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2144.xml" ContentType="application/vnd.openxmlformats-officedocument.presentationml.tags+xml"/>
  <Override PartName="/ppt/tags/tag2330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2245.xml" ContentType="application/vnd.openxmlformats-officedocument.presentationml.tags+xml"/>
  <Override PartName="/ppt/tags/tag2431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346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2532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2447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2141.xml" ContentType="application/vnd.openxmlformats-officedocument.presentationml.tags+xml"/>
  <Override PartName="/ppt/tags/tag2633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2548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2242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2157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343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2258.xml" ContentType="application/vnd.openxmlformats-officedocument.presentationml.tags+xml"/>
  <Override PartName="/ppt/tags/tag2444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2630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2359.xml" ContentType="application/vnd.openxmlformats-officedocument.presentationml.tags+xml"/>
  <Override PartName="/ppt/tags/tag2545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154.xml" ContentType="application/vnd.openxmlformats-officedocument.presentationml.tags+xml"/>
  <Override PartName="/ppt/tags/tag2340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2069.xml" ContentType="application/vnd.openxmlformats-officedocument.presentationml.tags+xml"/>
  <Override PartName="/ppt/tags/tag2255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2441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356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2542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2457.xml" ContentType="application/vnd.openxmlformats-officedocument.presentationml.tags+xml"/>
  <Override PartName="/ppt/tags/tag2643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2151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558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66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2252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2167.xml" ContentType="application/vnd.openxmlformats-officedocument.presentationml.tags+xml"/>
  <Override PartName="/ppt/tags/tag2353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2268.xml" ContentType="application/vnd.openxmlformats-officedocument.presentationml.tags+xml"/>
  <Override PartName="/ppt/tags/tag2454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2640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2369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2555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2063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2164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350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2079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2265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2451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366.xml" ContentType="application/vnd.openxmlformats-officedocument.presentationml.tags+xml"/>
  <Override PartName="/ppt/tags/tag2552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2467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161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2568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076.xml" ContentType="application/vnd.openxmlformats-officedocument.presentationml.tags+xml"/>
  <Override PartName="/ppt/tags/tag2262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2177.xml" ContentType="application/vnd.openxmlformats-officedocument.presentationml.tags+xml"/>
  <Override PartName="/ppt/tags/tag2363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2108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8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2464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220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379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2073.xml" ContentType="application/vnd.openxmlformats-officedocument.presentationml.tags+xml"/>
  <Override PartName="/ppt/tags/tag2565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tags/tag2174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360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089.xml" ContentType="application/vnd.openxmlformats-officedocument.presentationml.tags+xml"/>
  <Override PartName="/ppt/tags/tag2105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tags/tag2275.xml" ContentType="application/vnd.openxmlformats-officedocument.presentationml.tags+xml"/>
  <Override PartName="/ppt/tags/tag2461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ppt/tags/tag220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376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2562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2070.xml" ContentType="application/vnd.openxmlformats-officedocument.presentationml.tags+xml"/>
  <Override PartName="/ppt/tags/tag230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2477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tags/tag2171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408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2102.xml" ContentType="application/vnd.openxmlformats-officedocument.presentationml.tags+xml"/>
  <Override PartName="/ppt/tags/tag2578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086.xml" ContentType="application/vnd.openxmlformats-officedocument.presentationml.tags+xml"/>
  <Override PartName="/ppt/tags/tag2272.xml" ContentType="application/vnd.openxmlformats-officedocument.presentationml.tags+xml"/>
  <Override PartName="/ppt/tags/tag2509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2187.xml" ContentType="application/vnd.openxmlformats-officedocument.presentationml.tags+xml"/>
  <Override PartName="/ppt/tags/tag2203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373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2118.xml" ContentType="application/vnd.openxmlformats-officedocument.presentationml.tags+xml"/>
  <Override PartName="/ppt/tags/tag230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288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2474.xml" ContentType="application/vnd.openxmlformats-officedocument.presentationml.tags+xml"/>
  <Override PartName="/ppt/tags/tag593.xml" ContentType="application/vnd.openxmlformats-officedocument.presentationml.tags+xml"/>
  <Override PartName="/ppt/tags/tag2219.xml" ContentType="application/vnd.openxmlformats-officedocument.presentationml.tags+xml"/>
  <Override PartName="/ppt/tags/tag2405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2389.xml" ContentType="application/vnd.openxmlformats-officedocument.presentationml.tags+xml"/>
  <Override PartName="/ppt/tags/tag2575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2083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2506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2200.xml" ContentType="application/vnd.openxmlformats-officedocument.presentationml.tags+xml"/>
  <Override PartName="/ppt/tags/tag133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2184.xml" ContentType="application/vnd.openxmlformats-officedocument.presentationml.tags+xml"/>
  <Override PartName="/ppt/tags/tag2370.xml" ContentType="application/vnd.openxmlformats-officedocument.presentationml.tags+xml"/>
  <Override PartName="/ppt/tags/tag2607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2115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2099.xml" ContentType="application/vnd.openxmlformats-officedocument.presentationml.tags+xml"/>
  <Override PartName="/ppt/tags/tag2285.xml" ContentType="application/vnd.openxmlformats-officedocument.presentationml.tags+xml"/>
  <Override PartName="/ppt/tags/tag2301.xml" ContentType="application/vnd.openxmlformats-officedocument.presentationml.tags+xml"/>
  <Override PartName="/ppt/tags/tag234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922.xml" ContentType="application/vnd.openxmlformats-officedocument.presentationml.tags+xml"/>
  <Override PartName="/ppt/tags/tag2471.xml" ContentType="application/vnd.openxmlformats-officedocument.presentationml.tags+xml"/>
  <Override PartName="/ppt/tags/tag420.xml" ContentType="application/vnd.openxmlformats-officedocument.presentationml.tags+xml"/>
  <Override PartName="/ppt/tags/tag1430.xml" ContentType="application/vnd.openxmlformats-officedocument.presentationml.tags+xml"/>
  <Override PartName="/ppt/tags/tag2216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837.xml" ContentType="application/vnd.openxmlformats-officedocument.presentationml.tags+xml"/>
  <Override PartName="/ppt/tags/tag2386.xml" ContentType="application/vnd.openxmlformats-officedocument.presentationml.tags+xml"/>
  <Override PartName="/ppt/tags/tag2402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997.xml" ContentType="application/vnd.openxmlformats-officedocument.presentationml.tags+xml"/>
  <Override PartName="/ppt/tags/tag1345.xml" ContentType="application/vnd.openxmlformats-officedocument.presentationml.tags+xml"/>
  <Override PartName="/ppt/tags/tag2080.xml" ContentType="application/vnd.openxmlformats-officedocument.presentationml.tags+xml"/>
  <Override PartName="/ppt/tags/tag2572.xml" ContentType="application/vnd.openxmlformats-officedocument.presentationml.tags+xml"/>
  <Override PartName="/ppt/tags/tag691.xml" ContentType="application/vnd.openxmlformats-officedocument.presentationml.tags+xml"/>
  <Override PartName="/ppt/tags/tag1531.xml" ContentType="application/vnd.openxmlformats-officedocument.presentationml.tags+xml"/>
  <Override PartName="/ppt/tags/tag2317.xml" ContentType="application/vnd.openxmlformats-officedocument.presentationml.tags+xml"/>
  <Override PartName="/ppt/tags/tag2503.xml" ContentType="application/vnd.openxmlformats-officedocument.presentationml.tags+xml"/>
  <Override PartName="/ppt/viewProps.xml" ContentType="application/vnd.openxmlformats-officedocument.presentationml.viewProp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487.xml" ContentType="application/vnd.openxmlformats-officedocument.presentationml.tags+xml"/>
  <Override PartName="/ppt/tags/tag622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2181.xml" ContentType="application/vnd.openxmlformats-officedocument.presentationml.tags+xml"/>
  <Override PartName="/ppt/tags/tag2418.xml" ContentType="application/vnd.openxmlformats-officedocument.presentationml.tags+xml"/>
  <Override PartName="/ppt/tags/tag130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2604.xml" ContentType="application/vnd.openxmlformats-officedocument.presentationml.tags+xml"/>
  <Override PartName="/ppt/tags/tag537.xml" ContentType="application/vnd.openxmlformats-officedocument.presentationml.tags+xml"/>
  <Override PartName="/ppt/tags/tag1547.xml" ContentType="application/vnd.openxmlformats-officedocument.presentationml.tags+xml"/>
  <Override PartName="/ppt/tags/tag2096.xml" ContentType="application/vnd.openxmlformats-officedocument.presentationml.tags+xml"/>
  <Override PartName="/ppt/tags/tag2112.xml" ContentType="application/vnd.openxmlformats-officedocument.presentationml.tags+xml"/>
  <Override PartName="/ppt/tags/tag2588.xml" ContentType="application/vnd.openxmlformats-officedocument.presentationml.tags+xml"/>
  <Override PartName="/ppt/tags/tag1.xml" ContentType="application/vnd.openxmlformats-officedocument.presentationml.tags+xml"/>
  <Override PartName="/ppt/tags/tag231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733.xml" ContentType="application/vnd.openxmlformats-officedocument.presentationml.tags+xml"/>
  <Override PartName="/ppt/tags/tag2282.xml" ContentType="application/vnd.openxmlformats-officedocument.presentationml.tags+xml"/>
  <Override PartName="/ppt/tags/tag2519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2027.xml" ContentType="application/vnd.openxmlformats-officedocument.presentationml.tags+xml"/>
  <Override PartName="/ppt/tags/tag2213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1648.xml" ContentType="application/vnd.openxmlformats-officedocument.presentationml.tags+xml"/>
  <Override PartName="/ppt/tags/tag2197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834.xml" ContentType="application/vnd.openxmlformats-officedocument.presentationml.tags+xml"/>
  <Override PartName="/ppt/tags/tag2383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2128.xml" ContentType="application/vnd.openxmlformats-officedocument.presentationml.tags+xml"/>
  <Override PartName="/ppt/tags/tag2314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925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2298.xml" ContentType="application/vnd.openxmlformats-officedocument.presentationml.tags+xml"/>
  <Override PartName="/ppt/tags/tag2484.xml" ContentType="application/vnd.openxmlformats-officedocument.presentationml.tags+xml"/>
  <Override PartName="/ppt/tags/tag2500.xml" ContentType="application/vnd.openxmlformats-officedocument.presentationml.tags+xml"/>
  <Override PartName="/ppt/tags/tag433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2229.xml" ContentType="application/vnd.openxmlformats-officedocument.presentationml.tags+xml"/>
  <Override PartName="/ppt/tags/tag2399.xml" ContentType="application/vnd.openxmlformats-officedocument.presentationml.tags+xml"/>
  <Override PartName="/ppt/tags/tag2415.xml" ContentType="application/vnd.openxmlformats-officedocument.presentationml.tags+xml"/>
  <Override PartName="/ppt/tags/tag2601.xml" ContentType="application/vnd.openxmlformats-officedocument.presentationml.tags+xml"/>
  <Override PartName="/ppt/tags/tag47.xml" ContentType="application/vnd.openxmlformats-officedocument.presentationml.tags+xml"/>
  <Override PartName="/ppt/tags/tag348.xml" ContentType="application/vnd.openxmlformats-officedocument.presentationml.tags+xml"/>
  <Override PartName="/ppt/tags/tag1358.xml" ContentType="application/vnd.openxmlformats-officedocument.presentationml.tags+xml"/>
  <Override PartName="/ppt/tags/tag2585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2093.xml" ContentType="application/vnd.openxmlformats-officedocument.presentationml.tags+xml"/>
  <Override PartName="/ppt/tags/tag2516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202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1459.xml" ContentType="application/vnd.openxmlformats-officedocument.presentationml.tags+xml"/>
  <Override PartName="/ppt/tags/tag2194.xml" ContentType="application/vnd.openxmlformats-officedocument.presentationml.tags+xml"/>
  <Override PartName="/ppt/tags/tag2210.xml" ContentType="application/vnd.openxmlformats-officedocument.presentationml.tags+xml"/>
  <Override PartName="/ppt/tags/tag143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2380.xml" ContentType="application/vnd.openxmlformats-officedocument.presentationml.tags+xml"/>
  <Override PartName="/ppt/tags/tag2617.xml" ContentType="application/vnd.openxmlformats-officedocument.presentationml.tags+xml"/>
  <Override PartName="/ppt/tags/tag991.xml" ContentType="application/vnd.openxmlformats-officedocument.presentationml.tags+xml"/>
  <Override PartName="/ppt/tags/tag212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746.xml" ContentType="application/vnd.openxmlformats-officedocument.presentationml.tags+xml"/>
  <Override PartName="/ppt/tags/tag2295.xml" ContentType="application/vnd.openxmlformats-officedocument.presentationml.tags+xml"/>
  <Override PartName="/ppt/tags/tag2311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1254.xml" ContentType="application/vnd.openxmlformats-officedocument.presentationml.tags+xml"/>
  <Override PartName="/ppt/tags/tag1932.xml" ContentType="application/vnd.openxmlformats-officedocument.presentationml.tags+xml"/>
  <Override PartName="/ppt/tags/tag2481.xml" ContentType="application/vnd.openxmlformats-officedocument.presentationml.tags+xml"/>
  <Default Extension="jpeg" ContentType="image/jpeg"/>
  <Override PartName="/ppt/tags/tag1440.xml" ContentType="application/vnd.openxmlformats-officedocument.presentationml.tags+xml"/>
  <Override PartName="/ppt/tags/tag2226.xml" ContentType="application/vnd.openxmlformats-officedocument.presentationml.tags+xml"/>
  <Override PartName="/ppt/tags/tag2412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169.xml" ContentType="application/vnd.openxmlformats-officedocument.presentationml.tags+xml"/>
  <Override PartName="/ppt/tags/tag1847.xml" ContentType="application/vnd.openxmlformats-officedocument.presentationml.tags+xml"/>
  <Override PartName="/ppt/tags/tag2396.xml" ContentType="application/vnd.openxmlformats-officedocument.presentationml.tags+xml"/>
  <Override PartName="/ppt/tags/tag2582.xml" ContentType="application/vnd.openxmlformats-officedocument.presentationml.tags+xml"/>
  <Override PartName="/ppt/tags/tag44.xml" ContentType="application/vnd.openxmlformats-officedocument.presentationml.tags+xml"/>
  <Override PartName="/ppt/tags/tag531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2090.xml" ContentType="application/vnd.openxmlformats-officedocument.presentationml.tags+xml"/>
  <Override PartName="/ppt/tags/tag2327.xml" ContentType="application/vnd.openxmlformats-officedocument.presentationml.tags+xml"/>
  <Override PartName="/ppt/tags/tag938.xml" ContentType="application/vnd.openxmlformats-officedocument.presentationml.tags+xml"/>
  <Override PartName="/ppt/tags/tag2513.xml" ContentType="application/vnd.openxmlformats-officedocument.presentationml.tags+xml"/>
  <Override PartName="/ppt/tags/tag446.xml" ContentType="application/vnd.openxmlformats-officedocument.presentationml.tags+xml"/>
  <Override PartName="/ppt/tags/tag1456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2497.xml" ContentType="application/vnd.openxmlformats-officedocument.presentationml.tags+xml"/>
  <Override PartName="/ppt/tags/tag140.xml" ContentType="application/vnd.openxmlformats-officedocument.presentationml.tags+xml"/>
  <Override PartName="/ppt/tags/tag632.xml" ContentType="application/vnd.openxmlformats-officedocument.presentationml.tags+xml"/>
  <Override PartName="/ppt/tags/tag1642.xml" ContentType="application/vnd.openxmlformats-officedocument.presentationml.tags+xml"/>
  <Override PartName="/ppt/tags/tag2191.xml" ContentType="application/vnd.openxmlformats-officedocument.presentationml.tags+xml"/>
  <Override PartName="/ppt/tags/tag2428.xml" ContentType="application/vnd.openxmlformats-officedocument.presentationml.tags+xml"/>
  <Override PartName="/ppt/tags/tag1150.xml" ContentType="application/vnd.openxmlformats-officedocument.presentationml.tags+xml"/>
  <Override PartName="/ppt/tags/tag2122.xml" ContentType="application/vnd.openxmlformats-officedocument.presentationml.tags+xml"/>
  <Override PartName="/ppt/tags/tag2598.xml" ContentType="application/vnd.openxmlformats-officedocument.presentationml.tags+xml"/>
  <Override PartName="/ppt/tags/tag2614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1557.xml" ContentType="application/vnd.openxmlformats-officedocument.presentationml.tags+xml"/>
  <Override PartName="/ppt/tags/tag241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743.xml" ContentType="application/vnd.openxmlformats-officedocument.presentationml.tags+xml"/>
  <Override PartName="/ppt/tags/tag2292.xml" ContentType="application/vnd.openxmlformats-officedocument.presentationml.tags+xml"/>
  <Override PartName="/ppt/tags/tag2529.xml" ContentType="application/vnd.openxmlformats-officedocument.presentationml.tags+xml"/>
  <Override PartName="/ppt/tags/tag2037.xml" ContentType="application/vnd.openxmlformats-officedocument.presentationml.tags+xml"/>
  <Override PartName="/ppt/tags/tag2223.xml" ContentType="application/vnd.openxmlformats-officedocument.presentationml.tags+xml"/>
  <Override PartName="/ppt/tags/tag156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2393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2138.xml" ContentType="application/vnd.openxmlformats-officedocument.presentationml.tags+xml"/>
  <Override PartName="/ppt/tags/tag749.xml" ContentType="application/vnd.openxmlformats-officedocument.presentationml.tags+xml"/>
  <Override PartName="/ppt/tags/tag1759.xml" ContentType="application/vnd.openxmlformats-officedocument.presentationml.tags+xml"/>
  <Override PartName="/ppt/tags/tag2324.xml" ContentType="application/vnd.openxmlformats-officedocument.presentationml.tags+xml"/>
  <Override PartName="/ppt/tags/tag2510.xml" ContentType="application/vnd.openxmlformats-officedocument.presentationml.tags+xml"/>
  <Override PartName="/ppt/tags/tag257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945.xml" ContentType="application/vnd.openxmlformats-officedocument.presentationml.tags+xml"/>
  <Override PartName="/ppt/tags/tag2494.xml" ContentType="application/vnd.openxmlformats-officedocument.presentationml.tags+xml"/>
  <Override PartName="/ppt/tags/tag443.xml" ContentType="application/vnd.openxmlformats-officedocument.presentationml.tags+xml"/>
  <Override PartName="/ppt/tags/tag1453.xml" ContentType="application/vnd.openxmlformats-officedocument.presentationml.tags+xml"/>
  <Override PartName="/ppt/tags/tag2239.xml" ContentType="application/vnd.openxmlformats-officedocument.presentationml.tags+xml"/>
  <Override PartName="/ppt/tags/tag2425.xml" ContentType="application/vnd.openxmlformats-officedocument.presentationml.tags+xml"/>
  <Override PartName="/ppt/tags/tag2611.xml" ContentType="application/vnd.openxmlformats-officedocument.presentationml.tags+xml"/>
  <Override PartName="/ppt/tags/tag57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1368.xml" ContentType="application/vnd.openxmlformats-officedocument.presentationml.tags+xml"/>
  <Override PartName="/ppt/tags/tag2595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2526.xml" ContentType="application/vnd.openxmlformats-officedocument.presentationml.tags+xml"/>
  <Override PartName="/ppt/tags/tag459.xml" ContentType="application/vnd.openxmlformats-officedocument.presentationml.tags+xml"/>
  <Override PartName="/ppt/tags/tag2034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2220.xml" ContentType="application/vnd.openxmlformats-officedocument.presentationml.tags+xml"/>
  <Override PartName="/ppt/tags/tag153.xml" ContentType="application/vnd.openxmlformats-officedocument.presentationml.tags+xml"/>
  <Override PartName="/ppt/tags/tag1163.xml" ContentType="application/vnd.openxmlformats-officedocument.presentationml.tags+xml"/>
  <Override PartName="/ppt/tags/tag1841.xml" ContentType="application/vnd.openxmlformats-officedocument.presentationml.tags+xml"/>
  <Override PartName="/ppt/tags/tag2390.xml" ContentType="application/vnd.openxmlformats-officedocument.presentationml.tags+xml"/>
  <Override PartName="/ppt/tags/tag2627.xml" ContentType="application/vnd.openxmlformats-officedocument.presentationml.tags+xml"/>
  <Override PartName="/ppt/tags/tag2135.xml" ContentType="application/vnd.openxmlformats-officedocument.presentationml.tags+xml"/>
  <Override PartName="/ppt/tags/tag2321.xml" ContentType="application/vnd.openxmlformats-officedocument.presentationml.tags+xml"/>
  <Override PartName="/ppt/tags/tag254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2491.xml" ContentType="application/vnd.openxmlformats-officedocument.presentationml.tags+xml"/>
  <Override PartName="/ppt/tags/tag440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223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2422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355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857.xml" ContentType="application/vnd.openxmlformats-officedocument.presentationml.tags+xml"/>
  <Override PartName="/ppt/tags/tag2592.xml" ContentType="application/vnd.openxmlformats-officedocument.presentationml.tags+xml"/>
  <Override PartName="/ppt/tags/tag541.xml" ContentType="application/vnd.openxmlformats-officedocument.presentationml.tags+xml"/>
  <Override PartName="/ppt/tags/tag1551.xml" ContentType="application/vnd.openxmlformats-officedocument.presentationml.tags+xml"/>
  <Override PartName="/ppt/tags/tag2337.xml" ContentType="application/vnd.openxmlformats-officedocument.presentationml.tags+xml"/>
  <Override PartName="/ppt/tags/tag948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tags/tag2523.xml" ContentType="application/vnd.openxmlformats-officedocument.presentationml.tags+xml"/>
  <Override PartName="/ppt/slides/slide7.xml" ContentType="application/vnd.openxmlformats-officedocument.presentationml.slide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1466.xml" ContentType="application/vnd.openxmlformats-officedocument.presentationml.tags+xml"/>
  <Override PartName="/ppt/tags/tag150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2438.xml" ContentType="application/vnd.openxmlformats-officedocument.presentationml.tags+xml"/>
  <Override PartName="/ppt/tags/tag2624.xml" ContentType="application/vnd.openxmlformats-officedocument.presentationml.tags+xml"/>
  <Override PartName="/ppt/tags/tag213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2539.xml" ContentType="application/vnd.openxmlformats-officedocument.presentationml.tags+xml"/>
  <Override PartName="/ppt/slides/slide13.xml" ContentType="application/vnd.openxmlformats-officedocument.presentationml.slide+xml"/>
  <Override PartName="/ppt/tags/tag251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2047.xml" ContentType="application/vnd.openxmlformats-officedocument.presentationml.tags+xml"/>
  <Override PartName="/ppt/tags/tag658.xml" ContentType="application/vnd.openxmlformats-officedocument.presentationml.tags+xml"/>
  <Override PartName="/ppt/tags/tag1006.xml" ContentType="application/vnd.openxmlformats-officedocument.presentationml.tags+xml"/>
  <Override PartName="/ppt/tags/tag1668.xml" ContentType="application/vnd.openxmlformats-officedocument.presentationml.tags+xml"/>
  <Override PartName="/ppt/tags/tag2233.xml" ContentType="application/vnd.openxmlformats-officedocument.presentationml.tags+xml"/>
  <Override PartName="/ppt/tags/tag166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854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1362.xml" ContentType="application/vnd.openxmlformats-officedocument.presentationml.tags+xml"/>
  <Override PartName="/ppt/tags/tag2148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769.xml" ContentType="application/vnd.openxmlformats-officedocument.presentationml.tags+xml"/>
  <Override PartName="/ppt/tags/tag2334.xml" ContentType="application/vnd.openxmlformats-officedocument.presentationml.tags+xml"/>
  <Override PartName="/ppt/tags/tag2520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1277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tags/tag1463.xml" ContentType="application/vnd.openxmlformats-officedocument.presentationml.tags+xml"/>
  <Override PartName="/ppt/tags/tag2249.xml" ContentType="application/vnd.openxmlformats-officedocument.presentationml.tags+xml"/>
  <Override PartName="/ppt/tags/tag2435.xml" ContentType="application/vnd.openxmlformats-officedocument.presentationml.tags+xml"/>
  <Override PartName="/ppt/tags/tag368.xml" ContentType="application/vnd.openxmlformats-officedocument.presentationml.tags+xml"/>
  <Override PartName="/ppt/tags/tag1208.xml" ContentType="application/vnd.openxmlformats-officedocument.presentationml.tags+xml"/>
  <Override PartName="/ppt/tags/tag2621.xml" ContentType="application/vnd.openxmlformats-officedocument.presentationml.tags+xml"/>
  <Override PartName="/ppt/tags/tag67.xml" ContentType="application/vnd.openxmlformats-officedocument.presentationml.tags+xml"/>
  <Override PartName="/ppt/tags/tag554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slides/slide10.xml" ContentType="application/vnd.openxmlformats-officedocument.presentationml.slide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2536.xml" ContentType="application/vnd.openxmlformats-officedocument.presentationml.tags+xml"/>
  <Override PartName="/ppt/tags/tag469.xml" ContentType="application/vnd.openxmlformats-officedocument.presentationml.tags+xml"/>
  <Override PartName="/ppt/tags/tag1479.xml" ContentType="application/vnd.openxmlformats-officedocument.presentationml.tags+xml"/>
  <Override PartName="/ppt/tags/tag2044.xml" ContentType="application/vnd.openxmlformats-officedocument.presentationml.tags+xml"/>
  <Override PartName="/ppt/tags/tag2230.xml" ContentType="application/vnd.openxmlformats-officedocument.presentationml.tags+xml"/>
  <Override PartName="/ppt/tags/tag163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1003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173.xml" ContentType="application/vnd.openxmlformats-officedocument.presentationml.tags+xml"/>
  <Override PartName="/ppt/tags/tag2145.xml" ContentType="application/vnd.openxmlformats-officedocument.presentationml.tags+xml"/>
  <Override PartName="/ppt/tags/tag2637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2331.xml" ContentType="application/vnd.openxmlformats-officedocument.presentationml.tags+xml"/>
  <Override PartName="/ppt/tags/tag264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tags/tag450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2246.xml" ContentType="application/vnd.openxmlformats-officedocument.presentationml.tags+xml"/>
  <Override PartName="/ppt/tags/tag179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867.xml" ContentType="application/vnd.openxmlformats-officedocument.presentationml.tags+xml"/>
  <Override PartName="/ppt/tags/tag2432.xml" ContentType="application/vnd.openxmlformats-officedocument.presentationml.tags+xml"/>
  <Override PartName="/ppt/tags/tag64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1189.xml" ContentType="application/vnd.openxmlformats-officedocument.presentationml.tags+xml"/>
  <Override PartName="/ppt/tags/tag1375.xml" ContentType="application/vnd.openxmlformats-officedocument.presentationml.tags+xml"/>
  <Override PartName="/ppt/tags/tag1561.xml" ContentType="application/vnd.openxmlformats-officedocument.presentationml.tags+xml"/>
  <Override PartName="/ppt/tags/tag2347.xml" ContentType="application/vnd.openxmlformats-officedocument.presentationml.tags+xml"/>
  <Override PartName="/ppt/tags/tag253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1000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160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2448.xml" ContentType="application/vnd.openxmlformats-officedocument.presentationml.tags+xml"/>
  <Override PartName="/ppt/tags/tag2634.xml" ContentType="application/vnd.openxmlformats-officedocument.presentationml.tags+xml"/>
  <Override PartName="/ppt/tags/tag567.xml" ContentType="application/vnd.openxmlformats-officedocument.presentationml.tags+xml"/>
  <Override PartName="/ppt/tags/tag214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549.xml" ContentType="application/vnd.openxmlformats-officedocument.presentationml.tags+xml"/>
  <Override PartName="/ppt/tags/tag261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2057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678.xml" ContentType="application/vnd.openxmlformats-officedocument.presentationml.tags+xml"/>
  <Override PartName="/ppt/tags/tag2243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1186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158.xml" ContentType="application/vnd.openxmlformats-officedocument.presentationml.tags+xml"/>
  <Override PartName="/ppt/tags/tag2344.xml" ContentType="application/vnd.openxmlformats-officedocument.presentationml.tags+xml"/>
  <Override PartName="/ppt/tags/tag277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2530.xml" ContentType="application/vnd.openxmlformats-officedocument.presentationml.tags+xml"/>
  <Override PartName="/ppt/tags/tag463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2259.xml" ContentType="application/vnd.openxmlformats-officedocument.presentationml.tags+xml"/>
  <Override PartName="/ppt/tags/tag208.xml" ContentType="application/vnd.openxmlformats-officedocument.presentationml.tags+xml"/>
  <Override PartName="/ppt/tags/tag1218.xml" ContentType="application/vnd.openxmlformats-officedocument.presentationml.tags+xml"/>
  <Override PartName="/ppt/tags/tag2445.xml" ContentType="application/vnd.openxmlformats-officedocument.presentationml.tags+xml"/>
  <Override PartName="/ppt/tags/tag2631.xml" ContentType="application/vnd.openxmlformats-officedocument.presentationml.tags+xml"/>
  <Override PartName="/ppt/tags/tag77.xml" ContentType="application/vnd.openxmlformats-officedocument.presentationml.tags+xml"/>
  <Override PartName="/ppt/tags/tag378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309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2546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489.xml" ContentType="application/vnd.openxmlformats-officedocument.presentationml.tags+xml"/>
  <Override PartName="/ppt/tags/tag2240.xml" ContentType="application/vnd.openxmlformats-officedocument.presentationml.tags+xml"/>
  <Override PartName="/ppt/tags/tag173.xml" ContentType="application/vnd.openxmlformats-officedocument.presentationml.tags+xml"/>
  <Override PartName="/ppt/tags/tag851.xml" ContentType="application/vnd.openxmlformats-officedocument.presentationml.tags+xml"/>
  <Override PartName="/ppt/tags/tag1183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2155.xml" ContentType="application/vnd.openxmlformats-officedocument.presentationml.tags+xml"/>
  <Override PartName="/ppt/tags/tag2486.xml" ContentType="application/vnd.openxmlformats-officedocument.presentationml.tags+xml"/>
  <Override PartName="/ppt/tags/tag2502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341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2180.xml" ContentType="application/vnd.openxmlformats-officedocument.presentationml.tags+xml"/>
  <Override PartName="/ppt/tags/tag2417.xml" ContentType="application/vnd.openxmlformats-officedocument.presentationml.tags+xml"/>
  <Override PartName="/ppt/tags/tag2603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2111.xml" ContentType="application/vnd.openxmlformats-officedocument.presentationml.tags+xml"/>
  <Override PartName="/ppt/tags/tag2256.xml" ContentType="application/vnd.openxmlformats-officedocument.presentationml.tags+xml"/>
  <Override PartName="/ppt/tags/tag2442.xml" ContentType="application/vnd.openxmlformats-officedocument.presentationml.tags+xml"/>
  <Override PartName="/ppt/tags/tag258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gs/tag2095.xml" ContentType="application/vnd.openxmlformats-officedocument.presentationml.tags+xml"/>
  <Override PartName="/ppt/tags/tag2281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2518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2212.xml" ContentType="application/vnd.openxmlformats-officedocument.presentationml.tags+xml"/>
  <Override PartName="/ppt/tags/tag2357.xml" ContentType="application/vnd.openxmlformats-officedocument.presentationml.tags+xml"/>
  <Override PartName="/ppt/tags/tag2543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2196.xml" ContentType="application/vnd.openxmlformats-officedocument.presentationml.tags+xml"/>
  <Override PartName="/ppt/tags/tag2382.xml" ContentType="application/vnd.openxmlformats-officedocument.presentationml.tags+xml"/>
  <Override PartName="/ppt/tags/tag2619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2127.xml" ContentType="application/vnd.openxmlformats-officedocument.presentationml.tags+xml"/>
  <Override PartName="/ppt/tags/tag2458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2297.xml" ContentType="application/vnd.openxmlformats-officedocument.presentationml.tags+xml"/>
  <Override PartName="/ppt/tags/tag2313.xml" ContentType="application/vnd.openxmlformats-officedocument.presentationml.tags+xml"/>
  <Override PartName="/ppt/tags/tag2644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152.xml" ContentType="application/vnd.openxmlformats-officedocument.presentationml.tags+xml"/>
  <Override PartName="/ppt/tags/tag2483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2228.xml" ContentType="application/vnd.openxmlformats-officedocument.presentationml.tags+xml"/>
  <Override PartName="/ppt/tags/tag2414.xml" ContentType="application/vnd.openxmlformats-officedocument.presentationml.tags+xml"/>
  <Override PartName="/ppt/tags/tag2559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2067.xml" ContentType="application/vnd.openxmlformats-officedocument.presentationml.tags+xml"/>
  <Override PartName="/ppt/tags/tag2253.xml" ContentType="application/vnd.openxmlformats-officedocument.presentationml.tags+xml"/>
  <Override PartName="/ppt/tags/tag2398.xml" ContentType="application/vnd.openxmlformats-officedocument.presentationml.tags+xml"/>
  <Override PartName="/ppt/tags/tag2584.xml" ContentType="application/vnd.openxmlformats-officedocument.presentationml.tags+xml"/>
  <Override PartName="/ppt/tags/tag2600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2092.xml" ContentType="application/vnd.openxmlformats-officedocument.presentationml.tags+xml"/>
  <Override PartName="/ppt/tags/tag2329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2168.xml" ContentType="application/vnd.openxmlformats-officedocument.presentationml.tags+xml"/>
  <Override PartName="/ppt/tags/tag2515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2354.xml" ContentType="application/vnd.openxmlformats-officedocument.presentationml.tags+xml"/>
  <Override PartName="/ppt/tags/tag2499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2193.xml" ContentType="application/vnd.openxmlformats-officedocument.presentationml.tags+xml"/>
  <Override PartName="/ppt/tags/tag2540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24.xml" ContentType="application/vnd.openxmlformats-officedocument.presentationml.tags+xml"/>
  <Override PartName="/ppt/tags/tag2269.xml" ContentType="application/vnd.openxmlformats-officedocument.presentationml.tags+xml"/>
  <Override PartName="/ppt/tags/tag2616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2310.xml" ContentType="application/vnd.openxmlformats-officedocument.presentationml.tags+xml"/>
  <Override PartName="/ppt/tags/tag2455.xml" ContentType="application/vnd.openxmlformats-officedocument.presentationml.tags+xml"/>
  <Override PartName="/ppt/tags/tag2641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2294.xml" ContentType="application/vnd.openxmlformats-officedocument.presentationml.tags+xml"/>
  <Override PartName="/ppt/tags/tag2480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2225.xml" ContentType="application/vnd.openxmlformats-officedocument.presentationml.tags+xml"/>
  <Override PartName="/ppt/tags/tag2556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2064.xml" ContentType="application/vnd.openxmlformats-officedocument.presentationml.tags+xml"/>
  <Override PartName="/ppt/tags/tag2395.xml" ContentType="application/vnd.openxmlformats-officedocument.presentationml.tags+xml"/>
  <Override PartName="/ppt/tags/tag2411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2250.xml" ContentType="application/vnd.openxmlformats-officedocument.presentationml.tags+xml"/>
  <Override PartName="/ppt/tags/tag258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2326.xml" ContentType="application/vnd.openxmlformats-officedocument.presentationml.tags+xml"/>
  <Override PartName="/ppt/tags/tag2512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2165.xml" ContentType="application/vnd.openxmlformats-officedocument.presentationml.tags+xml"/>
  <Override PartName="/ppt/tags/tag2351.xml" ContentType="application/vnd.openxmlformats-officedocument.presentationml.tags+xml"/>
  <Override PartName="/ppt/tags/tag2496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190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2427.xml" ContentType="application/vnd.openxmlformats-officedocument.presentationml.tags+xml"/>
  <Override PartName="/ppt/tags/tag2613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2121.xml" ContentType="application/vnd.openxmlformats-officedocument.presentationml.tags+xml"/>
  <Override PartName="/ppt/tags/tag2266.xml" ContentType="application/vnd.openxmlformats-officedocument.presentationml.tags+xml"/>
  <Override PartName="/ppt/tags/tag2452.xml" ContentType="application/vnd.openxmlformats-officedocument.presentationml.tags+xml"/>
  <Override PartName="/ppt/tags/tag2597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291.xml" ContentType="application/vnd.openxmlformats-officedocument.presentationml.tags+xml"/>
  <Override PartName="/ppt/tags/tag2528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2367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2222.xml" ContentType="application/vnd.openxmlformats-officedocument.presentationml.tags+xml"/>
  <Override PartName="/ppt/tags/tag2553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2392.xml" ContentType="application/vnd.openxmlformats-officedocument.presentationml.tags+xml"/>
  <Override PartName="/ppt/tags/tag2629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137.xml" ContentType="application/vnd.openxmlformats-officedocument.presentationml.tags+xml"/>
  <Override PartName="/ppt/tags/tag2323.xml" ContentType="application/vnd.openxmlformats-officedocument.presentationml.tags+xml"/>
  <Override PartName="/ppt/tags/tag2468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2162.xml" ContentType="application/vnd.openxmlformats-officedocument.presentationml.tags+xml"/>
  <Override PartName="/ppt/tags/tag2493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ags/tag2238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2077.xml" ContentType="application/vnd.openxmlformats-officedocument.presentationml.tags+xml"/>
  <Override PartName="/ppt/tags/tag2424.xml" ContentType="application/vnd.openxmlformats-officedocument.presentationml.tags+xml"/>
  <Override PartName="/ppt/tags/tag2569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2263.xml" ContentType="application/vnd.openxmlformats-officedocument.presentationml.tags+xml"/>
  <Override PartName="/ppt/tags/tag2594.xml" ContentType="application/vnd.openxmlformats-officedocument.presentationml.tags+xml"/>
  <Override PartName="/ppt/tags/tag2610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2339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2178.xml" ContentType="application/vnd.openxmlformats-officedocument.presentationml.tags+xml"/>
  <Override PartName="/ppt/tags/tag2525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tags/tag2364.xml" ContentType="application/vnd.openxmlformats-officedocument.presentationml.tags+xml"/>
  <Override PartName="/ppt/tags/tag2550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109.xml" ContentType="application/vnd.openxmlformats-officedocument.presentationml.tags+xml"/>
  <Override PartName="/ppt/tags/tag2626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2134.xml" ContentType="application/vnd.openxmlformats-officedocument.presentationml.tags+xml"/>
  <Override PartName="/ppt/tags/tag2279.xml" ContentType="application/vnd.openxmlformats-officedocument.presentationml.tags+xml"/>
  <Override PartName="/ppt/tags/tag2465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2320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490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2235.xml" ContentType="application/vnd.openxmlformats-officedocument.presentationml.tags+xml"/>
  <Override PartName="/ppt/tags/tag2421.xml" ContentType="application/vnd.openxmlformats-officedocument.presentationml.tags+xml"/>
  <Override PartName="/ppt/tags/tag2566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2074.xml" ContentType="application/vnd.openxmlformats-officedocument.presentationml.tags+xml"/>
  <Override PartName="/ppt/tags/tag2260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2591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2336.xml" ContentType="application/vnd.openxmlformats-officedocument.presentationml.tags+xml"/>
  <Override PartName="/ppt/tags/tag2522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tags/tag2175.xml" ContentType="application/vnd.openxmlformats-officedocument.presentationml.tags+xml"/>
  <Override PartName="/ppt/tags/tag2361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tags/tag2106.xml" ContentType="application/vnd.openxmlformats-officedocument.presentationml.tags+xml"/>
  <Override PartName="/ppt/tags/tag2437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2276.xml" ContentType="application/vnd.openxmlformats-officedocument.presentationml.tags+xml"/>
  <Override PartName="/ppt/tags/tag2623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Override PartName="/ppt/tags/tag2131.xml" ContentType="application/vnd.openxmlformats-officedocument.presentationml.tags+xml"/>
  <Override PartName="/ppt/tags/tag2462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tags/tag2207.xml" ContentType="application/vnd.openxmlformats-officedocument.presentationml.tags+xml"/>
  <Override PartName="/ppt/tags/tag2538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232.xml" ContentType="application/vnd.openxmlformats-officedocument.presentationml.tags+xml"/>
  <Override PartName="/ppt/tags/tag2377.xml" ContentType="application/vnd.openxmlformats-officedocument.presentationml.tags+xml"/>
  <Override PartName="/ppt/tags/tag2563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2071.xml" ContentType="application/vnd.openxmlformats-officedocument.presentationml.tags+xml"/>
  <Override PartName="/ppt/tags/tag230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2147.xml" ContentType="application/vnd.openxmlformats-officedocument.presentationml.tags+xml"/>
  <Override PartName="/ppt/tags/tag2639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333.xml" ContentType="application/vnd.openxmlformats-officedocument.presentationml.tags+xml"/>
  <Override PartName="/ppt/tags/tag2478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tags/tag2172.xml" ContentType="application/vnd.openxmlformats-officedocument.presentationml.tags+xml"/>
  <Override PartName="/ppt/tags/tag2409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248.xml" ContentType="application/vnd.openxmlformats-officedocument.presentationml.tags+xml"/>
  <Override PartName="/ppt/tags/tag2579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2087.xml" ContentType="application/vnd.openxmlformats-officedocument.presentationml.tags+xml"/>
  <Override PartName="/ppt/tags/tag2103.xml" ContentType="application/vnd.openxmlformats-officedocument.presentationml.tags+xml"/>
  <Override PartName="/ppt/tags/tag2434.xml" ContentType="application/vnd.openxmlformats-officedocument.presentationml.tags+xml"/>
  <Override PartName="/ppt/tags/tag2620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2273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2204.xml" ContentType="application/vnd.openxmlformats-officedocument.presentationml.tags+xml"/>
  <Override PartName="/ppt/tags/tag2349.xml" ContentType="application/vnd.openxmlformats-officedocument.presentationml.tags+xml"/>
  <Override PartName="/ppt/tags/tag2535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188.xml" ContentType="application/vnd.openxmlformats-officedocument.presentationml.tags+xml"/>
  <Override PartName="/ppt/tags/tag2374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2119.xml" ContentType="application/vnd.openxmlformats-officedocument.presentationml.tags+xml"/>
  <Override PartName="/ppt/tags/tag2560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2305.xml" ContentType="application/vnd.openxmlformats-officedocument.presentationml.tags+xml"/>
  <Override PartName="/ppt/tags/tag2636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2289.xml" ContentType="application/vnd.openxmlformats-officedocument.presentationml.tags+xml"/>
  <Override PartName="/ppt/tags/tag2475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2406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2100.xml" ContentType="application/vnd.openxmlformats-officedocument.presentationml.tags+xml"/>
  <Override PartName="/ppt/tags/tag2576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2084.xml" ContentType="application/vnd.openxmlformats-officedocument.presentationml.tags+xml"/>
  <Override PartName="/ppt/tags/tag2270.xml" ContentType="application/vnd.openxmlformats-officedocument.presentationml.tags+xml"/>
  <Override PartName="/ppt/tags/tag2507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2185.xml" ContentType="application/vnd.openxmlformats-officedocument.presentationml.tags+xml"/>
  <Override PartName="/ppt/tags/tag2201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2371.xml" ContentType="application/vnd.openxmlformats-officedocument.presentationml.tags+xml"/>
  <Override PartName="/ppt/tags/tag2608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2116.xml" ContentType="application/vnd.openxmlformats-officedocument.presentationml.tags+xml"/>
  <Override PartName="/ppt/tags/tag230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286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2217.xml" ContentType="application/vnd.openxmlformats-officedocument.presentationml.tags+xml"/>
  <Override PartName="/ppt/tags/tag2472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2403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2387.xml" ContentType="application/vnd.openxmlformats-officedocument.presentationml.tags+xml"/>
  <Override PartName="/ppt/tags/tag2573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2081.xml" ContentType="application/vnd.openxmlformats-officedocument.presentationml.tags+xml"/>
  <Override PartName="/ppt/tags/tag2318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2488.xml" ContentType="application/vnd.openxmlformats-officedocument.presentationml.tags+xml"/>
  <Override PartName="/ppt/tags/tag2504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2182.xml" ContentType="application/vnd.openxmlformats-officedocument.presentationml.tags+xml"/>
  <Override PartName="/ppt/tags/tag2419.xml" ContentType="application/vnd.openxmlformats-officedocument.presentationml.tags+xml"/>
  <Override PartName="/ppt/tags/tag2605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113.xml" ContentType="application/vnd.openxmlformats-officedocument.presentationml.tags+xml"/>
  <Override PartName="/ppt/tags/tag2589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097.xml" ContentType="application/vnd.openxmlformats-officedocument.presentationml.tags+xml"/>
  <Override PartName="/ppt/tags/tag2283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2214.xml" ContentType="application/vnd.openxmlformats-officedocument.presentationml.tags+xml"/>
  <Override PartName="/ppt/tags/tag2400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2198.xml" ContentType="application/vnd.openxmlformats-officedocument.presentationml.tags+xml"/>
  <Override PartName="/ppt/tags/tag2384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129.xml" ContentType="application/vnd.openxmlformats-officedocument.presentationml.tags+xml"/>
  <Override PartName="/ppt/tags/tag2570.xml" ContentType="application/vnd.openxmlformats-officedocument.presentationml.tags+xml"/>
  <Override PartName="/ppt/tags/tag2299.xml" ContentType="application/vnd.openxmlformats-officedocument.presentationml.tags+xml"/>
  <Override PartName="/ppt/tags/tag2315.xml" ContentType="application/vnd.openxmlformats-officedocument.presentationml.tags+xml"/>
  <Override PartName="/ppt/tags/tag2501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2485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2416.xml" ContentType="application/vnd.openxmlformats-officedocument.presentationml.tags+xml"/>
  <Override PartName="/ppt/tags/tag790.xml" ContentType="application/vnd.openxmlformats-officedocument.presentationml.tags+xml"/>
  <Override PartName="/ppt/tags/tag2586.xml" ContentType="application/vnd.openxmlformats-officedocument.presentationml.tags+xml"/>
  <Override PartName="/ppt/tags/tag2602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2094.xml" ContentType="application/vnd.openxmlformats-officedocument.presentationml.tags+xml"/>
  <Override PartName="/ppt/tags/tag2110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2280.xml" ContentType="application/vnd.openxmlformats-officedocument.presentationml.tags+xml"/>
  <Override PartName="/ppt/tags/tag2517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2211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2195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2381.xml" ContentType="application/vnd.openxmlformats-officedocument.presentationml.tags+xml"/>
  <Override PartName="/ppt/tags/tag2618.xml" ContentType="application/vnd.openxmlformats-officedocument.presentationml.tags+xml"/>
  <Override PartName="/ppt/tags/tag737.xml" ContentType="application/vnd.openxmlformats-officedocument.presentationml.tags+xml"/>
  <Override PartName="/ppt/tags/tag2126.xml" ContentType="application/vnd.openxmlformats-officedocument.presentationml.tags+xml"/>
  <Override PartName="/ppt/tags/tag2312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2296.xml" ContentType="application/vnd.openxmlformats-officedocument.presentationml.tags+xml"/>
  <Override PartName="/ppt/tags/tag2482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2227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2397.xml" ContentType="application/vnd.openxmlformats-officedocument.presentationml.tags+xml"/>
  <Override PartName="/ppt/tags/tag2413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2583.xml" ContentType="application/vnd.openxmlformats-officedocument.presentationml.tags+xml"/>
  <Override PartName="/ppt/tags/tag1542.xml" ContentType="application/vnd.openxmlformats-officedocument.presentationml.tags+xml"/>
  <Override PartName="/ppt/tags/tag2091.xml" ContentType="application/vnd.openxmlformats-officedocument.presentationml.tags+xml"/>
  <Override PartName="/ppt/tags/tag2328.xml" ContentType="application/vnd.openxmlformats-officedocument.presentationml.tags+xml"/>
  <Override PartName="/ppt/tags/tag2514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2498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2192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2429.xml" ContentType="application/vnd.openxmlformats-officedocument.presentationml.tags+xml"/>
  <Override PartName="/ppt/tags/tag2615.xml" ContentType="application/vnd.openxmlformats-officedocument.presentationml.tags+xml"/>
  <Override PartName="/ppt/tags/tag548.xml" ContentType="application/vnd.openxmlformats-officedocument.presentationml.tags+xml"/>
  <Override PartName="/ppt/tags/tag2123.xml" ContentType="application/vnd.openxmlformats-officedocument.presentationml.tags+xml"/>
  <Override PartName="/ppt/tags/tag2599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293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2224.xml" ContentType="application/vnd.openxmlformats-officedocument.presentationml.tags+xml"/>
  <Override PartName="/ppt/tags/tag2410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2394.xml" ContentType="application/vnd.openxmlformats-officedocument.presentationml.tags+xml"/>
  <Override PartName="/ppt/tags/tag2580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2139.xml" ContentType="application/vnd.openxmlformats-officedocument.presentationml.tags+xml"/>
  <Override PartName="/ppt/tags/tag2325.xml" ContentType="application/vnd.openxmlformats-officedocument.presentationml.tags+xml"/>
  <Override PartName="/ppt/tags/tag936.xml" ContentType="application/vnd.openxmlformats-officedocument.presentationml.tags+xml"/>
  <Override PartName="/ppt/tags/tag2511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2495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2426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2120.xml" ContentType="application/vnd.openxmlformats-officedocument.presentationml.tags+xml"/>
  <Override PartName="/ppt/tags/tag2596.xml" ContentType="application/vnd.openxmlformats-officedocument.presentationml.tags+xml"/>
  <Override PartName="/ppt/tags/tag2612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2290.xml" ContentType="application/vnd.openxmlformats-officedocument.presentationml.tags+xml"/>
  <Override PartName="/ppt/tags/tag2527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2221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2391.xml" ContentType="application/vnd.openxmlformats-officedocument.presentationml.tags+xml"/>
  <Override PartName="/ppt/tags/tag2628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2136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322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2492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2237.xml" ContentType="application/vnd.openxmlformats-officedocument.presentationml.tags+xml"/>
  <Override PartName="/ppt/tags/tag2423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2593.xml" ContentType="application/vnd.openxmlformats-officedocument.presentationml.tags+xml"/>
  <Override PartName="/ppt/tags/tag1060.xml" ContentType="application/vnd.openxmlformats-officedocument.presentationml.tags+xml"/>
  <Override PartName="/ppt/tags/tag2338.xml" ContentType="application/vnd.openxmlformats-officedocument.presentationml.tags+xml"/>
  <Override PartName="/ppt/tags/tag2524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2439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2625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133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2234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2420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2149.xml" ContentType="application/vnd.openxmlformats-officedocument.presentationml.tags+xml"/>
  <Override PartName="/ppt/tags/tag2590.xml" ContentType="application/vnd.openxmlformats-officedocument.presentationml.tags+xml"/>
  <Override PartName="/ppt/tags/tag1108.xml" ContentType="application/vnd.openxmlformats-officedocument.presentationml.tags+xml"/>
  <Override PartName="/ppt/tags/tag2335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tags/tag2521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2436.xml" ContentType="application/vnd.openxmlformats-officedocument.presentationml.tags+xml"/>
  <Override PartName="/ppt/tags/tag2622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2130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tags/tag2537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2231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2638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2146.xml" ContentType="application/vnd.openxmlformats-officedocument.presentationml.tags+xml"/>
  <Override PartName="/ppt/tags/tag2332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2247.xml" ContentType="application/vnd.openxmlformats-officedocument.presentationml.tags+xml"/>
  <Override PartName="/ppt/tags/tag2433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2348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2534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2449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2143.xml" ContentType="application/vnd.openxmlformats-officedocument.presentationml.tags+xml"/>
  <Override PartName="/ppt/tags/tag2635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2244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2430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  <Override PartName="/ppt/tags/tag2159.xml" ContentType="application/vnd.openxmlformats-officedocument.presentationml.tags+xml"/>
  <Override PartName="/ppt/tags/tag108.xml" ContentType="application/vnd.openxmlformats-officedocument.presentationml.tags+xml"/>
  <Override PartName="/ppt/tags/tag1118.xml" ContentType="application/vnd.openxmlformats-officedocument.presentationml.tags+xml"/>
  <Override PartName="/ppt/tags/tag2345.xml" ContentType="application/vnd.openxmlformats-officedocument.presentationml.tags+xml"/>
  <Override PartName="/ppt/tags/tag2531.xml" ContentType="application/vnd.openxmlformats-officedocument.presentationml.tags+xml"/>
  <Override PartName="/ppt/tags/tag278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244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2632.xml" ContentType="application/vnd.openxmlformats-officedocument.presentationml.tags+xml"/>
  <Override PartName="/ppt/tags/tag78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214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761.xml" ContentType="application/vnd.openxmlformats-officedocument.presentationml.tags+xml"/>
  <Override PartName="/ppt/tags/tag2547.xml" ContentType="application/vnd.openxmlformats-officedocument.presentationml.tags+xml"/>
  <Override PartName="/ppt/tags/tag1506.xml" ContentType="application/vnd.openxmlformats-officedocument.presentationml.tags+xml"/>
  <Override PartName="/ppt/tags/tag2055.xml" ContentType="application/vnd.openxmlformats-officedocument.presentationml.tags+xml"/>
  <Override PartName="/ppt/tags/tag224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1184.xml" ContentType="application/vnd.openxmlformats-officedocument.presentationml.tags+xml"/>
  <Override PartName="/ppt/tags/tag1862.xml" ContentType="application/vnd.openxmlformats-officedocument.presentationml.tags+xml"/>
  <Override PartName="/ppt/tags/tag105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2156.xml" ContentType="application/vnd.openxmlformats-officedocument.presentationml.tags+xml"/>
  <Override PartName="/ppt/tags/tag2342.xml" ContentType="application/vnd.openxmlformats-officedocument.presentationml.tags+xml"/>
  <Override PartName="/ppt/tags/tag275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461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257.xml" ContentType="application/vnd.openxmlformats-officedocument.presentationml.tags+xml"/>
  <Override PartName="/ppt/tags/tag206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2443.xml" ContentType="application/vnd.openxmlformats-officedocument.presentationml.tags+xml"/>
  <Override PartName="/ppt/tags/tag75.xml" ContentType="application/vnd.openxmlformats-officedocument.presentationml.tags+xml"/>
  <Override PartName="/ppt/tags/tag376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358.xml" ContentType="application/vnd.openxmlformats-officedocument.presentationml.tags+xml"/>
  <Override PartName="/ppt/tags/tag307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2544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487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ppt/tags/tag2459.xml" ContentType="application/vnd.openxmlformats-officedocument.presentationml.tags+xml"/>
  <Override PartName="/ppt/tags/tag578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2153.xml" ContentType="application/vnd.openxmlformats-officedocument.presentationml.tags+xml"/>
  <Override PartName="/ppt/tags/tag102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2068.xml" ContentType="application/vnd.openxmlformats-officedocument.presentationml.tags+xml"/>
  <Override PartName="/ppt/tags/tag203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2254.xml" ContentType="application/vnd.openxmlformats-officedocument.presentationml.tags+xml"/>
  <Override PartName="/ppt/tags/tag2440.xml" ContentType="application/vnd.openxmlformats-officedocument.presentationml.tags+xml"/>
  <Override PartName="/ppt/tags/tag187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1383.xml" ContentType="application/vnd.openxmlformats-officedocument.presentationml.tags+xml"/>
  <Override PartName="/ppt/tags/tag2169.xml" ContentType="application/vnd.openxmlformats-officedocument.presentationml.tags+xml"/>
  <Override PartName="/ppt/tags/tag2355.xml" ContentType="application/vnd.openxmlformats-officedocument.presentationml.tags+xml"/>
  <Override PartName="/ppt/tags/tag304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806.xml" ContentType="application/vnd.openxmlformats-officedocument.presentationml.tags+xml"/>
  <Override PartName="/ppt/tags/tag2541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2456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1415.xml" ContentType="application/vnd.openxmlformats-officedocument.presentationml.tags+xml"/>
  <Override PartName="/ppt/tags/tag2642.xml" ContentType="application/vnd.openxmlformats-officedocument.presentationml.tags+xml"/>
  <Override PartName="/ppt/tags/tag88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2150.xml" ContentType="application/vnd.openxmlformats-officedocument.presentationml.tags+xml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771.xml" ContentType="application/vnd.openxmlformats-officedocument.presentationml.tags+xml"/>
  <Override PartName="/ppt/tags/tag2557.xml" ContentType="application/vnd.openxmlformats-officedocument.presentationml.tags+xml"/>
  <Override PartName="/ppt/tags/tag1024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2065.xml" ContentType="application/vnd.openxmlformats-officedocument.presentationml.tags+xml"/>
  <Override PartName="/ppt/tags/tag2251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2166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803.xml" ContentType="application/vnd.openxmlformats-officedocument.presentationml.tags+xml"/>
  <Override PartName="/ppt/tags/tag2352.xml" ContentType="application/vnd.openxmlformats-officedocument.presentationml.tags+xml"/>
  <Override PartName="/ppt/tags/tag285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267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2453.xml" ContentType="application/vnd.openxmlformats-officedocument.presentationml.tags+xml"/>
  <Override PartName="/ppt/tags/tag85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396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368.xml" ContentType="application/vnd.openxmlformats-officedocument.presentationml.tags+xml"/>
  <Override PartName="/ppt/tags/tag2554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989.xml" ContentType="application/vnd.openxmlformats-officedocument.presentationml.tags+xml"/>
  <Override PartName="/ppt/tags/tag206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2469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12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216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2078.xml" ContentType="application/vnd.openxmlformats-officedocument.presentationml.tags+xml"/>
  <Override PartName="/ppt/tags/tag2264.xml" ContentType="application/vnd.openxmlformats-officedocument.presentationml.tags+xml"/>
  <Override PartName="/ppt/tags/tag213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2450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179.xml" ContentType="application/vnd.openxmlformats-officedocument.presentationml.tags+xml"/>
  <Override PartName="/ppt/tags/tag2365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986.xml" ContentType="application/vnd.openxmlformats-officedocument.presentationml.tags+xml"/>
  <Override PartName="/ppt/tags/tag2551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2466.xml" ContentType="application/vnd.openxmlformats-officedocument.presentationml.tags+xml"/>
  <Override PartName="/ppt/tags/tag98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216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1526.xml" ContentType="application/vnd.openxmlformats-officedocument.presentationml.tags+xml"/>
  <Override PartName="/ppt/tags/tag2075.xml" ContentType="application/vnd.openxmlformats-officedocument.presentationml.tags+xml"/>
  <Override PartName="/ppt/tags/tag2567.xml" ContentType="application/vnd.openxmlformats-officedocument.presentationml.tags+xml"/>
  <Override PartName="/ppt/tags/tag210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712.xml" ContentType="application/vnd.openxmlformats-officedocument.presentationml.tags+xml"/>
  <Override PartName="/ppt/tags/tag2261.xml" ContentType="application/vnd.openxmlformats-officedocument.presentationml.tags+xml"/>
  <Override PartName="/ppt/tags/tag194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2176.xml" ContentType="application/vnd.openxmlformats-officedocument.presentationml.tags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2362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983.xml" ContentType="application/vnd.openxmlformats-officedocument.presentationml.tags+xml"/>
  <Override PartName="/ppt/tags/tag2107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2277.xml" ContentType="application/vnd.openxmlformats-officedocument.presentationml.tags+xml"/>
  <Override PartName="/ppt/tags/tag2463.xml" ContentType="application/vnd.openxmlformats-officedocument.presentationml.tags+xml"/>
  <Override PartName="/ppt/tags/tag412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898.xml" ContentType="application/vnd.openxmlformats-officedocument.presentationml.tags+xml"/>
  <Override PartName="/ppt/tags/tag2208.xml" ContentType="application/vnd.openxmlformats-officedocument.presentationml.tags+xml"/>
  <Override PartName="/ppt/tags/tag95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592.xml" ContentType="application/vnd.openxmlformats-officedocument.presentationml.tags+xml"/>
  <Override PartName="/ppt/tags/tag2378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989.xml" ContentType="application/vnd.openxmlformats-officedocument.presentationml.tags+xml"/>
  <Override PartName="/ppt/tags/tag1337.xml" ContentType="application/vnd.openxmlformats-officedocument.presentationml.tags+xml"/>
  <Override PartName="/ppt/tags/tag1829.xml" ContentType="application/vnd.openxmlformats-officedocument.presentationml.tags+xml"/>
  <Override PartName="/ppt/tags/tag2564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1523.xml" ContentType="application/vnd.openxmlformats-officedocument.presentationml.tags+xml"/>
  <Override PartName="/ppt/tags/tag1999.xml" ContentType="application/vnd.openxmlformats-officedocument.presentationml.tags+xml"/>
  <Override PartName="/ppt/tags/tag2072.xml" ContentType="application/vnd.openxmlformats-officedocument.presentationml.tags+xml"/>
  <Override PartName="/ppt/tags/tag2309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2479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1438.xml" ContentType="application/vnd.openxmlformats-officedocument.presentationml.tags+xml"/>
  <Override PartName="/ppt/tags/tag122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2173.xml" ContentType="application/vnd.openxmlformats-officedocument.presentationml.tags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2104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2088.xml" ContentType="application/vnd.openxmlformats-officedocument.presentationml.tags+xml"/>
  <Override PartName="/ppt/tags/tag2274.xml" ContentType="application/vnd.openxmlformats-officedocument.presentationml.tags+xml"/>
  <Override PartName="/ppt/tags/tag223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tags/tag2460.xml" ContentType="application/vnd.openxmlformats-officedocument.presentationml.tags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2189.xml" ContentType="application/vnd.openxmlformats-officedocument.presentationml.tags+xml"/>
  <Override PartName="/ppt/tags/tag2205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826.xml" ContentType="application/vnd.openxmlformats-officedocument.presentationml.tags+xml"/>
  <Override PartName="/ppt/tags/tag2375.xml" ContentType="application/vnd.openxmlformats-officedocument.presentationml.tags+xml"/>
  <Override PartName="/ppt/tags/tag2561.xml" ContentType="application/vnd.openxmlformats-officedocument.presentationml.tags+xml"/>
  <Override PartName="/ppt/tags/tag23.xml" ContentType="application/vnd.openxmlformats-officedocument.presentationml.tags+xml"/>
  <Override PartName="/ppt/tags/tag510.xml" ContentType="application/vnd.openxmlformats-officedocument.presentationml.tags+xml"/>
  <Override PartName="/ppt/tags/tag986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996.xml" ContentType="application/vnd.openxmlformats-officedocument.presentationml.tags+xml"/>
  <Override PartName="/ppt/tags/tag230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476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1621.xml" ContentType="application/vnd.openxmlformats-officedocument.presentationml.tags+xml"/>
  <Override PartName="/ppt/tags/tag2170.xml" ContentType="application/vnd.openxmlformats-officedocument.presentationml.tags+xml"/>
  <Override PartName="/ppt/tags/tag2407.xml" ContentType="application/vnd.openxmlformats-officedocument.presentationml.tags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781.xml" ContentType="application/vnd.openxmlformats-officedocument.presentationml.tags+xml"/>
  <Override PartName="/ppt/tags/tag1791.xml" ContentType="application/vnd.openxmlformats-officedocument.presentationml.tags+xml"/>
  <Override PartName="/ppt/tags/tag2101.xml" ContentType="application/vnd.openxmlformats-officedocument.presentationml.tags+xml"/>
  <Override PartName="/ppt/tags/tag2577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1536.xml" ContentType="application/vnd.openxmlformats-officedocument.presentationml.tags+xml"/>
  <Override PartName="/ppt/tags/tag2085.xml" ContentType="application/vnd.openxmlformats-officedocument.presentationml.tags+xml"/>
  <Override PartName="/ppt/tags/tag220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230.xml" ContentType="application/vnd.openxmlformats-officedocument.presentationml.tags+xml"/>
  <Override PartName="/ppt/tags/tag1722.xml" ContentType="application/vnd.openxmlformats-officedocument.presentationml.tags+xml"/>
  <Override PartName="/ppt/tags/tag2271.xml" ContentType="application/vnd.openxmlformats-officedocument.presentationml.tags+xml"/>
  <Override PartName="/ppt/tags/tag2508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2202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2186.xml" ContentType="application/vnd.openxmlformats-officedocument.presentationml.tags+xml"/>
  <Override PartName="/ppt/tags/tag2372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2117.xml" ContentType="application/vnd.openxmlformats-officedocument.presentationml.tags+xml"/>
  <Override PartName="/ppt/tags/tag2609.xml" ContentType="application/vnd.openxmlformats-officedocument.presentationml.tags+xml"/>
  <Override PartName="/ppt/tags/tag6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993.xml" ContentType="application/vnd.openxmlformats-officedocument.presentationml.tags+xml"/>
  <Override PartName="/ppt/tags/tag2287.xml" ContentType="application/vnd.openxmlformats-officedocument.presentationml.tags+xml"/>
  <Override PartName="/ppt/tags/tag2303.xml" ContentType="application/vnd.openxmlformats-officedocument.presentationml.tags+xml"/>
  <Override PartName="/ppt/tags/tag236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2473.xml" ContentType="application/vnd.openxmlformats-officedocument.presentationml.tags+xml"/>
  <Override PartName="/ppt/tags/tag422.xml" ContentType="application/vnd.openxmlformats-officedocument.presentationml.tags+xml"/>
  <Override PartName="/ppt/tags/tag1432.xml" ContentType="application/vnd.openxmlformats-officedocument.presentationml.tags+xml"/>
  <Override PartName="/ppt/tags/tag2218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839.xml" ContentType="application/vnd.openxmlformats-officedocument.presentationml.tags+xml"/>
  <Override PartName="/ppt/tags/tag2388.xml" ContentType="application/vnd.openxmlformats-officedocument.presentationml.tags+xml"/>
  <Override PartName="/ppt/tags/tag2404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999.xml" ContentType="application/vnd.openxmlformats-officedocument.presentationml.tags+xml"/>
  <Override PartName="/ppt/tags/tag1347.xml" ContentType="application/vnd.openxmlformats-officedocument.presentationml.tags+xml"/>
  <Override PartName="/ppt/tags/tag2574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533.xml" ContentType="application/vnd.openxmlformats-officedocument.presentationml.tags+xml"/>
  <Override PartName="/ppt/tags/tag2082.xml" ContentType="application/vnd.openxmlformats-officedocument.presentationml.tags+xml"/>
  <Override PartName="/ppt/tags/tag2319.xml" ContentType="application/vnd.openxmlformats-officedocument.presentationml.tags+xml"/>
  <Override PartName="/ppt/tags/tag2505.xml" ContentType="application/vnd.openxmlformats-officedocument.presentationml.tags+xml"/>
  <Override PartName="/ppt/tags/tag438.xml" ContentType="application/vnd.openxmlformats-officedocument.presentationml.tags+xml"/>
  <Override PartName="/ppt/tags/tag2013.xml" ContentType="application/vnd.openxmlformats-officedocument.presentationml.tags+xml"/>
  <Override PartName="/ppt/tags/tag2489.xml" ContentType="application/vnd.openxmlformats-officedocument.presentationml.tags+xml"/>
  <Override PartName="/ppt/tags/tag624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2183.xml" ContentType="application/vnd.openxmlformats-officedocument.presentationml.tags+xml"/>
  <Override PartName="/ppt/tags/tag132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820.xml" ContentType="application/vnd.openxmlformats-officedocument.presentationml.tags+xml"/>
  <Override PartName="/ppt/tags/tag2606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2098.xml" ContentType="application/vnd.openxmlformats-officedocument.presentationml.tags+xml"/>
  <Override PartName="/ppt/tags/tag2114.xml" ContentType="application/vnd.openxmlformats-officedocument.presentationml.tags+xml"/>
  <Override PartName="/ppt/tags/tag2300.xml" ContentType="application/vnd.openxmlformats-officedocument.presentationml.tags+xml"/>
  <Override PartName="/ppt/tags/tag3.xml" ContentType="application/vnd.openxmlformats-officedocument.presentationml.tags+xml"/>
  <Override PartName="/ppt/tags/tag233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735.xml" ContentType="application/vnd.openxmlformats-officedocument.presentationml.tags+xml"/>
  <Override PartName="/ppt/tags/tag2284.xml" ContentType="application/vnd.openxmlformats-officedocument.presentationml.tags+xml"/>
  <Override PartName="/ppt/tags/tag247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2215.xml" ContentType="application/vnd.openxmlformats-officedocument.presentationml.tags+xml"/>
  <Override PartName="/ppt/tags/tag826.xml" ContentType="application/vnd.openxmlformats-officedocument.presentationml.tags+xml"/>
  <Override PartName="/ppt/tags/tag2199.xml" ContentType="application/vnd.openxmlformats-officedocument.presentationml.tags+xml"/>
  <Override PartName="/ppt/tags/tag2401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836.xml" ContentType="application/vnd.openxmlformats-officedocument.presentationml.tags+xml"/>
  <Override PartName="/ppt/tags/tag2385.xml" ContentType="application/vnd.openxmlformats-officedocument.presentationml.tags+xml"/>
  <Override PartName="/ppt/tags/tag2571.xml" ContentType="application/vnd.openxmlformats-officedocument.presentationml.tags+xml"/>
  <Override PartName="/ppt/tags/tag520.xml" ContentType="application/vnd.openxmlformats-officedocument.presentationml.tags+xml"/>
  <Override PartName="/ppt/tags/tag996.xml" ContentType="application/vnd.openxmlformats-officedocument.presentationml.tags+xml"/>
  <Override PartName="/ppt/tags/tag1530.xml" ContentType="application/vnd.openxmlformats-officedocument.presentationml.tags+xml"/>
  <Override PartName="/ppt/tags/tag2316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96" r:id="rId2"/>
    <p:sldId id="397" r:id="rId3"/>
    <p:sldId id="398" r:id="rId4"/>
    <p:sldId id="399" r:id="rId5"/>
    <p:sldId id="400" r:id="rId6"/>
    <p:sldId id="401" r:id="rId7"/>
    <p:sldId id="402" r:id="rId8"/>
    <p:sldId id="403" r:id="rId9"/>
    <p:sldId id="404" r:id="rId10"/>
    <p:sldId id="405" r:id="rId11"/>
    <p:sldId id="406" r:id="rId12"/>
    <p:sldId id="407" r:id="rId13"/>
    <p:sldId id="408" r:id="rId14"/>
    <p:sldId id="40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62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3/19/2018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33" Type="http://schemas.openxmlformats.org/officeDocument/2006/relationships/tags" Target="../tags/tag133.xml"/><Relationship Id="rId138" Type="http://schemas.openxmlformats.org/officeDocument/2006/relationships/tags" Target="../tags/tag138.xml"/><Relationship Id="rId154" Type="http://schemas.openxmlformats.org/officeDocument/2006/relationships/tags" Target="../tags/tag154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102" Type="http://schemas.openxmlformats.org/officeDocument/2006/relationships/tags" Target="../tags/tag102.xml"/><Relationship Id="rId123" Type="http://schemas.openxmlformats.org/officeDocument/2006/relationships/tags" Target="../tags/tag123.xml"/><Relationship Id="rId128" Type="http://schemas.openxmlformats.org/officeDocument/2006/relationships/tags" Target="../tags/tag128.xml"/><Relationship Id="rId144" Type="http://schemas.openxmlformats.org/officeDocument/2006/relationships/tags" Target="../tags/tag144.xml"/><Relationship Id="rId149" Type="http://schemas.openxmlformats.org/officeDocument/2006/relationships/tags" Target="../tags/tag149.xml"/><Relationship Id="rId5" Type="http://schemas.openxmlformats.org/officeDocument/2006/relationships/tags" Target="../tags/tag5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113" Type="http://schemas.openxmlformats.org/officeDocument/2006/relationships/tags" Target="../tags/tag113.xml"/><Relationship Id="rId118" Type="http://schemas.openxmlformats.org/officeDocument/2006/relationships/tags" Target="../tags/tag118.xml"/><Relationship Id="rId134" Type="http://schemas.openxmlformats.org/officeDocument/2006/relationships/tags" Target="../tags/tag134.xml"/><Relationship Id="rId139" Type="http://schemas.openxmlformats.org/officeDocument/2006/relationships/tags" Target="../tags/tag139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150" Type="http://schemas.openxmlformats.org/officeDocument/2006/relationships/tags" Target="../tags/tag150.xml"/><Relationship Id="rId155" Type="http://schemas.openxmlformats.org/officeDocument/2006/relationships/tags" Target="../tags/tag155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59" Type="http://schemas.openxmlformats.org/officeDocument/2006/relationships/tags" Target="../tags/tag59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24" Type="http://schemas.openxmlformats.org/officeDocument/2006/relationships/tags" Target="../tags/tag124.xml"/><Relationship Id="rId129" Type="http://schemas.openxmlformats.org/officeDocument/2006/relationships/tags" Target="../tags/tag129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32" Type="http://schemas.openxmlformats.org/officeDocument/2006/relationships/tags" Target="../tags/tag132.xml"/><Relationship Id="rId140" Type="http://schemas.openxmlformats.org/officeDocument/2006/relationships/tags" Target="../tags/tag140.xml"/><Relationship Id="rId145" Type="http://schemas.openxmlformats.org/officeDocument/2006/relationships/tags" Target="../tags/tag145.xml"/><Relationship Id="rId153" Type="http://schemas.openxmlformats.org/officeDocument/2006/relationships/tags" Target="../tags/tag153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19" Type="http://schemas.openxmlformats.org/officeDocument/2006/relationships/tags" Target="../tags/tag119.xml"/><Relationship Id="rId127" Type="http://schemas.openxmlformats.org/officeDocument/2006/relationships/tags" Target="../tags/tag12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122" Type="http://schemas.openxmlformats.org/officeDocument/2006/relationships/tags" Target="../tags/tag122.xml"/><Relationship Id="rId130" Type="http://schemas.openxmlformats.org/officeDocument/2006/relationships/tags" Target="../tags/tag130.xml"/><Relationship Id="rId135" Type="http://schemas.openxmlformats.org/officeDocument/2006/relationships/tags" Target="../tags/tag135.xml"/><Relationship Id="rId143" Type="http://schemas.openxmlformats.org/officeDocument/2006/relationships/tags" Target="../tags/tag143.xml"/><Relationship Id="rId148" Type="http://schemas.openxmlformats.org/officeDocument/2006/relationships/tags" Target="../tags/tag148.xml"/><Relationship Id="rId151" Type="http://schemas.openxmlformats.org/officeDocument/2006/relationships/tags" Target="../tags/tag151.xml"/><Relationship Id="rId156" Type="http://schemas.openxmlformats.org/officeDocument/2006/relationships/tags" Target="../tags/tag156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120" Type="http://schemas.openxmlformats.org/officeDocument/2006/relationships/tags" Target="../tags/tag120.xml"/><Relationship Id="rId125" Type="http://schemas.openxmlformats.org/officeDocument/2006/relationships/tags" Target="../tags/tag125.xml"/><Relationship Id="rId141" Type="http://schemas.openxmlformats.org/officeDocument/2006/relationships/tags" Target="../tags/tag141.xml"/><Relationship Id="rId146" Type="http://schemas.openxmlformats.org/officeDocument/2006/relationships/tags" Target="../tags/tag146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Relationship Id="rId24" Type="http://schemas.openxmlformats.org/officeDocument/2006/relationships/tags" Target="../tags/tag24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66" Type="http://schemas.openxmlformats.org/officeDocument/2006/relationships/tags" Target="../tags/tag66.xml"/><Relationship Id="rId87" Type="http://schemas.openxmlformats.org/officeDocument/2006/relationships/tags" Target="../tags/tag87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131" Type="http://schemas.openxmlformats.org/officeDocument/2006/relationships/tags" Target="../tags/tag131.xml"/><Relationship Id="rId136" Type="http://schemas.openxmlformats.org/officeDocument/2006/relationships/tags" Target="../tags/tag136.xml"/><Relationship Id="rId157" Type="http://schemas.openxmlformats.org/officeDocument/2006/relationships/slideLayout" Target="../slideLayouts/slideLayout2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152" Type="http://schemas.openxmlformats.org/officeDocument/2006/relationships/tags" Target="../tags/tag152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56" Type="http://schemas.openxmlformats.org/officeDocument/2006/relationships/tags" Target="../tags/tag56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26" Type="http://schemas.openxmlformats.org/officeDocument/2006/relationships/tags" Target="../tags/tag126.xml"/><Relationship Id="rId147" Type="http://schemas.openxmlformats.org/officeDocument/2006/relationships/tags" Target="../tags/tag14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121" Type="http://schemas.openxmlformats.org/officeDocument/2006/relationships/tags" Target="../tags/tag121.xml"/><Relationship Id="rId142" Type="http://schemas.openxmlformats.org/officeDocument/2006/relationships/tags" Target="../tags/tag142.xml"/><Relationship Id="rId3" Type="http://schemas.openxmlformats.org/officeDocument/2006/relationships/tags" Target="../tags/tag3.xml"/><Relationship Id="rId25" Type="http://schemas.openxmlformats.org/officeDocument/2006/relationships/tags" Target="../tags/tag25.xml"/><Relationship Id="rId46" Type="http://schemas.openxmlformats.org/officeDocument/2006/relationships/tags" Target="../tags/tag46.xml"/><Relationship Id="rId67" Type="http://schemas.openxmlformats.org/officeDocument/2006/relationships/tags" Target="../tags/tag67.xml"/><Relationship Id="rId116" Type="http://schemas.openxmlformats.org/officeDocument/2006/relationships/tags" Target="../tags/tag116.xml"/><Relationship Id="rId137" Type="http://schemas.openxmlformats.org/officeDocument/2006/relationships/tags" Target="../tags/tag137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tags" Target="../tags/tag1854.xml"/><Relationship Id="rId21" Type="http://schemas.openxmlformats.org/officeDocument/2006/relationships/tags" Target="../tags/tag1758.xml"/><Relationship Id="rId42" Type="http://schemas.openxmlformats.org/officeDocument/2006/relationships/tags" Target="../tags/tag1779.xml"/><Relationship Id="rId63" Type="http://schemas.openxmlformats.org/officeDocument/2006/relationships/tags" Target="../tags/tag1800.xml"/><Relationship Id="rId84" Type="http://schemas.openxmlformats.org/officeDocument/2006/relationships/tags" Target="../tags/tag1821.xml"/><Relationship Id="rId138" Type="http://schemas.openxmlformats.org/officeDocument/2006/relationships/tags" Target="../tags/tag1875.xml"/><Relationship Id="rId159" Type="http://schemas.openxmlformats.org/officeDocument/2006/relationships/tags" Target="../tags/tag1896.xml"/><Relationship Id="rId170" Type="http://schemas.openxmlformats.org/officeDocument/2006/relationships/tags" Target="../tags/tag1907.xml"/><Relationship Id="rId191" Type="http://schemas.openxmlformats.org/officeDocument/2006/relationships/tags" Target="../tags/tag1928.xml"/><Relationship Id="rId205" Type="http://schemas.openxmlformats.org/officeDocument/2006/relationships/tags" Target="../tags/tag1942.xml"/><Relationship Id="rId226" Type="http://schemas.openxmlformats.org/officeDocument/2006/relationships/tags" Target="../tags/tag1963.xml"/><Relationship Id="rId107" Type="http://schemas.openxmlformats.org/officeDocument/2006/relationships/tags" Target="../tags/tag1844.xml"/><Relationship Id="rId11" Type="http://schemas.openxmlformats.org/officeDocument/2006/relationships/tags" Target="../tags/tag1748.xml"/><Relationship Id="rId32" Type="http://schemas.openxmlformats.org/officeDocument/2006/relationships/tags" Target="../tags/tag1769.xml"/><Relationship Id="rId53" Type="http://schemas.openxmlformats.org/officeDocument/2006/relationships/tags" Target="../tags/tag1790.xml"/><Relationship Id="rId74" Type="http://schemas.openxmlformats.org/officeDocument/2006/relationships/tags" Target="../tags/tag1811.xml"/><Relationship Id="rId128" Type="http://schemas.openxmlformats.org/officeDocument/2006/relationships/tags" Target="../tags/tag1865.xml"/><Relationship Id="rId149" Type="http://schemas.openxmlformats.org/officeDocument/2006/relationships/tags" Target="../tags/tag1886.xml"/><Relationship Id="rId5" Type="http://schemas.openxmlformats.org/officeDocument/2006/relationships/tags" Target="../tags/tag1742.xml"/><Relationship Id="rId95" Type="http://schemas.openxmlformats.org/officeDocument/2006/relationships/tags" Target="../tags/tag1832.xml"/><Relationship Id="rId160" Type="http://schemas.openxmlformats.org/officeDocument/2006/relationships/tags" Target="../tags/tag1897.xml"/><Relationship Id="rId181" Type="http://schemas.openxmlformats.org/officeDocument/2006/relationships/tags" Target="../tags/tag1918.xml"/><Relationship Id="rId216" Type="http://schemas.openxmlformats.org/officeDocument/2006/relationships/tags" Target="../tags/tag1953.xml"/><Relationship Id="rId211" Type="http://schemas.openxmlformats.org/officeDocument/2006/relationships/tags" Target="../tags/tag1948.xml"/><Relationship Id="rId22" Type="http://schemas.openxmlformats.org/officeDocument/2006/relationships/tags" Target="../tags/tag1759.xml"/><Relationship Id="rId27" Type="http://schemas.openxmlformats.org/officeDocument/2006/relationships/tags" Target="../tags/tag1764.xml"/><Relationship Id="rId43" Type="http://schemas.openxmlformats.org/officeDocument/2006/relationships/tags" Target="../tags/tag1780.xml"/><Relationship Id="rId48" Type="http://schemas.openxmlformats.org/officeDocument/2006/relationships/tags" Target="../tags/tag1785.xml"/><Relationship Id="rId64" Type="http://schemas.openxmlformats.org/officeDocument/2006/relationships/tags" Target="../tags/tag1801.xml"/><Relationship Id="rId69" Type="http://schemas.openxmlformats.org/officeDocument/2006/relationships/tags" Target="../tags/tag1806.xml"/><Relationship Id="rId113" Type="http://schemas.openxmlformats.org/officeDocument/2006/relationships/tags" Target="../tags/tag1850.xml"/><Relationship Id="rId118" Type="http://schemas.openxmlformats.org/officeDocument/2006/relationships/tags" Target="../tags/tag1855.xml"/><Relationship Id="rId134" Type="http://schemas.openxmlformats.org/officeDocument/2006/relationships/tags" Target="../tags/tag1871.xml"/><Relationship Id="rId139" Type="http://schemas.openxmlformats.org/officeDocument/2006/relationships/tags" Target="../tags/tag1876.xml"/><Relationship Id="rId80" Type="http://schemas.openxmlformats.org/officeDocument/2006/relationships/tags" Target="../tags/tag1817.xml"/><Relationship Id="rId85" Type="http://schemas.openxmlformats.org/officeDocument/2006/relationships/tags" Target="../tags/tag1822.xml"/><Relationship Id="rId150" Type="http://schemas.openxmlformats.org/officeDocument/2006/relationships/tags" Target="../tags/tag1887.xml"/><Relationship Id="rId155" Type="http://schemas.openxmlformats.org/officeDocument/2006/relationships/tags" Target="../tags/tag1892.xml"/><Relationship Id="rId171" Type="http://schemas.openxmlformats.org/officeDocument/2006/relationships/tags" Target="../tags/tag1908.xml"/><Relationship Id="rId176" Type="http://schemas.openxmlformats.org/officeDocument/2006/relationships/tags" Target="../tags/tag1913.xml"/><Relationship Id="rId192" Type="http://schemas.openxmlformats.org/officeDocument/2006/relationships/tags" Target="../tags/tag1929.xml"/><Relationship Id="rId197" Type="http://schemas.openxmlformats.org/officeDocument/2006/relationships/tags" Target="../tags/tag1934.xml"/><Relationship Id="rId206" Type="http://schemas.openxmlformats.org/officeDocument/2006/relationships/tags" Target="../tags/tag1943.xml"/><Relationship Id="rId227" Type="http://schemas.openxmlformats.org/officeDocument/2006/relationships/tags" Target="../tags/tag1964.xml"/><Relationship Id="rId201" Type="http://schemas.openxmlformats.org/officeDocument/2006/relationships/tags" Target="../tags/tag1938.xml"/><Relationship Id="rId222" Type="http://schemas.openxmlformats.org/officeDocument/2006/relationships/tags" Target="../tags/tag1959.xml"/><Relationship Id="rId12" Type="http://schemas.openxmlformats.org/officeDocument/2006/relationships/tags" Target="../tags/tag1749.xml"/><Relationship Id="rId17" Type="http://schemas.openxmlformats.org/officeDocument/2006/relationships/tags" Target="../tags/tag1754.xml"/><Relationship Id="rId33" Type="http://schemas.openxmlformats.org/officeDocument/2006/relationships/tags" Target="../tags/tag1770.xml"/><Relationship Id="rId38" Type="http://schemas.openxmlformats.org/officeDocument/2006/relationships/tags" Target="../tags/tag1775.xml"/><Relationship Id="rId59" Type="http://schemas.openxmlformats.org/officeDocument/2006/relationships/tags" Target="../tags/tag1796.xml"/><Relationship Id="rId103" Type="http://schemas.openxmlformats.org/officeDocument/2006/relationships/tags" Target="../tags/tag1840.xml"/><Relationship Id="rId108" Type="http://schemas.openxmlformats.org/officeDocument/2006/relationships/tags" Target="../tags/tag1845.xml"/><Relationship Id="rId124" Type="http://schemas.openxmlformats.org/officeDocument/2006/relationships/tags" Target="../tags/tag1861.xml"/><Relationship Id="rId129" Type="http://schemas.openxmlformats.org/officeDocument/2006/relationships/tags" Target="../tags/tag1866.xml"/><Relationship Id="rId54" Type="http://schemas.openxmlformats.org/officeDocument/2006/relationships/tags" Target="../tags/tag1791.xml"/><Relationship Id="rId70" Type="http://schemas.openxmlformats.org/officeDocument/2006/relationships/tags" Target="../tags/tag1807.xml"/><Relationship Id="rId75" Type="http://schemas.openxmlformats.org/officeDocument/2006/relationships/tags" Target="../tags/tag1812.xml"/><Relationship Id="rId91" Type="http://schemas.openxmlformats.org/officeDocument/2006/relationships/tags" Target="../tags/tag1828.xml"/><Relationship Id="rId96" Type="http://schemas.openxmlformats.org/officeDocument/2006/relationships/tags" Target="../tags/tag1833.xml"/><Relationship Id="rId140" Type="http://schemas.openxmlformats.org/officeDocument/2006/relationships/tags" Target="../tags/tag1877.xml"/><Relationship Id="rId145" Type="http://schemas.openxmlformats.org/officeDocument/2006/relationships/tags" Target="../tags/tag1882.xml"/><Relationship Id="rId161" Type="http://schemas.openxmlformats.org/officeDocument/2006/relationships/tags" Target="../tags/tag1898.xml"/><Relationship Id="rId166" Type="http://schemas.openxmlformats.org/officeDocument/2006/relationships/tags" Target="../tags/tag1903.xml"/><Relationship Id="rId182" Type="http://schemas.openxmlformats.org/officeDocument/2006/relationships/tags" Target="../tags/tag1919.xml"/><Relationship Id="rId187" Type="http://schemas.openxmlformats.org/officeDocument/2006/relationships/tags" Target="../tags/tag1924.xml"/><Relationship Id="rId217" Type="http://schemas.openxmlformats.org/officeDocument/2006/relationships/tags" Target="../tags/tag1954.xml"/><Relationship Id="rId1" Type="http://schemas.openxmlformats.org/officeDocument/2006/relationships/tags" Target="../tags/tag1738.xml"/><Relationship Id="rId6" Type="http://schemas.openxmlformats.org/officeDocument/2006/relationships/tags" Target="../tags/tag1743.xml"/><Relationship Id="rId212" Type="http://schemas.openxmlformats.org/officeDocument/2006/relationships/tags" Target="../tags/tag1949.xml"/><Relationship Id="rId23" Type="http://schemas.openxmlformats.org/officeDocument/2006/relationships/tags" Target="../tags/tag1760.xml"/><Relationship Id="rId28" Type="http://schemas.openxmlformats.org/officeDocument/2006/relationships/tags" Target="../tags/tag1765.xml"/><Relationship Id="rId49" Type="http://schemas.openxmlformats.org/officeDocument/2006/relationships/tags" Target="../tags/tag1786.xml"/><Relationship Id="rId114" Type="http://schemas.openxmlformats.org/officeDocument/2006/relationships/tags" Target="../tags/tag1851.xml"/><Relationship Id="rId119" Type="http://schemas.openxmlformats.org/officeDocument/2006/relationships/tags" Target="../tags/tag1856.xml"/><Relationship Id="rId44" Type="http://schemas.openxmlformats.org/officeDocument/2006/relationships/tags" Target="../tags/tag1781.xml"/><Relationship Id="rId60" Type="http://schemas.openxmlformats.org/officeDocument/2006/relationships/tags" Target="../tags/tag1797.xml"/><Relationship Id="rId65" Type="http://schemas.openxmlformats.org/officeDocument/2006/relationships/tags" Target="../tags/tag1802.xml"/><Relationship Id="rId81" Type="http://schemas.openxmlformats.org/officeDocument/2006/relationships/tags" Target="../tags/tag1818.xml"/><Relationship Id="rId86" Type="http://schemas.openxmlformats.org/officeDocument/2006/relationships/tags" Target="../tags/tag1823.xml"/><Relationship Id="rId130" Type="http://schemas.openxmlformats.org/officeDocument/2006/relationships/tags" Target="../tags/tag1867.xml"/><Relationship Id="rId135" Type="http://schemas.openxmlformats.org/officeDocument/2006/relationships/tags" Target="../tags/tag1872.xml"/><Relationship Id="rId151" Type="http://schemas.openxmlformats.org/officeDocument/2006/relationships/tags" Target="../tags/tag1888.xml"/><Relationship Id="rId156" Type="http://schemas.openxmlformats.org/officeDocument/2006/relationships/tags" Target="../tags/tag1893.xml"/><Relationship Id="rId177" Type="http://schemas.openxmlformats.org/officeDocument/2006/relationships/tags" Target="../tags/tag1914.xml"/><Relationship Id="rId198" Type="http://schemas.openxmlformats.org/officeDocument/2006/relationships/tags" Target="../tags/tag1935.xml"/><Relationship Id="rId172" Type="http://schemas.openxmlformats.org/officeDocument/2006/relationships/tags" Target="../tags/tag1909.xml"/><Relationship Id="rId193" Type="http://schemas.openxmlformats.org/officeDocument/2006/relationships/tags" Target="../tags/tag1930.xml"/><Relationship Id="rId202" Type="http://schemas.openxmlformats.org/officeDocument/2006/relationships/tags" Target="../tags/tag1939.xml"/><Relationship Id="rId207" Type="http://schemas.openxmlformats.org/officeDocument/2006/relationships/tags" Target="../tags/tag1944.xml"/><Relationship Id="rId223" Type="http://schemas.openxmlformats.org/officeDocument/2006/relationships/tags" Target="../tags/tag1960.xml"/><Relationship Id="rId228" Type="http://schemas.openxmlformats.org/officeDocument/2006/relationships/slideLayout" Target="../slideLayouts/slideLayout2.xml"/><Relationship Id="rId13" Type="http://schemas.openxmlformats.org/officeDocument/2006/relationships/tags" Target="../tags/tag1750.xml"/><Relationship Id="rId18" Type="http://schemas.openxmlformats.org/officeDocument/2006/relationships/tags" Target="../tags/tag1755.xml"/><Relationship Id="rId39" Type="http://schemas.openxmlformats.org/officeDocument/2006/relationships/tags" Target="../tags/tag1776.xml"/><Relationship Id="rId109" Type="http://schemas.openxmlformats.org/officeDocument/2006/relationships/tags" Target="../tags/tag1846.xml"/><Relationship Id="rId34" Type="http://schemas.openxmlformats.org/officeDocument/2006/relationships/tags" Target="../tags/tag1771.xml"/><Relationship Id="rId50" Type="http://schemas.openxmlformats.org/officeDocument/2006/relationships/tags" Target="../tags/tag1787.xml"/><Relationship Id="rId55" Type="http://schemas.openxmlformats.org/officeDocument/2006/relationships/tags" Target="../tags/tag1792.xml"/><Relationship Id="rId76" Type="http://schemas.openxmlformats.org/officeDocument/2006/relationships/tags" Target="../tags/tag1813.xml"/><Relationship Id="rId97" Type="http://schemas.openxmlformats.org/officeDocument/2006/relationships/tags" Target="../tags/tag1834.xml"/><Relationship Id="rId104" Type="http://schemas.openxmlformats.org/officeDocument/2006/relationships/tags" Target="../tags/tag1841.xml"/><Relationship Id="rId120" Type="http://schemas.openxmlformats.org/officeDocument/2006/relationships/tags" Target="../tags/tag1857.xml"/><Relationship Id="rId125" Type="http://schemas.openxmlformats.org/officeDocument/2006/relationships/tags" Target="../tags/tag1862.xml"/><Relationship Id="rId141" Type="http://schemas.openxmlformats.org/officeDocument/2006/relationships/tags" Target="../tags/tag1878.xml"/><Relationship Id="rId146" Type="http://schemas.openxmlformats.org/officeDocument/2006/relationships/tags" Target="../tags/tag1883.xml"/><Relationship Id="rId167" Type="http://schemas.openxmlformats.org/officeDocument/2006/relationships/tags" Target="../tags/tag1904.xml"/><Relationship Id="rId188" Type="http://schemas.openxmlformats.org/officeDocument/2006/relationships/tags" Target="../tags/tag1925.xml"/><Relationship Id="rId7" Type="http://schemas.openxmlformats.org/officeDocument/2006/relationships/tags" Target="../tags/tag1744.xml"/><Relationship Id="rId71" Type="http://schemas.openxmlformats.org/officeDocument/2006/relationships/tags" Target="../tags/tag1808.xml"/><Relationship Id="rId92" Type="http://schemas.openxmlformats.org/officeDocument/2006/relationships/tags" Target="../tags/tag1829.xml"/><Relationship Id="rId162" Type="http://schemas.openxmlformats.org/officeDocument/2006/relationships/tags" Target="../tags/tag1899.xml"/><Relationship Id="rId183" Type="http://schemas.openxmlformats.org/officeDocument/2006/relationships/tags" Target="../tags/tag1920.xml"/><Relationship Id="rId213" Type="http://schemas.openxmlformats.org/officeDocument/2006/relationships/tags" Target="../tags/tag1950.xml"/><Relationship Id="rId218" Type="http://schemas.openxmlformats.org/officeDocument/2006/relationships/tags" Target="../tags/tag1955.xml"/><Relationship Id="rId2" Type="http://schemas.openxmlformats.org/officeDocument/2006/relationships/tags" Target="../tags/tag1739.xml"/><Relationship Id="rId29" Type="http://schemas.openxmlformats.org/officeDocument/2006/relationships/tags" Target="../tags/tag1766.xml"/><Relationship Id="rId24" Type="http://schemas.openxmlformats.org/officeDocument/2006/relationships/tags" Target="../tags/tag1761.xml"/><Relationship Id="rId40" Type="http://schemas.openxmlformats.org/officeDocument/2006/relationships/tags" Target="../tags/tag1777.xml"/><Relationship Id="rId45" Type="http://schemas.openxmlformats.org/officeDocument/2006/relationships/tags" Target="../tags/tag1782.xml"/><Relationship Id="rId66" Type="http://schemas.openxmlformats.org/officeDocument/2006/relationships/tags" Target="../tags/tag1803.xml"/><Relationship Id="rId87" Type="http://schemas.openxmlformats.org/officeDocument/2006/relationships/tags" Target="../tags/tag1824.xml"/><Relationship Id="rId110" Type="http://schemas.openxmlformats.org/officeDocument/2006/relationships/tags" Target="../tags/tag1847.xml"/><Relationship Id="rId115" Type="http://schemas.openxmlformats.org/officeDocument/2006/relationships/tags" Target="../tags/tag1852.xml"/><Relationship Id="rId131" Type="http://schemas.openxmlformats.org/officeDocument/2006/relationships/tags" Target="../tags/tag1868.xml"/><Relationship Id="rId136" Type="http://schemas.openxmlformats.org/officeDocument/2006/relationships/tags" Target="../tags/tag1873.xml"/><Relationship Id="rId157" Type="http://schemas.openxmlformats.org/officeDocument/2006/relationships/tags" Target="../tags/tag1894.xml"/><Relationship Id="rId178" Type="http://schemas.openxmlformats.org/officeDocument/2006/relationships/tags" Target="../tags/tag1915.xml"/><Relationship Id="rId61" Type="http://schemas.openxmlformats.org/officeDocument/2006/relationships/tags" Target="../tags/tag1798.xml"/><Relationship Id="rId82" Type="http://schemas.openxmlformats.org/officeDocument/2006/relationships/tags" Target="../tags/tag1819.xml"/><Relationship Id="rId152" Type="http://schemas.openxmlformats.org/officeDocument/2006/relationships/tags" Target="../tags/tag1889.xml"/><Relationship Id="rId173" Type="http://schemas.openxmlformats.org/officeDocument/2006/relationships/tags" Target="../tags/tag1910.xml"/><Relationship Id="rId194" Type="http://schemas.openxmlformats.org/officeDocument/2006/relationships/tags" Target="../tags/tag1931.xml"/><Relationship Id="rId199" Type="http://schemas.openxmlformats.org/officeDocument/2006/relationships/tags" Target="../tags/tag1936.xml"/><Relationship Id="rId203" Type="http://schemas.openxmlformats.org/officeDocument/2006/relationships/tags" Target="../tags/tag1940.xml"/><Relationship Id="rId208" Type="http://schemas.openxmlformats.org/officeDocument/2006/relationships/tags" Target="../tags/tag1945.xml"/><Relationship Id="rId19" Type="http://schemas.openxmlformats.org/officeDocument/2006/relationships/tags" Target="../tags/tag1756.xml"/><Relationship Id="rId224" Type="http://schemas.openxmlformats.org/officeDocument/2006/relationships/tags" Target="../tags/tag1961.xml"/><Relationship Id="rId14" Type="http://schemas.openxmlformats.org/officeDocument/2006/relationships/tags" Target="../tags/tag1751.xml"/><Relationship Id="rId30" Type="http://schemas.openxmlformats.org/officeDocument/2006/relationships/tags" Target="../tags/tag1767.xml"/><Relationship Id="rId35" Type="http://schemas.openxmlformats.org/officeDocument/2006/relationships/tags" Target="../tags/tag1772.xml"/><Relationship Id="rId56" Type="http://schemas.openxmlformats.org/officeDocument/2006/relationships/tags" Target="../tags/tag1793.xml"/><Relationship Id="rId77" Type="http://schemas.openxmlformats.org/officeDocument/2006/relationships/tags" Target="../tags/tag1814.xml"/><Relationship Id="rId100" Type="http://schemas.openxmlformats.org/officeDocument/2006/relationships/tags" Target="../tags/tag1837.xml"/><Relationship Id="rId105" Type="http://schemas.openxmlformats.org/officeDocument/2006/relationships/tags" Target="../tags/tag1842.xml"/><Relationship Id="rId126" Type="http://schemas.openxmlformats.org/officeDocument/2006/relationships/tags" Target="../tags/tag1863.xml"/><Relationship Id="rId147" Type="http://schemas.openxmlformats.org/officeDocument/2006/relationships/tags" Target="../tags/tag1884.xml"/><Relationship Id="rId168" Type="http://schemas.openxmlformats.org/officeDocument/2006/relationships/tags" Target="../tags/tag1905.xml"/><Relationship Id="rId8" Type="http://schemas.openxmlformats.org/officeDocument/2006/relationships/tags" Target="../tags/tag1745.xml"/><Relationship Id="rId51" Type="http://schemas.openxmlformats.org/officeDocument/2006/relationships/tags" Target="../tags/tag1788.xml"/><Relationship Id="rId72" Type="http://schemas.openxmlformats.org/officeDocument/2006/relationships/tags" Target="../tags/tag1809.xml"/><Relationship Id="rId93" Type="http://schemas.openxmlformats.org/officeDocument/2006/relationships/tags" Target="../tags/tag1830.xml"/><Relationship Id="rId98" Type="http://schemas.openxmlformats.org/officeDocument/2006/relationships/tags" Target="../tags/tag1835.xml"/><Relationship Id="rId121" Type="http://schemas.openxmlformats.org/officeDocument/2006/relationships/tags" Target="../tags/tag1858.xml"/><Relationship Id="rId142" Type="http://schemas.openxmlformats.org/officeDocument/2006/relationships/tags" Target="../tags/tag1879.xml"/><Relationship Id="rId163" Type="http://schemas.openxmlformats.org/officeDocument/2006/relationships/tags" Target="../tags/tag1900.xml"/><Relationship Id="rId184" Type="http://schemas.openxmlformats.org/officeDocument/2006/relationships/tags" Target="../tags/tag1921.xml"/><Relationship Id="rId189" Type="http://schemas.openxmlformats.org/officeDocument/2006/relationships/tags" Target="../tags/tag1926.xml"/><Relationship Id="rId219" Type="http://schemas.openxmlformats.org/officeDocument/2006/relationships/tags" Target="../tags/tag1956.xml"/><Relationship Id="rId3" Type="http://schemas.openxmlformats.org/officeDocument/2006/relationships/tags" Target="../tags/tag1740.xml"/><Relationship Id="rId214" Type="http://schemas.openxmlformats.org/officeDocument/2006/relationships/tags" Target="../tags/tag1951.xml"/><Relationship Id="rId25" Type="http://schemas.openxmlformats.org/officeDocument/2006/relationships/tags" Target="../tags/tag1762.xml"/><Relationship Id="rId46" Type="http://schemas.openxmlformats.org/officeDocument/2006/relationships/tags" Target="../tags/tag1783.xml"/><Relationship Id="rId67" Type="http://schemas.openxmlformats.org/officeDocument/2006/relationships/tags" Target="../tags/tag1804.xml"/><Relationship Id="rId116" Type="http://schemas.openxmlformats.org/officeDocument/2006/relationships/tags" Target="../tags/tag1853.xml"/><Relationship Id="rId137" Type="http://schemas.openxmlformats.org/officeDocument/2006/relationships/tags" Target="../tags/tag1874.xml"/><Relationship Id="rId158" Type="http://schemas.openxmlformats.org/officeDocument/2006/relationships/tags" Target="../tags/tag1895.xml"/><Relationship Id="rId20" Type="http://schemas.openxmlformats.org/officeDocument/2006/relationships/tags" Target="../tags/tag1757.xml"/><Relationship Id="rId41" Type="http://schemas.openxmlformats.org/officeDocument/2006/relationships/tags" Target="../tags/tag1778.xml"/><Relationship Id="rId62" Type="http://schemas.openxmlformats.org/officeDocument/2006/relationships/tags" Target="../tags/tag1799.xml"/><Relationship Id="rId83" Type="http://schemas.openxmlformats.org/officeDocument/2006/relationships/tags" Target="../tags/tag1820.xml"/><Relationship Id="rId88" Type="http://schemas.openxmlformats.org/officeDocument/2006/relationships/tags" Target="../tags/tag1825.xml"/><Relationship Id="rId111" Type="http://schemas.openxmlformats.org/officeDocument/2006/relationships/tags" Target="../tags/tag1848.xml"/><Relationship Id="rId132" Type="http://schemas.openxmlformats.org/officeDocument/2006/relationships/tags" Target="../tags/tag1869.xml"/><Relationship Id="rId153" Type="http://schemas.openxmlformats.org/officeDocument/2006/relationships/tags" Target="../tags/tag1890.xml"/><Relationship Id="rId174" Type="http://schemas.openxmlformats.org/officeDocument/2006/relationships/tags" Target="../tags/tag1911.xml"/><Relationship Id="rId179" Type="http://schemas.openxmlformats.org/officeDocument/2006/relationships/tags" Target="../tags/tag1916.xml"/><Relationship Id="rId195" Type="http://schemas.openxmlformats.org/officeDocument/2006/relationships/tags" Target="../tags/tag1932.xml"/><Relationship Id="rId209" Type="http://schemas.openxmlformats.org/officeDocument/2006/relationships/tags" Target="../tags/tag1946.xml"/><Relationship Id="rId190" Type="http://schemas.openxmlformats.org/officeDocument/2006/relationships/tags" Target="../tags/tag1927.xml"/><Relationship Id="rId204" Type="http://schemas.openxmlformats.org/officeDocument/2006/relationships/tags" Target="../tags/tag1941.xml"/><Relationship Id="rId220" Type="http://schemas.openxmlformats.org/officeDocument/2006/relationships/tags" Target="../tags/tag1957.xml"/><Relationship Id="rId225" Type="http://schemas.openxmlformats.org/officeDocument/2006/relationships/tags" Target="../tags/tag1962.xml"/><Relationship Id="rId15" Type="http://schemas.openxmlformats.org/officeDocument/2006/relationships/tags" Target="../tags/tag1752.xml"/><Relationship Id="rId36" Type="http://schemas.openxmlformats.org/officeDocument/2006/relationships/tags" Target="../tags/tag1773.xml"/><Relationship Id="rId57" Type="http://schemas.openxmlformats.org/officeDocument/2006/relationships/tags" Target="../tags/tag1794.xml"/><Relationship Id="rId106" Type="http://schemas.openxmlformats.org/officeDocument/2006/relationships/tags" Target="../tags/tag1843.xml"/><Relationship Id="rId127" Type="http://schemas.openxmlformats.org/officeDocument/2006/relationships/tags" Target="../tags/tag1864.xml"/><Relationship Id="rId10" Type="http://schemas.openxmlformats.org/officeDocument/2006/relationships/tags" Target="../tags/tag1747.xml"/><Relationship Id="rId31" Type="http://schemas.openxmlformats.org/officeDocument/2006/relationships/tags" Target="../tags/tag1768.xml"/><Relationship Id="rId52" Type="http://schemas.openxmlformats.org/officeDocument/2006/relationships/tags" Target="../tags/tag1789.xml"/><Relationship Id="rId73" Type="http://schemas.openxmlformats.org/officeDocument/2006/relationships/tags" Target="../tags/tag1810.xml"/><Relationship Id="rId78" Type="http://schemas.openxmlformats.org/officeDocument/2006/relationships/tags" Target="../tags/tag1815.xml"/><Relationship Id="rId94" Type="http://schemas.openxmlformats.org/officeDocument/2006/relationships/tags" Target="../tags/tag1831.xml"/><Relationship Id="rId99" Type="http://schemas.openxmlformats.org/officeDocument/2006/relationships/tags" Target="../tags/tag1836.xml"/><Relationship Id="rId101" Type="http://schemas.openxmlformats.org/officeDocument/2006/relationships/tags" Target="../tags/tag1838.xml"/><Relationship Id="rId122" Type="http://schemas.openxmlformats.org/officeDocument/2006/relationships/tags" Target="../tags/tag1859.xml"/><Relationship Id="rId143" Type="http://schemas.openxmlformats.org/officeDocument/2006/relationships/tags" Target="../tags/tag1880.xml"/><Relationship Id="rId148" Type="http://schemas.openxmlformats.org/officeDocument/2006/relationships/tags" Target="../tags/tag1885.xml"/><Relationship Id="rId164" Type="http://schemas.openxmlformats.org/officeDocument/2006/relationships/tags" Target="../tags/tag1901.xml"/><Relationship Id="rId169" Type="http://schemas.openxmlformats.org/officeDocument/2006/relationships/tags" Target="../tags/tag1906.xml"/><Relationship Id="rId185" Type="http://schemas.openxmlformats.org/officeDocument/2006/relationships/tags" Target="../tags/tag1922.xml"/><Relationship Id="rId4" Type="http://schemas.openxmlformats.org/officeDocument/2006/relationships/tags" Target="../tags/tag1741.xml"/><Relationship Id="rId9" Type="http://schemas.openxmlformats.org/officeDocument/2006/relationships/tags" Target="../tags/tag1746.xml"/><Relationship Id="rId180" Type="http://schemas.openxmlformats.org/officeDocument/2006/relationships/tags" Target="../tags/tag1917.xml"/><Relationship Id="rId210" Type="http://schemas.openxmlformats.org/officeDocument/2006/relationships/tags" Target="../tags/tag1947.xml"/><Relationship Id="rId215" Type="http://schemas.openxmlformats.org/officeDocument/2006/relationships/tags" Target="../tags/tag1952.xml"/><Relationship Id="rId26" Type="http://schemas.openxmlformats.org/officeDocument/2006/relationships/tags" Target="../tags/tag1763.xml"/><Relationship Id="rId47" Type="http://schemas.openxmlformats.org/officeDocument/2006/relationships/tags" Target="../tags/tag1784.xml"/><Relationship Id="rId68" Type="http://schemas.openxmlformats.org/officeDocument/2006/relationships/tags" Target="../tags/tag1805.xml"/><Relationship Id="rId89" Type="http://schemas.openxmlformats.org/officeDocument/2006/relationships/tags" Target="../tags/tag1826.xml"/><Relationship Id="rId112" Type="http://schemas.openxmlformats.org/officeDocument/2006/relationships/tags" Target="../tags/tag1849.xml"/><Relationship Id="rId133" Type="http://schemas.openxmlformats.org/officeDocument/2006/relationships/tags" Target="../tags/tag1870.xml"/><Relationship Id="rId154" Type="http://schemas.openxmlformats.org/officeDocument/2006/relationships/tags" Target="../tags/tag1891.xml"/><Relationship Id="rId175" Type="http://schemas.openxmlformats.org/officeDocument/2006/relationships/tags" Target="../tags/tag1912.xml"/><Relationship Id="rId196" Type="http://schemas.openxmlformats.org/officeDocument/2006/relationships/tags" Target="../tags/tag1933.xml"/><Relationship Id="rId200" Type="http://schemas.openxmlformats.org/officeDocument/2006/relationships/tags" Target="../tags/tag1937.xml"/><Relationship Id="rId16" Type="http://schemas.openxmlformats.org/officeDocument/2006/relationships/tags" Target="../tags/tag1753.xml"/><Relationship Id="rId221" Type="http://schemas.openxmlformats.org/officeDocument/2006/relationships/tags" Target="../tags/tag1958.xml"/><Relationship Id="rId37" Type="http://schemas.openxmlformats.org/officeDocument/2006/relationships/tags" Target="../tags/tag1774.xml"/><Relationship Id="rId58" Type="http://schemas.openxmlformats.org/officeDocument/2006/relationships/tags" Target="../tags/tag1795.xml"/><Relationship Id="rId79" Type="http://schemas.openxmlformats.org/officeDocument/2006/relationships/tags" Target="../tags/tag1816.xml"/><Relationship Id="rId102" Type="http://schemas.openxmlformats.org/officeDocument/2006/relationships/tags" Target="../tags/tag1839.xml"/><Relationship Id="rId123" Type="http://schemas.openxmlformats.org/officeDocument/2006/relationships/tags" Target="../tags/tag1860.xml"/><Relationship Id="rId144" Type="http://schemas.openxmlformats.org/officeDocument/2006/relationships/tags" Target="../tags/tag1881.xml"/><Relationship Id="rId90" Type="http://schemas.openxmlformats.org/officeDocument/2006/relationships/tags" Target="../tags/tag1827.xml"/><Relationship Id="rId165" Type="http://schemas.openxmlformats.org/officeDocument/2006/relationships/tags" Target="../tags/tag1902.xml"/><Relationship Id="rId186" Type="http://schemas.openxmlformats.org/officeDocument/2006/relationships/tags" Target="../tags/tag1923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2081.xml"/><Relationship Id="rId21" Type="http://schemas.openxmlformats.org/officeDocument/2006/relationships/tags" Target="../tags/tag1985.xml"/><Relationship Id="rId42" Type="http://schemas.openxmlformats.org/officeDocument/2006/relationships/tags" Target="../tags/tag2006.xml"/><Relationship Id="rId63" Type="http://schemas.openxmlformats.org/officeDocument/2006/relationships/tags" Target="../tags/tag2027.xml"/><Relationship Id="rId84" Type="http://schemas.openxmlformats.org/officeDocument/2006/relationships/tags" Target="../tags/tag2048.xml"/><Relationship Id="rId138" Type="http://schemas.openxmlformats.org/officeDocument/2006/relationships/tags" Target="../tags/tag2102.xml"/><Relationship Id="rId159" Type="http://schemas.openxmlformats.org/officeDocument/2006/relationships/tags" Target="../tags/tag2123.xml"/><Relationship Id="rId170" Type="http://schemas.openxmlformats.org/officeDocument/2006/relationships/tags" Target="../tags/tag2134.xml"/><Relationship Id="rId191" Type="http://schemas.openxmlformats.org/officeDocument/2006/relationships/tags" Target="../tags/tag2155.xml"/><Relationship Id="rId205" Type="http://schemas.openxmlformats.org/officeDocument/2006/relationships/tags" Target="../tags/tag2169.xml"/><Relationship Id="rId107" Type="http://schemas.openxmlformats.org/officeDocument/2006/relationships/tags" Target="../tags/tag2071.xml"/><Relationship Id="rId11" Type="http://schemas.openxmlformats.org/officeDocument/2006/relationships/tags" Target="../tags/tag1975.xml"/><Relationship Id="rId32" Type="http://schemas.openxmlformats.org/officeDocument/2006/relationships/tags" Target="../tags/tag1996.xml"/><Relationship Id="rId53" Type="http://schemas.openxmlformats.org/officeDocument/2006/relationships/tags" Target="../tags/tag2017.xml"/><Relationship Id="rId74" Type="http://schemas.openxmlformats.org/officeDocument/2006/relationships/tags" Target="../tags/tag2038.xml"/><Relationship Id="rId128" Type="http://schemas.openxmlformats.org/officeDocument/2006/relationships/tags" Target="../tags/tag2092.xml"/><Relationship Id="rId149" Type="http://schemas.openxmlformats.org/officeDocument/2006/relationships/tags" Target="../tags/tag2113.xml"/><Relationship Id="rId5" Type="http://schemas.openxmlformats.org/officeDocument/2006/relationships/tags" Target="../tags/tag1969.xml"/><Relationship Id="rId90" Type="http://schemas.openxmlformats.org/officeDocument/2006/relationships/tags" Target="../tags/tag2054.xml"/><Relationship Id="rId95" Type="http://schemas.openxmlformats.org/officeDocument/2006/relationships/tags" Target="../tags/tag2059.xml"/><Relationship Id="rId160" Type="http://schemas.openxmlformats.org/officeDocument/2006/relationships/tags" Target="../tags/tag2124.xml"/><Relationship Id="rId165" Type="http://schemas.openxmlformats.org/officeDocument/2006/relationships/tags" Target="../tags/tag2129.xml"/><Relationship Id="rId181" Type="http://schemas.openxmlformats.org/officeDocument/2006/relationships/tags" Target="../tags/tag2145.xml"/><Relationship Id="rId186" Type="http://schemas.openxmlformats.org/officeDocument/2006/relationships/tags" Target="../tags/tag2150.xml"/><Relationship Id="rId216" Type="http://schemas.openxmlformats.org/officeDocument/2006/relationships/tags" Target="../tags/tag2180.xml"/><Relationship Id="rId211" Type="http://schemas.openxmlformats.org/officeDocument/2006/relationships/tags" Target="../tags/tag2175.xml"/><Relationship Id="rId22" Type="http://schemas.openxmlformats.org/officeDocument/2006/relationships/tags" Target="../tags/tag1986.xml"/><Relationship Id="rId27" Type="http://schemas.openxmlformats.org/officeDocument/2006/relationships/tags" Target="../tags/tag1991.xml"/><Relationship Id="rId43" Type="http://schemas.openxmlformats.org/officeDocument/2006/relationships/tags" Target="../tags/tag2007.xml"/><Relationship Id="rId48" Type="http://schemas.openxmlformats.org/officeDocument/2006/relationships/tags" Target="../tags/tag2012.xml"/><Relationship Id="rId64" Type="http://schemas.openxmlformats.org/officeDocument/2006/relationships/tags" Target="../tags/tag2028.xml"/><Relationship Id="rId69" Type="http://schemas.openxmlformats.org/officeDocument/2006/relationships/tags" Target="../tags/tag2033.xml"/><Relationship Id="rId113" Type="http://schemas.openxmlformats.org/officeDocument/2006/relationships/tags" Target="../tags/tag2077.xml"/><Relationship Id="rId118" Type="http://schemas.openxmlformats.org/officeDocument/2006/relationships/tags" Target="../tags/tag2082.xml"/><Relationship Id="rId134" Type="http://schemas.openxmlformats.org/officeDocument/2006/relationships/tags" Target="../tags/tag2098.xml"/><Relationship Id="rId139" Type="http://schemas.openxmlformats.org/officeDocument/2006/relationships/tags" Target="../tags/tag2103.xml"/><Relationship Id="rId80" Type="http://schemas.openxmlformats.org/officeDocument/2006/relationships/tags" Target="../tags/tag2044.xml"/><Relationship Id="rId85" Type="http://schemas.openxmlformats.org/officeDocument/2006/relationships/tags" Target="../tags/tag2049.xml"/><Relationship Id="rId150" Type="http://schemas.openxmlformats.org/officeDocument/2006/relationships/tags" Target="../tags/tag2114.xml"/><Relationship Id="rId155" Type="http://schemas.openxmlformats.org/officeDocument/2006/relationships/tags" Target="../tags/tag2119.xml"/><Relationship Id="rId171" Type="http://schemas.openxmlformats.org/officeDocument/2006/relationships/tags" Target="../tags/tag2135.xml"/><Relationship Id="rId176" Type="http://schemas.openxmlformats.org/officeDocument/2006/relationships/tags" Target="../tags/tag2140.xml"/><Relationship Id="rId192" Type="http://schemas.openxmlformats.org/officeDocument/2006/relationships/tags" Target="../tags/tag2156.xml"/><Relationship Id="rId197" Type="http://schemas.openxmlformats.org/officeDocument/2006/relationships/tags" Target="../tags/tag2161.xml"/><Relationship Id="rId206" Type="http://schemas.openxmlformats.org/officeDocument/2006/relationships/tags" Target="../tags/tag2170.xml"/><Relationship Id="rId201" Type="http://schemas.openxmlformats.org/officeDocument/2006/relationships/tags" Target="../tags/tag2165.xml"/><Relationship Id="rId12" Type="http://schemas.openxmlformats.org/officeDocument/2006/relationships/tags" Target="../tags/tag1976.xml"/><Relationship Id="rId17" Type="http://schemas.openxmlformats.org/officeDocument/2006/relationships/tags" Target="../tags/tag1981.xml"/><Relationship Id="rId33" Type="http://schemas.openxmlformats.org/officeDocument/2006/relationships/tags" Target="../tags/tag1997.xml"/><Relationship Id="rId38" Type="http://schemas.openxmlformats.org/officeDocument/2006/relationships/tags" Target="../tags/tag2002.xml"/><Relationship Id="rId59" Type="http://schemas.openxmlformats.org/officeDocument/2006/relationships/tags" Target="../tags/tag2023.xml"/><Relationship Id="rId103" Type="http://schemas.openxmlformats.org/officeDocument/2006/relationships/tags" Target="../tags/tag2067.xml"/><Relationship Id="rId108" Type="http://schemas.openxmlformats.org/officeDocument/2006/relationships/tags" Target="../tags/tag2072.xml"/><Relationship Id="rId124" Type="http://schemas.openxmlformats.org/officeDocument/2006/relationships/tags" Target="../tags/tag2088.xml"/><Relationship Id="rId129" Type="http://schemas.openxmlformats.org/officeDocument/2006/relationships/tags" Target="../tags/tag2093.xml"/><Relationship Id="rId54" Type="http://schemas.openxmlformats.org/officeDocument/2006/relationships/tags" Target="../tags/tag2018.xml"/><Relationship Id="rId70" Type="http://schemas.openxmlformats.org/officeDocument/2006/relationships/tags" Target="../tags/tag2034.xml"/><Relationship Id="rId75" Type="http://schemas.openxmlformats.org/officeDocument/2006/relationships/tags" Target="../tags/tag2039.xml"/><Relationship Id="rId91" Type="http://schemas.openxmlformats.org/officeDocument/2006/relationships/tags" Target="../tags/tag2055.xml"/><Relationship Id="rId96" Type="http://schemas.openxmlformats.org/officeDocument/2006/relationships/tags" Target="../tags/tag2060.xml"/><Relationship Id="rId140" Type="http://schemas.openxmlformats.org/officeDocument/2006/relationships/tags" Target="../tags/tag2104.xml"/><Relationship Id="rId145" Type="http://schemas.openxmlformats.org/officeDocument/2006/relationships/tags" Target="../tags/tag2109.xml"/><Relationship Id="rId161" Type="http://schemas.openxmlformats.org/officeDocument/2006/relationships/tags" Target="../tags/tag2125.xml"/><Relationship Id="rId166" Type="http://schemas.openxmlformats.org/officeDocument/2006/relationships/tags" Target="../tags/tag2130.xml"/><Relationship Id="rId182" Type="http://schemas.openxmlformats.org/officeDocument/2006/relationships/tags" Target="../tags/tag2146.xml"/><Relationship Id="rId187" Type="http://schemas.openxmlformats.org/officeDocument/2006/relationships/tags" Target="../tags/tag2151.xml"/><Relationship Id="rId217" Type="http://schemas.openxmlformats.org/officeDocument/2006/relationships/tags" Target="../tags/tag2181.xml"/><Relationship Id="rId1" Type="http://schemas.openxmlformats.org/officeDocument/2006/relationships/tags" Target="../tags/tag1965.xml"/><Relationship Id="rId6" Type="http://schemas.openxmlformats.org/officeDocument/2006/relationships/tags" Target="../tags/tag1970.xml"/><Relationship Id="rId212" Type="http://schemas.openxmlformats.org/officeDocument/2006/relationships/tags" Target="../tags/tag2176.xml"/><Relationship Id="rId23" Type="http://schemas.openxmlformats.org/officeDocument/2006/relationships/tags" Target="../tags/tag1987.xml"/><Relationship Id="rId28" Type="http://schemas.openxmlformats.org/officeDocument/2006/relationships/tags" Target="../tags/tag1992.xml"/><Relationship Id="rId49" Type="http://schemas.openxmlformats.org/officeDocument/2006/relationships/tags" Target="../tags/tag2013.xml"/><Relationship Id="rId114" Type="http://schemas.openxmlformats.org/officeDocument/2006/relationships/tags" Target="../tags/tag2078.xml"/><Relationship Id="rId119" Type="http://schemas.openxmlformats.org/officeDocument/2006/relationships/tags" Target="../tags/tag2083.xml"/><Relationship Id="rId44" Type="http://schemas.openxmlformats.org/officeDocument/2006/relationships/tags" Target="../tags/tag2008.xml"/><Relationship Id="rId60" Type="http://schemas.openxmlformats.org/officeDocument/2006/relationships/tags" Target="../tags/tag2024.xml"/><Relationship Id="rId65" Type="http://schemas.openxmlformats.org/officeDocument/2006/relationships/tags" Target="../tags/tag2029.xml"/><Relationship Id="rId81" Type="http://schemas.openxmlformats.org/officeDocument/2006/relationships/tags" Target="../tags/tag2045.xml"/><Relationship Id="rId86" Type="http://schemas.openxmlformats.org/officeDocument/2006/relationships/tags" Target="../tags/tag2050.xml"/><Relationship Id="rId130" Type="http://schemas.openxmlformats.org/officeDocument/2006/relationships/tags" Target="../tags/tag2094.xml"/><Relationship Id="rId135" Type="http://schemas.openxmlformats.org/officeDocument/2006/relationships/tags" Target="../tags/tag2099.xml"/><Relationship Id="rId151" Type="http://schemas.openxmlformats.org/officeDocument/2006/relationships/tags" Target="../tags/tag2115.xml"/><Relationship Id="rId156" Type="http://schemas.openxmlformats.org/officeDocument/2006/relationships/tags" Target="../tags/tag2120.xml"/><Relationship Id="rId177" Type="http://schemas.openxmlformats.org/officeDocument/2006/relationships/tags" Target="../tags/tag2141.xml"/><Relationship Id="rId198" Type="http://schemas.openxmlformats.org/officeDocument/2006/relationships/tags" Target="../tags/tag2162.xml"/><Relationship Id="rId172" Type="http://schemas.openxmlformats.org/officeDocument/2006/relationships/tags" Target="../tags/tag2136.xml"/><Relationship Id="rId193" Type="http://schemas.openxmlformats.org/officeDocument/2006/relationships/tags" Target="../tags/tag2157.xml"/><Relationship Id="rId202" Type="http://schemas.openxmlformats.org/officeDocument/2006/relationships/tags" Target="../tags/tag2166.xml"/><Relationship Id="rId207" Type="http://schemas.openxmlformats.org/officeDocument/2006/relationships/tags" Target="../tags/tag2171.xml"/><Relationship Id="rId13" Type="http://schemas.openxmlformats.org/officeDocument/2006/relationships/tags" Target="../tags/tag1977.xml"/><Relationship Id="rId18" Type="http://schemas.openxmlformats.org/officeDocument/2006/relationships/tags" Target="../tags/tag1982.xml"/><Relationship Id="rId39" Type="http://schemas.openxmlformats.org/officeDocument/2006/relationships/tags" Target="../tags/tag2003.xml"/><Relationship Id="rId109" Type="http://schemas.openxmlformats.org/officeDocument/2006/relationships/tags" Target="../tags/tag2073.xml"/><Relationship Id="rId34" Type="http://schemas.openxmlformats.org/officeDocument/2006/relationships/tags" Target="../tags/tag1998.xml"/><Relationship Id="rId50" Type="http://schemas.openxmlformats.org/officeDocument/2006/relationships/tags" Target="../tags/tag2014.xml"/><Relationship Id="rId55" Type="http://schemas.openxmlformats.org/officeDocument/2006/relationships/tags" Target="../tags/tag2019.xml"/><Relationship Id="rId76" Type="http://schemas.openxmlformats.org/officeDocument/2006/relationships/tags" Target="../tags/tag2040.xml"/><Relationship Id="rId97" Type="http://schemas.openxmlformats.org/officeDocument/2006/relationships/tags" Target="../tags/tag2061.xml"/><Relationship Id="rId104" Type="http://schemas.openxmlformats.org/officeDocument/2006/relationships/tags" Target="../tags/tag2068.xml"/><Relationship Id="rId120" Type="http://schemas.openxmlformats.org/officeDocument/2006/relationships/tags" Target="../tags/tag2084.xml"/><Relationship Id="rId125" Type="http://schemas.openxmlformats.org/officeDocument/2006/relationships/tags" Target="../tags/tag2089.xml"/><Relationship Id="rId141" Type="http://schemas.openxmlformats.org/officeDocument/2006/relationships/tags" Target="../tags/tag2105.xml"/><Relationship Id="rId146" Type="http://schemas.openxmlformats.org/officeDocument/2006/relationships/tags" Target="../tags/tag2110.xml"/><Relationship Id="rId167" Type="http://schemas.openxmlformats.org/officeDocument/2006/relationships/tags" Target="../tags/tag2131.xml"/><Relationship Id="rId188" Type="http://schemas.openxmlformats.org/officeDocument/2006/relationships/tags" Target="../tags/tag2152.xml"/><Relationship Id="rId7" Type="http://schemas.openxmlformats.org/officeDocument/2006/relationships/tags" Target="../tags/tag1971.xml"/><Relationship Id="rId71" Type="http://schemas.openxmlformats.org/officeDocument/2006/relationships/tags" Target="../tags/tag2035.xml"/><Relationship Id="rId92" Type="http://schemas.openxmlformats.org/officeDocument/2006/relationships/tags" Target="../tags/tag2056.xml"/><Relationship Id="rId162" Type="http://schemas.openxmlformats.org/officeDocument/2006/relationships/tags" Target="../tags/tag2126.xml"/><Relationship Id="rId183" Type="http://schemas.openxmlformats.org/officeDocument/2006/relationships/tags" Target="../tags/tag2147.xml"/><Relationship Id="rId213" Type="http://schemas.openxmlformats.org/officeDocument/2006/relationships/tags" Target="../tags/tag2177.xml"/><Relationship Id="rId218" Type="http://schemas.openxmlformats.org/officeDocument/2006/relationships/tags" Target="../tags/tag2182.xml"/><Relationship Id="rId2" Type="http://schemas.openxmlformats.org/officeDocument/2006/relationships/tags" Target="../tags/tag1966.xml"/><Relationship Id="rId29" Type="http://schemas.openxmlformats.org/officeDocument/2006/relationships/tags" Target="../tags/tag1993.xml"/><Relationship Id="rId24" Type="http://schemas.openxmlformats.org/officeDocument/2006/relationships/tags" Target="../tags/tag1988.xml"/><Relationship Id="rId40" Type="http://schemas.openxmlformats.org/officeDocument/2006/relationships/tags" Target="../tags/tag2004.xml"/><Relationship Id="rId45" Type="http://schemas.openxmlformats.org/officeDocument/2006/relationships/tags" Target="../tags/tag2009.xml"/><Relationship Id="rId66" Type="http://schemas.openxmlformats.org/officeDocument/2006/relationships/tags" Target="../tags/tag2030.xml"/><Relationship Id="rId87" Type="http://schemas.openxmlformats.org/officeDocument/2006/relationships/tags" Target="../tags/tag2051.xml"/><Relationship Id="rId110" Type="http://schemas.openxmlformats.org/officeDocument/2006/relationships/tags" Target="../tags/tag2074.xml"/><Relationship Id="rId115" Type="http://schemas.openxmlformats.org/officeDocument/2006/relationships/tags" Target="../tags/tag2079.xml"/><Relationship Id="rId131" Type="http://schemas.openxmlformats.org/officeDocument/2006/relationships/tags" Target="../tags/tag2095.xml"/><Relationship Id="rId136" Type="http://schemas.openxmlformats.org/officeDocument/2006/relationships/tags" Target="../tags/tag2100.xml"/><Relationship Id="rId157" Type="http://schemas.openxmlformats.org/officeDocument/2006/relationships/tags" Target="../tags/tag2121.xml"/><Relationship Id="rId178" Type="http://schemas.openxmlformats.org/officeDocument/2006/relationships/tags" Target="../tags/tag2142.xml"/><Relationship Id="rId61" Type="http://schemas.openxmlformats.org/officeDocument/2006/relationships/tags" Target="../tags/tag2025.xml"/><Relationship Id="rId82" Type="http://schemas.openxmlformats.org/officeDocument/2006/relationships/tags" Target="../tags/tag2046.xml"/><Relationship Id="rId152" Type="http://schemas.openxmlformats.org/officeDocument/2006/relationships/tags" Target="../tags/tag2116.xml"/><Relationship Id="rId173" Type="http://schemas.openxmlformats.org/officeDocument/2006/relationships/tags" Target="../tags/tag2137.xml"/><Relationship Id="rId194" Type="http://schemas.openxmlformats.org/officeDocument/2006/relationships/tags" Target="../tags/tag2158.xml"/><Relationship Id="rId199" Type="http://schemas.openxmlformats.org/officeDocument/2006/relationships/tags" Target="../tags/tag2163.xml"/><Relationship Id="rId203" Type="http://schemas.openxmlformats.org/officeDocument/2006/relationships/tags" Target="../tags/tag2167.xml"/><Relationship Id="rId208" Type="http://schemas.openxmlformats.org/officeDocument/2006/relationships/tags" Target="../tags/tag2172.xml"/><Relationship Id="rId19" Type="http://schemas.openxmlformats.org/officeDocument/2006/relationships/tags" Target="../tags/tag1983.xml"/><Relationship Id="rId14" Type="http://schemas.openxmlformats.org/officeDocument/2006/relationships/tags" Target="../tags/tag1978.xml"/><Relationship Id="rId30" Type="http://schemas.openxmlformats.org/officeDocument/2006/relationships/tags" Target="../tags/tag1994.xml"/><Relationship Id="rId35" Type="http://schemas.openxmlformats.org/officeDocument/2006/relationships/tags" Target="../tags/tag1999.xml"/><Relationship Id="rId56" Type="http://schemas.openxmlformats.org/officeDocument/2006/relationships/tags" Target="../tags/tag2020.xml"/><Relationship Id="rId77" Type="http://schemas.openxmlformats.org/officeDocument/2006/relationships/tags" Target="../tags/tag2041.xml"/><Relationship Id="rId100" Type="http://schemas.openxmlformats.org/officeDocument/2006/relationships/tags" Target="../tags/tag2064.xml"/><Relationship Id="rId105" Type="http://schemas.openxmlformats.org/officeDocument/2006/relationships/tags" Target="../tags/tag2069.xml"/><Relationship Id="rId126" Type="http://schemas.openxmlformats.org/officeDocument/2006/relationships/tags" Target="../tags/tag2090.xml"/><Relationship Id="rId147" Type="http://schemas.openxmlformats.org/officeDocument/2006/relationships/tags" Target="../tags/tag2111.xml"/><Relationship Id="rId168" Type="http://schemas.openxmlformats.org/officeDocument/2006/relationships/tags" Target="../tags/tag2132.xml"/><Relationship Id="rId8" Type="http://schemas.openxmlformats.org/officeDocument/2006/relationships/tags" Target="../tags/tag1972.xml"/><Relationship Id="rId51" Type="http://schemas.openxmlformats.org/officeDocument/2006/relationships/tags" Target="../tags/tag2015.xml"/><Relationship Id="rId72" Type="http://schemas.openxmlformats.org/officeDocument/2006/relationships/tags" Target="../tags/tag2036.xml"/><Relationship Id="rId93" Type="http://schemas.openxmlformats.org/officeDocument/2006/relationships/tags" Target="../tags/tag2057.xml"/><Relationship Id="rId98" Type="http://schemas.openxmlformats.org/officeDocument/2006/relationships/tags" Target="../tags/tag2062.xml"/><Relationship Id="rId121" Type="http://schemas.openxmlformats.org/officeDocument/2006/relationships/tags" Target="../tags/tag2085.xml"/><Relationship Id="rId142" Type="http://schemas.openxmlformats.org/officeDocument/2006/relationships/tags" Target="../tags/tag2106.xml"/><Relationship Id="rId163" Type="http://schemas.openxmlformats.org/officeDocument/2006/relationships/tags" Target="../tags/tag2127.xml"/><Relationship Id="rId184" Type="http://schemas.openxmlformats.org/officeDocument/2006/relationships/tags" Target="../tags/tag2148.xml"/><Relationship Id="rId189" Type="http://schemas.openxmlformats.org/officeDocument/2006/relationships/tags" Target="../tags/tag2153.xml"/><Relationship Id="rId219" Type="http://schemas.openxmlformats.org/officeDocument/2006/relationships/tags" Target="../tags/tag2183.xml"/><Relationship Id="rId3" Type="http://schemas.openxmlformats.org/officeDocument/2006/relationships/tags" Target="../tags/tag1967.xml"/><Relationship Id="rId214" Type="http://schemas.openxmlformats.org/officeDocument/2006/relationships/tags" Target="../tags/tag2178.xml"/><Relationship Id="rId25" Type="http://schemas.openxmlformats.org/officeDocument/2006/relationships/tags" Target="../tags/tag1989.xml"/><Relationship Id="rId46" Type="http://schemas.openxmlformats.org/officeDocument/2006/relationships/tags" Target="../tags/tag2010.xml"/><Relationship Id="rId67" Type="http://schemas.openxmlformats.org/officeDocument/2006/relationships/tags" Target="../tags/tag2031.xml"/><Relationship Id="rId116" Type="http://schemas.openxmlformats.org/officeDocument/2006/relationships/tags" Target="../tags/tag2080.xml"/><Relationship Id="rId137" Type="http://schemas.openxmlformats.org/officeDocument/2006/relationships/tags" Target="../tags/tag2101.xml"/><Relationship Id="rId158" Type="http://schemas.openxmlformats.org/officeDocument/2006/relationships/tags" Target="../tags/tag2122.xml"/><Relationship Id="rId20" Type="http://schemas.openxmlformats.org/officeDocument/2006/relationships/tags" Target="../tags/tag1984.xml"/><Relationship Id="rId41" Type="http://schemas.openxmlformats.org/officeDocument/2006/relationships/tags" Target="../tags/tag2005.xml"/><Relationship Id="rId62" Type="http://schemas.openxmlformats.org/officeDocument/2006/relationships/tags" Target="../tags/tag2026.xml"/><Relationship Id="rId83" Type="http://schemas.openxmlformats.org/officeDocument/2006/relationships/tags" Target="../tags/tag2047.xml"/><Relationship Id="rId88" Type="http://schemas.openxmlformats.org/officeDocument/2006/relationships/tags" Target="../tags/tag2052.xml"/><Relationship Id="rId111" Type="http://schemas.openxmlformats.org/officeDocument/2006/relationships/tags" Target="../tags/tag2075.xml"/><Relationship Id="rId132" Type="http://schemas.openxmlformats.org/officeDocument/2006/relationships/tags" Target="../tags/tag2096.xml"/><Relationship Id="rId153" Type="http://schemas.openxmlformats.org/officeDocument/2006/relationships/tags" Target="../tags/tag2117.xml"/><Relationship Id="rId174" Type="http://schemas.openxmlformats.org/officeDocument/2006/relationships/tags" Target="../tags/tag2138.xml"/><Relationship Id="rId179" Type="http://schemas.openxmlformats.org/officeDocument/2006/relationships/tags" Target="../tags/tag2143.xml"/><Relationship Id="rId195" Type="http://schemas.openxmlformats.org/officeDocument/2006/relationships/tags" Target="../tags/tag2159.xml"/><Relationship Id="rId209" Type="http://schemas.openxmlformats.org/officeDocument/2006/relationships/tags" Target="../tags/tag2173.xml"/><Relationship Id="rId190" Type="http://schemas.openxmlformats.org/officeDocument/2006/relationships/tags" Target="../tags/tag2154.xml"/><Relationship Id="rId204" Type="http://schemas.openxmlformats.org/officeDocument/2006/relationships/tags" Target="../tags/tag2168.xml"/><Relationship Id="rId220" Type="http://schemas.openxmlformats.org/officeDocument/2006/relationships/tags" Target="../tags/tag2184.xml"/><Relationship Id="rId15" Type="http://schemas.openxmlformats.org/officeDocument/2006/relationships/tags" Target="../tags/tag1979.xml"/><Relationship Id="rId36" Type="http://schemas.openxmlformats.org/officeDocument/2006/relationships/tags" Target="../tags/tag2000.xml"/><Relationship Id="rId57" Type="http://schemas.openxmlformats.org/officeDocument/2006/relationships/tags" Target="../tags/tag2021.xml"/><Relationship Id="rId106" Type="http://schemas.openxmlformats.org/officeDocument/2006/relationships/tags" Target="../tags/tag2070.xml"/><Relationship Id="rId127" Type="http://schemas.openxmlformats.org/officeDocument/2006/relationships/tags" Target="../tags/tag2091.xml"/><Relationship Id="rId10" Type="http://schemas.openxmlformats.org/officeDocument/2006/relationships/tags" Target="../tags/tag1974.xml"/><Relationship Id="rId31" Type="http://schemas.openxmlformats.org/officeDocument/2006/relationships/tags" Target="../tags/tag1995.xml"/><Relationship Id="rId52" Type="http://schemas.openxmlformats.org/officeDocument/2006/relationships/tags" Target="../tags/tag2016.xml"/><Relationship Id="rId73" Type="http://schemas.openxmlformats.org/officeDocument/2006/relationships/tags" Target="../tags/tag2037.xml"/><Relationship Id="rId78" Type="http://schemas.openxmlformats.org/officeDocument/2006/relationships/tags" Target="../tags/tag2042.xml"/><Relationship Id="rId94" Type="http://schemas.openxmlformats.org/officeDocument/2006/relationships/tags" Target="../tags/tag2058.xml"/><Relationship Id="rId99" Type="http://schemas.openxmlformats.org/officeDocument/2006/relationships/tags" Target="../tags/tag2063.xml"/><Relationship Id="rId101" Type="http://schemas.openxmlformats.org/officeDocument/2006/relationships/tags" Target="../tags/tag2065.xml"/><Relationship Id="rId122" Type="http://schemas.openxmlformats.org/officeDocument/2006/relationships/tags" Target="../tags/tag2086.xml"/><Relationship Id="rId143" Type="http://schemas.openxmlformats.org/officeDocument/2006/relationships/tags" Target="../tags/tag2107.xml"/><Relationship Id="rId148" Type="http://schemas.openxmlformats.org/officeDocument/2006/relationships/tags" Target="../tags/tag2112.xml"/><Relationship Id="rId164" Type="http://schemas.openxmlformats.org/officeDocument/2006/relationships/tags" Target="../tags/tag2128.xml"/><Relationship Id="rId169" Type="http://schemas.openxmlformats.org/officeDocument/2006/relationships/tags" Target="../tags/tag2133.xml"/><Relationship Id="rId185" Type="http://schemas.openxmlformats.org/officeDocument/2006/relationships/tags" Target="../tags/tag2149.xml"/><Relationship Id="rId4" Type="http://schemas.openxmlformats.org/officeDocument/2006/relationships/tags" Target="../tags/tag1968.xml"/><Relationship Id="rId9" Type="http://schemas.openxmlformats.org/officeDocument/2006/relationships/tags" Target="../tags/tag1973.xml"/><Relationship Id="rId180" Type="http://schemas.openxmlformats.org/officeDocument/2006/relationships/tags" Target="../tags/tag2144.xml"/><Relationship Id="rId210" Type="http://schemas.openxmlformats.org/officeDocument/2006/relationships/tags" Target="../tags/tag2174.xml"/><Relationship Id="rId215" Type="http://schemas.openxmlformats.org/officeDocument/2006/relationships/tags" Target="../tags/tag2179.xml"/><Relationship Id="rId26" Type="http://schemas.openxmlformats.org/officeDocument/2006/relationships/tags" Target="../tags/tag1990.xml"/><Relationship Id="rId47" Type="http://schemas.openxmlformats.org/officeDocument/2006/relationships/tags" Target="../tags/tag2011.xml"/><Relationship Id="rId68" Type="http://schemas.openxmlformats.org/officeDocument/2006/relationships/tags" Target="../tags/tag2032.xml"/><Relationship Id="rId89" Type="http://schemas.openxmlformats.org/officeDocument/2006/relationships/tags" Target="../tags/tag2053.xml"/><Relationship Id="rId112" Type="http://schemas.openxmlformats.org/officeDocument/2006/relationships/tags" Target="../tags/tag2076.xml"/><Relationship Id="rId133" Type="http://schemas.openxmlformats.org/officeDocument/2006/relationships/tags" Target="../tags/tag2097.xml"/><Relationship Id="rId154" Type="http://schemas.openxmlformats.org/officeDocument/2006/relationships/tags" Target="../tags/tag2118.xml"/><Relationship Id="rId175" Type="http://schemas.openxmlformats.org/officeDocument/2006/relationships/tags" Target="../tags/tag2139.xml"/><Relationship Id="rId196" Type="http://schemas.openxmlformats.org/officeDocument/2006/relationships/tags" Target="../tags/tag2160.xml"/><Relationship Id="rId200" Type="http://schemas.openxmlformats.org/officeDocument/2006/relationships/tags" Target="../tags/tag2164.xml"/><Relationship Id="rId16" Type="http://schemas.openxmlformats.org/officeDocument/2006/relationships/tags" Target="../tags/tag1980.xml"/><Relationship Id="rId221" Type="http://schemas.openxmlformats.org/officeDocument/2006/relationships/slideLayout" Target="../slideLayouts/slideLayout2.xml"/><Relationship Id="rId37" Type="http://schemas.openxmlformats.org/officeDocument/2006/relationships/tags" Target="../tags/tag2001.xml"/><Relationship Id="rId58" Type="http://schemas.openxmlformats.org/officeDocument/2006/relationships/tags" Target="../tags/tag2022.xml"/><Relationship Id="rId79" Type="http://schemas.openxmlformats.org/officeDocument/2006/relationships/tags" Target="../tags/tag2043.xml"/><Relationship Id="rId102" Type="http://schemas.openxmlformats.org/officeDocument/2006/relationships/tags" Target="../tags/tag2066.xml"/><Relationship Id="rId123" Type="http://schemas.openxmlformats.org/officeDocument/2006/relationships/tags" Target="../tags/tag2087.xml"/><Relationship Id="rId144" Type="http://schemas.openxmlformats.org/officeDocument/2006/relationships/tags" Target="../tags/tag2108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2210.xml"/><Relationship Id="rId117" Type="http://schemas.openxmlformats.org/officeDocument/2006/relationships/tags" Target="../tags/tag2301.xml"/><Relationship Id="rId21" Type="http://schemas.openxmlformats.org/officeDocument/2006/relationships/tags" Target="../tags/tag2205.xml"/><Relationship Id="rId42" Type="http://schemas.openxmlformats.org/officeDocument/2006/relationships/tags" Target="../tags/tag2226.xml"/><Relationship Id="rId47" Type="http://schemas.openxmlformats.org/officeDocument/2006/relationships/tags" Target="../tags/tag2231.xml"/><Relationship Id="rId63" Type="http://schemas.openxmlformats.org/officeDocument/2006/relationships/tags" Target="../tags/tag2247.xml"/><Relationship Id="rId68" Type="http://schemas.openxmlformats.org/officeDocument/2006/relationships/tags" Target="../tags/tag2252.xml"/><Relationship Id="rId84" Type="http://schemas.openxmlformats.org/officeDocument/2006/relationships/tags" Target="../tags/tag2268.xml"/><Relationship Id="rId89" Type="http://schemas.openxmlformats.org/officeDocument/2006/relationships/tags" Target="../tags/tag2273.xml"/><Relationship Id="rId112" Type="http://schemas.openxmlformats.org/officeDocument/2006/relationships/tags" Target="../tags/tag2296.xml"/><Relationship Id="rId133" Type="http://schemas.openxmlformats.org/officeDocument/2006/relationships/tags" Target="../tags/tag2317.xml"/><Relationship Id="rId138" Type="http://schemas.openxmlformats.org/officeDocument/2006/relationships/tags" Target="../tags/tag2322.xml"/><Relationship Id="rId154" Type="http://schemas.openxmlformats.org/officeDocument/2006/relationships/tags" Target="../tags/tag2338.xml"/><Relationship Id="rId16" Type="http://schemas.openxmlformats.org/officeDocument/2006/relationships/tags" Target="../tags/tag2200.xml"/><Relationship Id="rId107" Type="http://schemas.openxmlformats.org/officeDocument/2006/relationships/tags" Target="../tags/tag2291.xml"/><Relationship Id="rId11" Type="http://schemas.openxmlformats.org/officeDocument/2006/relationships/tags" Target="../tags/tag2195.xml"/><Relationship Id="rId32" Type="http://schemas.openxmlformats.org/officeDocument/2006/relationships/tags" Target="../tags/tag2216.xml"/><Relationship Id="rId37" Type="http://schemas.openxmlformats.org/officeDocument/2006/relationships/tags" Target="../tags/tag2221.xml"/><Relationship Id="rId53" Type="http://schemas.openxmlformats.org/officeDocument/2006/relationships/tags" Target="../tags/tag2237.xml"/><Relationship Id="rId58" Type="http://schemas.openxmlformats.org/officeDocument/2006/relationships/tags" Target="../tags/tag2242.xml"/><Relationship Id="rId74" Type="http://schemas.openxmlformats.org/officeDocument/2006/relationships/tags" Target="../tags/tag2258.xml"/><Relationship Id="rId79" Type="http://schemas.openxmlformats.org/officeDocument/2006/relationships/tags" Target="../tags/tag2263.xml"/><Relationship Id="rId102" Type="http://schemas.openxmlformats.org/officeDocument/2006/relationships/tags" Target="../tags/tag2286.xml"/><Relationship Id="rId123" Type="http://schemas.openxmlformats.org/officeDocument/2006/relationships/tags" Target="../tags/tag2307.xml"/><Relationship Id="rId128" Type="http://schemas.openxmlformats.org/officeDocument/2006/relationships/tags" Target="../tags/tag2312.xml"/><Relationship Id="rId144" Type="http://schemas.openxmlformats.org/officeDocument/2006/relationships/tags" Target="../tags/tag2328.xml"/><Relationship Id="rId149" Type="http://schemas.openxmlformats.org/officeDocument/2006/relationships/tags" Target="../tags/tag2333.xml"/><Relationship Id="rId5" Type="http://schemas.openxmlformats.org/officeDocument/2006/relationships/tags" Target="../tags/tag2189.xml"/><Relationship Id="rId90" Type="http://schemas.openxmlformats.org/officeDocument/2006/relationships/tags" Target="../tags/tag2274.xml"/><Relationship Id="rId95" Type="http://schemas.openxmlformats.org/officeDocument/2006/relationships/tags" Target="../tags/tag2279.xml"/><Relationship Id="rId22" Type="http://schemas.openxmlformats.org/officeDocument/2006/relationships/tags" Target="../tags/tag2206.xml"/><Relationship Id="rId27" Type="http://schemas.openxmlformats.org/officeDocument/2006/relationships/tags" Target="../tags/tag2211.xml"/><Relationship Id="rId43" Type="http://schemas.openxmlformats.org/officeDocument/2006/relationships/tags" Target="../tags/tag2227.xml"/><Relationship Id="rId48" Type="http://schemas.openxmlformats.org/officeDocument/2006/relationships/tags" Target="../tags/tag2232.xml"/><Relationship Id="rId64" Type="http://schemas.openxmlformats.org/officeDocument/2006/relationships/tags" Target="../tags/tag2248.xml"/><Relationship Id="rId69" Type="http://schemas.openxmlformats.org/officeDocument/2006/relationships/tags" Target="../tags/tag2253.xml"/><Relationship Id="rId113" Type="http://schemas.openxmlformats.org/officeDocument/2006/relationships/tags" Target="../tags/tag2297.xml"/><Relationship Id="rId118" Type="http://schemas.openxmlformats.org/officeDocument/2006/relationships/tags" Target="../tags/tag2302.xml"/><Relationship Id="rId134" Type="http://schemas.openxmlformats.org/officeDocument/2006/relationships/tags" Target="../tags/tag2318.xml"/><Relationship Id="rId139" Type="http://schemas.openxmlformats.org/officeDocument/2006/relationships/tags" Target="../tags/tag2323.xml"/><Relationship Id="rId80" Type="http://schemas.openxmlformats.org/officeDocument/2006/relationships/tags" Target="../tags/tag2264.xml"/><Relationship Id="rId85" Type="http://schemas.openxmlformats.org/officeDocument/2006/relationships/tags" Target="../tags/tag2269.xml"/><Relationship Id="rId150" Type="http://schemas.openxmlformats.org/officeDocument/2006/relationships/tags" Target="../tags/tag2334.xml"/><Relationship Id="rId155" Type="http://schemas.openxmlformats.org/officeDocument/2006/relationships/tags" Target="../tags/tag2339.xml"/><Relationship Id="rId12" Type="http://schemas.openxmlformats.org/officeDocument/2006/relationships/tags" Target="../tags/tag2196.xml"/><Relationship Id="rId17" Type="http://schemas.openxmlformats.org/officeDocument/2006/relationships/tags" Target="../tags/tag2201.xml"/><Relationship Id="rId25" Type="http://schemas.openxmlformats.org/officeDocument/2006/relationships/tags" Target="../tags/tag2209.xml"/><Relationship Id="rId33" Type="http://schemas.openxmlformats.org/officeDocument/2006/relationships/tags" Target="../tags/tag2217.xml"/><Relationship Id="rId38" Type="http://schemas.openxmlformats.org/officeDocument/2006/relationships/tags" Target="../tags/tag2222.xml"/><Relationship Id="rId46" Type="http://schemas.openxmlformats.org/officeDocument/2006/relationships/tags" Target="../tags/tag2230.xml"/><Relationship Id="rId59" Type="http://schemas.openxmlformats.org/officeDocument/2006/relationships/tags" Target="../tags/tag2243.xml"/><Relationship Id="rId67" Type="http://schemas.openxmlformats.org/officeDocument/2006/relationships/tags" Target="../tags/tag2251.xml"/><Relationship Id="rId103" Type="http://schemas.openxmlformats.org/officeDocument/2006/relationships/tags" Target="../tags/tag2287.xml"/><Relationship Id="rId108" Type="http://schemas.openxmlformats.org/officeDocument/2006/relationships/tags" Target="../tags/tag2292.xml"/><Relationship Id="rId116" Type="http://schemas.openxmlformats.org/officeDocument/2006/relationships/tags" Target="../tags/tag2300.xml"/><Relationship Id="rId124" Type="http://schemas.openxmlformats.org/officeDocument/2006/relationships/tags" Target="../tags/tag2308.xml"/><Relationship Id="rId129" Type="http://schemas.openxmlformats.org/officeDocument/2006/relationships/tags" Target="../tags/tag2313.xml"/><Relationship Id="rId137" Type="http://schemas.openxmlformats.org/officeDocument/2006/relationships/tags" Target="../tags/tag2321.xml"/><Relationship Id="rId20" Type="http://schemas.openxmlformats.org/officeDocument/2006/relationships/tags" Target="../tags/tag2204.xml"/><Relationship Id="rId41" Type="http://schemas.openxmlformats.org/officeDocument/2006/relationships/tags" Target="../tags/tag2225.xml"/><Relationship Id="rId54" Type="http://schemas.openxmlformats.org/officeDocument/2006/relationships/tags" Target="../tags/tag2238.xml"/><Relationship Id="rId62" Type="http://schemas.openxmlformats.org/officeDocument/2006/relationships/tags" Target="../tags/tag2246.xml"/><Relationship Id="rId70" Type="http://schemas.openxmlformats.org/officeDocument/2006/relationships/tags" Target="../tags/tag2254.xml"/><Relationship Id="rId75" Type="http://schemas.openxmlformats.org/officeDocument/2006/relationships/tags" Target="../tags/tag2259.xml"/><Relationship Id="rId83" Type="http://schemas.openxmlformats.org/officeDocument/2006/relationships/tags" Target="../tags/tag2267.xml"/><Relationship Id="rId88" Type="http://schemas.openxmlformats.org/officeDocument/2006/relationships/tags" Target="../tags/tag2272.xml"/><Relationship Id="rId91" Type="http://schemas.openxmlformats.org/officeDocument/2006/relationships/tags" Target="../tags/tag2275.xml"/><Relationship Id="rId96" Type="http://schemas.openxmlformats.org/officeDocument/2006/relationships/tags" Target="../tags/tag2280.xml"/><Relationship Id="rId111" Type="http://schemas.openxmlformats.org/officeDocument/2006/relationships/tags" Target="../tags/tag2295.xml"/><Relationship Id="rId132" Type="http://schemas.openxmlformats.org/officeDocument/2006/relationships/tags" Target="../tags/tag2316.xml"/><Relationship Id="rId140" Type="http://schemas.openxmlformats.org/officeDocument/2006/relationships/tags" Target="../tags/tag2324.xml"/><Relationship Id="rId145" Type="http://schemas.openxmlformats.org/officeDocument/2006/relationships/tags" Target="../tags/tag2329.xml"/><Relationship Id="rId153" Type="http://schemas.openxmlformats.org/officeDocument/2006/relationships/tags" Target="../tags/tag2337.xml"/><Relationship Id="rId1" Type="http://schemas.openxmlformats.org/officeDocument/2006/relationships/tags" Target="../tags/tag2185.xml"/><Relationship Id="rId6" Type="http://schemas.openxmlformats.org/officeDocument/2006/relationships/tags" Target="../tags/tag2190.xml"/><Relationship Id="rId15" Type="http://schemas.openxmlformats.org/officeDocument/2006/relationships/tags" Target="../tags/tag2199.xml"/><Relationship Id="rId23" Type="http://schemas.openxmlformats.org/officeDocument/2006/relationships/tags" Target="../tags/tag2207.xml"/><Relationship Id="rId28" Type="http://schemas.openxmlformats.org/officeDocument/2006/relationships/tags" Target="../tags/tag2212.xml"/><Relationship Id="rId36" Type="http://schemas.openxmlformats.org/officeDocument/2006/relationships/tags" Target="../tags/tag2220.xml"/><Relationship Id="rId49" Type="http://schemas.openxmlformats.org/officeDocument/2006/relationships/tags" Target="../tags/tag2233.xml"/><Relationship Id="rId57" Type="http://schemas.openxmlformats.org/officeDocument/2006/relationships/tags" Target="../tags/tag2241.xml"/><Relationship Id="rId106" Type="http://schemas.openxmlformats.org/officeDocument/2006/relationships/tags" Target="../tags/tag2290.xml"/><Relationship Id="rId114" Type="http://schemas.openxmlformats.org/officeDocument/2006/relationships/tags" Target="../tags/tag2298.xml"/><Relationship Id="rId119" Type="http://schemas.openxmlformats.org/officeDocument/2006/relationships/tags" Target="../tags/tag2303.xml"/><Relationship Id="rId127" Type="http://schemas.openxmlformats.org/officeDocument/2006/relationships/tags" Target="../tags/tag2311.xml"/><Relationship Id="rId10" Type="http://schemas.openxmlformats.org/officeDocument/2006/relationships/tags" Target="../tags/tag2194.xml"/><Relationship Id="rId31" Type="http://schemas.openxmlformats.org/officeDocument/2006/relationships/tags" Target="../tags/tag2215.xml"/><Relationship Id="rId44" Type="http://schemas.openxmlformats.org/officeDocument/2006/relationships/tags" Target="../tags/tag2228.xml"/><Relationship Id="rId52" Type="http://schemas.openxmlformats.org/officeDocument/2006/relationships/tags" Target="../tags/tag2236.xml"/><Relationship Id="rId60" Type="http://schemas.openxmlformats.org/officeDocument/2006/relationships/tags" Target="../tags/tag2244.xml"/><Relationship Id="rId65" Type="http://schemas.openxmlformats.org/officeDocument/2006/relationships/tags" Target="../tags/tag2249.xml"/><Relationship Id="rId73" Type="http://schemas.openxmlformats.org/officeDocument/2006/relationships/tags" Target="../tags/tag2257.xml"/><Relationship Id="rId78" Type="http://schemas.openxmlformats.org/officeDocument/2006/relationships/tags" Target="../tags/tag2262.xml"/><Relationship Id="rId81" Type="http://schemas.openxmlformats.org/officeDocument/2006/relationships/tags" Target="../tags/tag2265.xml"/><Relationship Id="rId86" Type="http://schemas.openxmlformats.org/officeDocument/2006/relationships/tags" Target="../tags/tag2270.xml"/><Relationship Id="rId94" Type="http://schemas.openxmlformats.org/officeDocument/2006/relationships/tags" Target="../tags/tag2278.xml"/><Relationship Id="rId99" Type="http://schemas.openxmlformats.org/officeDocument/2006/relationships/tags" Target="../tags/tag2283.xml"/><Relationship Id="rId101" Type="http://schemas.openxmlformats.org/officeDocument/2006/relationships/tags" Target="../tags/tag2285.xml"/><Relationship Id="rId122" Type="http://schemas.openxmlformats.org/officeDocument/2006/relationships/tags" Target="../tags/tag2306.xml"/><Relationship Id="rId130" Type="http://schemas.openxmlformats.org/officeDocument/2006/relationships/tags" Target="../tags/tag2314.xml"/><Relationship Id="rId135" Type="http://schemas.openxmlformats.org/officeDocument/2006/relationships/tags" Target="../tags/tag2319.xml"/><Relationship Id="rId143" Type="http://schemas.openxmlformats.org/officeDocument/2006/relationships/tags" Target="../tags/tag2327.xml"/><Relationship Id="rId148" Type="http://schemas.openxmlformats.org/officeDocument/2006/relationships/tags" Target="../tags/tag2332.xml"/><Relationship Id="rId151" Type="http://schemas.openxmlformats.org/officeDocument/2006/relationships/tags" Target="../tags/tag2335.xml"/><Relationship Id="rId156" Type="http://schemas.openxmlformats.org/officeDocument/2006/relationships/slideLayout" Target="../slideLayouts/slideLayout2.xml"/><Relationship Id="rId4" Type="http://schemas.openxmlformats.org/officeDocument/2006/relationships/tags" Target="../tags/tag2188.xml"/><Relationship Id="rId9" Type="http://schemas.openxmlformats.org/officeDocument/2006/relationships/tags" Target="../tags/tag2193.xml"/><Relationship Id="rId13" Type="http://schemas.openxmlformats.org/officeDocument/2006/relationships/tags" Target="../tags/tag2197.xml"/><Relationship Id="rId18" Type="http://schemas.openxmlformats.org/officeDocument/2006/relationships/tags" Target="../tags/tag2202.xml"/><Relationship Id="rId39" Type="http://schemas.openxmlformats.org/officeDocument/2006/relationships/tags" Target="../tags/tag2223.xml"/><Relationship Id="rId109" Type="http://schemas.openxmlformats.org/officeDocument/2006/relationships/tags" Target="../tags/tag2293.xml"/><Relationship Id="rId34" Type="http://schemas.openxmlformats.org/officeDocument/2006/relationships/tags" Target="../tags/tag2218.xml"/><Relationship Id="rId50" Type="http://schemas.openxmlformats.org/officeDocument/2006/relationships/tags" Target="../tags/tag2234.xml"/><Relationship Id="rId55" Type="http://schemas.openxmlformats.org/officeDocument/2006/relationships/tags" Target="../tags/tag2239.xml"/><Relationship Id="rId76" Type="http://schemas.openxmlformats.org/officeDocument/2006/relationships/tags" Target="../tags/tag2260.xml"/><Relationship Id="rId97" Type="http://schemas.openxmlformats.org/officeDocument/2006/relationships/tags" Target="../tags/tag2281.xml"/><Relationship Id="rId104" Type="http://schemas.openxmlformats.org/officeDocument/2006/relationships/tags" Target="../tags/tag2288.xml"/><Relationship Id="rId120" Type="http://schemas.openxmlformats.org/officeDocument/2006/relationships/tags" Target="../tags/tag2304.xml"/><Relationship Id="rId125" Type="http://schemas.openxmlformats.org/officeDocument/2006/relationships/tags" Target="../tags/tag2309.xml"/><Relationship Id="rId141" Type="http://schemas.openxmlformats.org/officeDocument/2006/relationships/tags" Target="../tags/tag2325.xml"/><Relationship Id="rId146" Type="http://schemas.openxmlformats.org/officeDocument/2006/relationships/tags" Target="../tags/tag2330.xml"/><Relationship Id="rId7" Type="http://schemas.openxmlformats.org/officeDocument/2006/relationships/tags" Target="../tags/tag2191.xml"/><Relationship Id="rId71" Type="http://schemas.openxmlformats.org/officeDocument/2006/relationships/tags" Target="../tags/tag2255.xml"/><Relationship Id="rId92" Type="http://schemas.openxmlformats.org/officeDocument/2006/relationships/tags" Target="../tags/tag2276.xml"/><Relationship Id="rId2" Type="http://schemas.openxmlformats.org/officeDocument/2006/relationships/tags" Target="../tags/tag2186.xml"/><Relationship Id="rId29" Type="http://schemas.openxmlformats.org/officeDocument/2006/relationships/tags" Target="../tags/tag2213.xml"/><Relationship Id="rId24" Type="http://schemas.openxmlformats.org/officeDocument/2006/relationships/tags" Target="../tags/tag2208.xml"/><Relationship Id="rId40" Type="http://schemas.openxmlformats.org/officeDocument/2006/relationships/tags" Target="../tags/tag2224.xml"/><Relationship Id="rId45" Type="http://schemas.openxmlformats.org/officeDocument/2006/relationships/tags" Target="../tags/tag2229.xml"/><Relationship Id="rId66" Type="http://schemas.openxmlformats.org/officeDocument/2006/relationships/tags" Target="../tags/tag2250.xml"/><Relationship Id="rId87" Type="http://schemas.openxmlformats.org/officeDocument/2006/relationships/tags" Target="../tags/tag2271.xml"/><Relationship Id="rId110" Type="http://schemas.openxmlformats.org/officeDocument/2006/relationships/tags" Target="../tags/tag2294.xml"/><Relationship Id="rId115" Type="http://schemas.openxmlformats.org/officeDocument/2006/relationships/tags" Target="../tags/tag2299.xml"/><Relationship Id="rId131" Type="http://schemas.openxmlformats.org/officeDocument/2006/relationships/tags" Target="../tags/tag2315.xml"/><Relationship Id="rId136" Type="http://schemas.openxmlformats.org/officeDocument/2006/relationships/tags" Target="../tags/tag2320.xml"/><Relationship Id="rId61" Type="http://schemas.openxmlformats.org/officeDocument/2006/relationships/tags" Target="../tags/tag2245.xml"/><Relationship Id="rId82" Type="http://schemas.openxmlformats.org/officeDocument/2006/relationships/tags" Target="../tags/tag2266.xml"/><Relationship Id="rId152" Type="http://schemas.openxmlformats.org/officeDocument/2006/relationships/tags" Target="../tags/tag2336.xml"/><Relationship Id="rId19" Type="http://schemas.openxmlformats.org/officeDocument/2006/relationships/tags" Target="../tags/tag2203.xml"/><Relationship Id="rId14" Type="http://schemas.openxmlformats.org/officeDocument/2006/relationships/tags" Target="../tags/tag2198.xml"/><Relationship Id="rId30" Type="http://schemas.openxmlformats.org/officeDocument/2006/relationships/tags" Target="../tags/tag2214.xml"/><Relationship Id="rId35" Type="http://schemas.openxmlformats.org/officeDocument/2006/relationships/tags" Target="../tags/tag2219.xml"/><Relationship Id="rId56" Type="http://schemas.openxmlformats.org/officeDocument/2006/relationships/tags" Target="../tags/tag2240.xml"/><Relationship Id="rId77" Type="http://schemas.openxmlformats.org/officeDocument/2006/relationships/tags" Target="../tags/tag2261.xml"/><Relationship Id="rId100" Type="http://schemas.openxmlformats.org/officeDocument/2006/relationships/tags" Target="../tags/tag2284.xml"/><Relationship Id="rId105" Type="http://schemas.openxmlformats.org/officeDocument/2006/relationships/tags" Target="../tags/tag2289.xml"/><Relationship Id="rId126" Type="http://schemas.openxmlformats.org/officeDocument/2006/relationships/tags" Target="../tags/tag2310.xml"/><Relationship Id="rId147" Type="http://schemas.openxmlformats.org/officeDocument/2006/relationships/tags" Target="../tags/tag2331.xml"/><Relationship Id="rId8" Type="http://schemas.openxmlformats.org/officeDocument/2006/relationships/tags" Target="../tags/tag2192.xml"/><Relationship Id="rId51" Type="http://schemas.openxmlformats.org/officeDocument/2006/relationships/tags" Target="../tags/tag2235.xml"/><Relationship Id="rId72" Type="http://schemas.openxmlformats.org/officeDocument/2006/relationships/tags" Target="../tags/tag2256.xml"/><Relationship Id="rId93" Type="http://schemas.openxmlformats.org/officeDocument/2006/relationships/tags" Target="../tags/tag2277.xml"/><Relationship Id="rId98" Type="http://schemas.openxmlformats.org/officeDocument/2006/relationships/tags" Target="../tags/tag2282.xml"/><Relationship Id="rId121" Type="http://schemas.openxmlformats.org/officeDocument/2006/relationships/tags" Target="../tags/tag2305.xml"/><Relationship Id="rId142" Type="http://schemas.openxmlformats.org/officeDocument/2006/relationships/tags" Target="../tags/tag2326.xml"/><Relationship Id="rId3" Type="http://schemas.openxmlformats.org/officeDocument/2006/relationships/tags" Target="../tags/tag2187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2365.xml"/><Relationship Id="rId21" Type="http://schemas.openxmlformats.org/officeDocument/2006/relationships/tags" Target="../tags/tag2360.xml"/><Relationship Id="rId42" Type="http://schemas.openxmlformats.org/officeDocument/2006/relationships/tags" Target="../tags/tag2381.xml"/><Relationship Id="rId47" Type="http://schemas.openxmlformats.org/officeDocument/2006/relationships/tags" Target="../tags/tag2386.xml"/><Relationship Id="rId63" Type="http://schemas.openxmlformats.org/officeDocument/2006/relationships/tags" Target="../tags/tag2402.xml"/><Relationship Id="rId68" Type="http://schemas.openxmlformats.org/officeDocument/2006/relationships/tags" Target="../tags/tag2407.xml"/><Relationship Id="rId84" Type="http://schemas.openxmlformats.org/officeDocument/2006/relationships/tags" Target="../tags/tag2423.xml"/><Relationship Id="rId89" Type="http://schemas.openxmlformats.org/officeDocument/2006/relationships/tags" Target="../tags/tag2428.xml"/><Relationship Id="rId7" Type="http://schemas.openxmlformats.org/officeDocument/2006/relationships/tags" Target="../tags/tag2346.xml"/><Relationship Id="rId71" Type="http://schemas.openxmlformats.org/officeDocument/2006/relationships/tags" Target="../tags/tag2410.xml"/><Relationship Id="rId92" Type="http://schemas.openxmlformats.org/officeDocument/2006/relationships/tags" Target="../tags/tag2431.xml"/><Relationship Id="rId2" Type="http://schemas.openxmlformats.org/officeDocument/2006/relationships/tags" Target="../tags/tag2341.xml"/><Relationship Id="rId16" Type="http://schemas.openxmlformats.org/officeDocument/2006/relationships/tags" Target="../tags/tag2355.xml"/><Relationship Id="rId29" Type="http://schemas.openxmlformats.org/officeDocument/2006/relationships/tags" Target="../tags/tag2368.xml"/><Relationship Id="rId107" Type="http://schemas.openxmlformats.org/officeDocument/2006/relationships/slideLayout" Target="../slideLayouts/slideLayout2.xml"/><Relationship Id="rId11" Type="http://schemas.openxmlformats.org/officeDocument/2006/relationships/tags" Target="../tags/tag2350.xml"/><Relationship Id="rId24" Type="http://schemas.openxmlformats.org/officeDocument/2006/relationships/tags" Target="../tags/tag2363.xml"/><Relationship Id="rId32" Type="http://schemas.openxmlformats.org/officeDocument/2006/relationships/tags" Target="../tags/tag2371.xml"/><Relationship Id="rId37" Type="http://schemas.openxmlformats.org/officeDocument/2006/relationships/tags" Target="../tags/tag2376.xml"/><Relationship Id="rId40" Type="http://schemas.openxmlformats.org/officeDocument/2006/relationships/tags" Target="../tags/tag2379.xml"/><Relationship Id="rId45" Type="http://schemas.openxmlformats.org/officeDocument/2006/relationships/tags" Target="../tags/tag2384.xml"/><Relationship Id="rId53" Type="http://schemas.openxmlformats.org/officeDocument/2006/relationships/tags" Target="../tags/tag2392.xml"/><Relationship Id="rId58" Type="http://schemas.openxmlformats.org/officeDocument/2006/relationships/tags" Target="../tags/tag2397.xml"/><Relationship Id="rId66" Type="http://schemas.openxmlformats.org/officeDocument/2006/relationships/tags" Target="../tags/tag2405.xml"/><Relationship Id="rId74" Type="http://schemas.openxmlformats.org/officeDocument/2006/relationships/tags" Target="../tags/tag2413.xml"/><Relationship Id="rId79" Type="http://schemas.openxmlformats.org/officeDocument/2006/relationships/tags" Target="../tags/tag2418.xml"/><Relationship Id="rId87" Type="http://schemas.openxmlformats.org/officeDocument/2006/relationships/tags" Target="../tags/tag2426.xml"/><Relationship Id="rId102" Type="http://schemas.openxmlformats.org/officeDocument/2006/relationships/tags" Target="../tags/tag2441.xml"/><Relationship Id="rId5" Type="http://schemas.openxmlformats.org/officeDocument/2006/relationships/tags" Target="../tags/tag2344.xml"/><Relationship Id="rId61" Type="http://schemas.openxmlformats.org/officeDocument/2006/relationships/tags" Target="../tags/tag2400.xml"/><Relationship Id="rId82" Type="http://schemas.openxmlformats.org/officeDocument/2006/relationships/tags" Target="../tags/tag2421.xml"/><Relationship Id="rId90" Type="http://schemas.openxmlformats.org/officeDocument/2006/relationships/tags" Target="../tags/tag2429.xml"/><Relationship Id="rId95" Type="http://schemas.openxmlformats.org/officeDocument/2006/relationships/tags" Target="../tags/tag2434.xml"/><Relationship Id="rId19" Type="http://schemas.openxmlformats.org/officeDocument/2006/relationships/tags" Target="../tags/tag2358.xml"/><Relationship Id="rId14" Type="http://schemas.openxmlformats.org/officeDocument/2006/relationships/tags" Target="../tags/tag2353.xml"/><Relationship Id="rId22" Type="http://schemas.openxmlformats.org/officeDocument/2006/relationships/tags" Target="../tags/tag2361.xml"/><Relationship Id="rId27" Type="http://schemas.openxmlformats.org/officeDocument/2006/relationships/tags" Target="../tags/tag2366.xml"/><Relationship Id="rId30" Type="http://schemas.openxmlformats.org/officeDocument/2006/relationships/tags" Target="../tags/tag2369.xml"/><Relationship Id="rId35" Type="http://schemas.openxmlformats.org/officeDocument/2006/relationships/tags" Target="../tags/tag2374.xml"/><Relationship Id="rId43" Type="http://schemas.openxmlformats.org/officeDocument/2006/relationships/tags" Target="../tags/tag2382.xml"/><Relationship Id="rId48" Type="http://schemas.openxmlformats.org/officeDocument/2006/relationships/tags" Target="../tags/tag2387.xml"/><Relationship Id="rId56" Type="http://schemas.openxmlformats.org/officeDocument/2006/relationships/tags" Target="../tags/tag2395.xml"/><Relationship Id="rId64" Type="http://schemas.openxmlformats.org/officeDocument/2006/relationships/tags" Target="../tags/tag2403.xml"/><Relationship Id="rId69" Type="http://schemas.openxmlformats.org/officeDocument/2006/relationships/tags" Target="../tags/tag2408.xml"/><Relationship Id="rId77" Type="http://schemas.openxmlformats.org/officeDocument/2006/relationships/tags" Target="../tags/tag2416.xml"/><Relationship Id="rId100" Type="http://schemas.openxmlformats.org/officeDocument/2006/relationships/tags" Target="../tags/tag2439.xml"/><Relationship Id="rId105" Type="http://schemas.openxmlformats.org/officeDocument/2006/relationships/tags" Target="../tags/tag2444.xml"/><Relationship Id="rId8" Type="http://schemas.openxmlformats.org/officeDocument/2006/relationships/tags" Target="../tags/tag2347.xml"/><Relationship Id="rId51" Type="http://schemas.openxmlformats.org/officeDocument/2006/relationships/tags" Target="../tags/tag2390.xml"/><Relationship Id="rId72" Type="http://schemas.openxmlformats.org/officeDocument/2006/relationships/tags" Target="../tags/tag2411.xml"/><Relationship Id="rId80" Type="http://schemas.openxmlformats.org/officeDocument/2006/relationships/tags" Target="../tags/tag2419.xml"/><Relationship Id="rId85" Type="http://schemas.openxmlformats.org/officeDocument/2006/relationships/tags" Target="../tags/tag2424.xml"/><Relationship Id="rId93" Type="http://schemas.openxmlformats.org/officeDocument/2006/relationships/tags" Target="../tags/tag2432.xml"/><Relationship Id="rId98" Type="http://schemas.openxmlformats.org/officeDocument/2006/relationships/tags" Target="../tags/tag2437.xml"/><Relationship Id="rId3" Type="http://schemas.openxmlformats.org/officeDocument/2006/relationships/tags" Target="../tags/tag2342.xml"/><Relationship Id="rId12" Type="http://schemas.openxmlformats.org/officeDocument/2006/relationships/tags" Target="../tags/tag2351.xml"/><Relationship Id="rId17" Type="http://schemas.openxmlformats.org/officeDocument/2006/relationships/tags" Target="../tags/tag2356.xml"/><Relationship Id="rId25" Type="http://schemas.openxmlformats.org/officeDocument/2006/relationships/tags" Target="../tags/tag2364.xml"/><Relationship Id="rId33" Type="http://schemas.openxmlformats.org/officeDocument/2006/relationships/tags" Target="../tags/tag2372.xml"/><Relationship Id="rId38" Type="http://schemas.openxmlformats.org/officeDocument/2006/relationships/tags" Target="../tags/tag2377.xml"/><Relationship Id="rId46" Type="http://schemas.openxmlformats.org/officeDocument/2006/relationships/tags" Target="../tags/tag2385.xml"/><Relationship Id="rId59" Type="http://schemas.openxmlformats.org/officeDocument/2006/relationships/tags" Target="../tags/tag2398.xml"/><Relationship Id="rId67" Type="http://schemas.openxmlformats.org/officeDocument/2006/relationships/tags" Target="../tags/tag2406.xml"/><Relationship Id="rId103" Type="http://schemas.openxmlformats.org/officeDocument/2006/relationships/tags" Target="../tags/tag2442.xml"/><Relationship Id="rId20" Type="http://schemas.openxmlformats.org/officeDocument/2006/relationships/tags" Target="../tags/tag2359.xml"/><Relationship Id="rId41" Type="http://schemas.openxmlformats.org/officeDocument/2006/relationships/tags" Target="../tags/tag2380.xml"/><Relationship Id="rId54" Type="http://schemas.openxmlformats.org/officeDocument/2006/relationships/tags" Target="../tags/tag2393.xml"/><Relationship Id="rId62" Type="http://schemas.openxmlformats.org/officeDocument/2006/relationships/tags" Target="../tags/tag2401.xml"/><Relationship Id="rId70" Type="http://schemas.openxmlformats.org/officeDocument/2006/relationships/tags" Target="../tags/tag2409.xml"/><Relationship Id="rId75" Type="http://schemas.openxmlformats.org/officeDocument/2006/relationships/tags" Target="../tags/tag2414.xml"/><Relationship Id="rId83" Type="http://schemas.openxmlformats.org/officeDocument/2006/relationships/tags" Target="../tags/tag2422.xml"/><Relationship Id="rId88" Type="http://schemas.openxmlformats.org/officeDocument/2006/relationships/tags" Target="../tags/tag2427.xml"/><Relationship Id="rId91" Type="http://schemas.openxmlformats.org/officeDocument/2006/relationships/tags" Target="../tags/tag2430.xml"/><Relationship Id="rId96" Type="http://schemas.openxmlformats.org/officeDocument/2006/relationships/tags" Target="../tags/tag2435.xml"/><Relationship Id="rId1" Type="http://schemas.openxmlformats.org/officeDocument/2006/relationships/tags" Target="../tags/tag2340.xml"/><Relationship Id="rId6" Type="http://schemas.openxmlformats.org/officeDocument/2006/relationships/tags" Target="../tags/tag2345.xml"/><Relationship Id="rId15" Type="http://schemas.openxmlformats.org/officeDocument/2006/relationships/tags" Target="../tags/tag2354.xml"/><Relationship Id="rId23" Type="http://schemas.openxmlformats.org/officeDocument/2006/relationships/tags" Target="../tags/tag2362.xml"/><Relationship Id="rId28" Type="http://schemas.openxmlformats.org/officeDocument/2006/relationships/tags" Target="../tags/tag2367.xml"/><Relationship Id="rId36" Type="http://schemas.openxmlformats.org/officeDocument/2006/relationships/tags" Target="../tags/tag2375.xml"/><Relationship Id="rId49" Type="http://schemas.openxmlformats.org/officeDocument/2006/relationships/tags" Target="../tags/tag2388.xml"/><Relationship Id="rId57" Type="http://schemas.openxmlformats.org/officeDocument/2006/relationships/tags" Target="../tags/tag2396.xml"/><Relationship Id="rId106" Type="http://schemas.openxmlformats.org/officeDocument/2006/relationships/tags" Target="../tags/tag2445.xml"/><Relationship Id="rId10" Type="http://schemas.openxmlformats.org/officeDocument/2006/relationships/tags" Target="../tags/tag2349.xml"/><Relationship Id="rId31" Type="http://schemas.openxmlformats.org/officeDocument/2006/relationships/tags" Target="../tags/tag2370.xml"/><Relationship Id="rId44" Type="http://schemas.openxmlformats.org/officeDocument/2006/relationships/tags" Target="../tags/tag2383.xml"/><Relationship Id="rId52" Type="http://schemas.openxmlformats.org/officeDocument/2006/relationships/tags" Target="../tags/tag2391.xml"/><Relationship Id="rId60" Type="http://schemas.openxmlformats.org/officeDocument/2006/relationships/tags" Target="../tags/tag2399.xml"/><Relationship Id="rId65" Type="http://schemas.openxmlformats.org/officeDocument/2006/relationships/tags" Target="../tags/tag2404.xml"/><Relationship Id="rId73" Type="http://schemas.openxmlformats.org/officeDocument/2006/relationships/tags" Target="../tags/tag2412.xml"/><Relationship Id="rId78" Type="http://schemas.openxmlformats.org/officeDocument/2006/relationships/tags" Target="../tags/tag2417.xml"/><Relationship Id="rId81" Type="http://schemas.openxmlformats.org/officeDocument/2006/relationships/tags" Target="../tags/tag2420.xml"/><Relationship Id="rId86" Type="http://schemas.openxmlformats.org/officeDocument/2006/relationships/tags" Target="../tags/tag2425.xml"/><Relationship Id="rId94" Type="http://schemas.openxmlformats.org/officeDocument/2006/relationships/tags" Target="../tags/tag2433.xml"/><Relationship Id="rId99" Type="http://schemas.openxmlformats.org/officeDocument/2006/relationships/tags" Target="../tags/tag2438.xml"/><Relationship Id="rId101" Type="http://schemas.openxmlformats.org/officeDocument/2006/relationships/tags" Target="../tags/tag2440.xml"/><Relationship Id="rId4" Type="http://schemas.openxmlformats.org/officeDocument/2006/relationships/tags" Target="../tags/tag2343.xml"/><Relationship Id="rId9" Type="http://schemas.openxmlformats.org/officeDocument/2006/relationships/tags" Target="../tags/tag2348.xml"/><Relationship Id="rId13" Type="http://schemas.openxmlformats.org/officeDocument/2006/relationships/tags" Target="../tags/tag2352.xml"/><Relationship Id="rId18" Type="http://schemas.openxmlformats.org/officeDocument/2006/relationships/tags" Target="../tags/tag2357.xml"/><Relationship Id="rId39" Type="http://schemas.openxmlformats.org/officeDocument/2006/relationships/tags" Target="../tags/tag2378.xml"/><Relationship Id="rId34" Type="http://schemas.openxmlformats.org/officeDocument/2006/relationships/tags" Target="../tags/tag2373.xml"/><Relationship Id="rId50" Type="http://schemas.openxmlformats.org/officeDocument/2006/relationships/tags" Target="../tags/tag2389.xml"/><Relationship Id="rId55" Type="http://schemas.openxmlformats.org/officeDocument/2006/relationships/tags" Target="../tags/tag2394.xml"/><Relationship Id="rId76" Type="http://schemas.openxmlformats.org/officeDocument/2006/relationships/tags" Target="../tags/tag2415.xml"/><Relationship Id="rId97" Type="http://schemas.openxmlformats.org/officeDocument/2006/relationships/tags" Target="../tags/tag2436.xml"/><Relationship Id="rId104" Type="http://schemas.openxmlformats.org/officeDocument/2006/relationships/tags" Target="../tags/tag2443.xml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tags" Target="../tags/tag2562.xml"/><Relationship Id="rId21" Type="http://schemas.openxmlformats.org/officeDocument/2006/relationships/tags" Target="../tags/tag2466.xml"/><Relationship Id="rId42" Type="http://schemas.openxmlformats.org/officeDocument/2006/relationships/tags" Target="../tags/tag2487.xml"/><Relationship Id="rId63" Type="http://schemas.openxmlformats.org/officeDocument/2006/relationships/tags" Target="../tags/tag2508.xml"/><Relationship Id="rId84" Type="http://schemas.openxmlformats.org/officeDocument/2006/relationships/tags" Target="../tags/tag2529.xml"/><Relationship Id="rId138" Type="http://schemas.openxmlformats.org/officeDocument/2006/relationships/tags" Target="../tags/tag2583.xml"/><Relationship Id="rId159" Type="http://schemas.openxmlformats.org/officeDocument/2006/relationships/tags" Target="../tags/tag2604.xml"/><Relationship Id="rId170" Type="http://schemas.openxmlformats.org/officeDocument/2006/relationships/tags" Target="../tags/tag2615.xml"/><Relationship Id="rId191" Type="http://schemas.openxmlformats.org/officeDocument/2006/relationships/tags" Target="../tags/tag2636.xml"/><Relationship Id="rId196" Type="http://schemas.openxmlformats.org/officeDocument/2006/relationships/tags" Target="../tags/tag2641.xml"/><Relationship Id="rId200" Type="http://schemas.openxmlformats.org/officeDocument/2006/relationships/slideLayout" Target="../slideLayouts/slideLayout2.xml"/><Relationship Id="rId16" Type="http://schemas.openxmlformats.org/officeDocument/2006/relationships/tags" Target="../tags/tag2461.xml"/><Relationship Id="rId107" Type="http://schemas.openxmlformats.org/officeDocument/2006/relationships/tags" Target="../tags/tag2552.xml"/><Relationship Id="rId11" Type="http://schemas.openxmlformats.org/officeDocument/2006/relationships/tags" Target="../tags/tag2456.xml"/><Relationship Id="rId32" Type="http://schemas.openxmlformats.org/officeDocument/2006/relationships/tags" Target="../tags/tag2477.xml"/><Relationship Id="rId37" Type="http://schemas.openxmlformats.org/officeDocument/2006/relationships/tags" Target="../tags/tag2482.xml"/><Relationship Id="rId53" Type="http://schemas.openxmlformats.org/officeDocument/2006/relationships/tags" Target="../tags/tag2498.xml"/><Relationship Id="rId58" Type="http://schemas.openxmlformats.org/officeDocument/2006/relationships/tags" Target="../tags/tag2503.xml"/><Relationship Id="rId74" Type="http://schemas.openxmlformats.org/officeDocument/2006/relationships/tags" Target="../tags/tag2519.xml"/><Relationship Id="rId79" Type="http://schemas.openxmlformats.org/officeDocument/2006/relationships/tags" Target="../tags/tag2524.xml"/><Relationship Id="rId102" Type="http://schemas.openxmlformats.org/officeDocument/2006/relationships/tags" Target="../tags/tag2547.xml"/><Relationship Id="rId123" Type="http://schemas.openxmlformats.org/officeDocument/2006/relationships/tags" Target="../tags/tag2568.xml"/><Relationship Id="rId128" Type="http://schemas.openxmlformats.org/officeDocument/2006/relationships/tags" Target="../tags/tag2573.xml"/><Relationship Id="rId144" Type="http://schemas.openxmlformats.org/officeDocument/2006/relationships/tags" Target="../tags/tag2589.xml"/><Relationship Id="rId149" Type="http://schemas.openxmlformats.org/officeDocument/2006/relationships/tags" Target="../tags/tag2594.xml"/><Relationship Id="rId5" Type="http://schemas.openxmlformats.org/officeDocument/2006/relationships/tags" Target="../tags/tag2450.xml"/><Relationship Id="rId90" Type="http://schemas.openxmlformats.org/officeDocument/2006/relationships/tags" Target="../tags/tag2535.xml"/><Relationship Id="rId95" Type="http://schemas.openxmlformats.org/officeDocument/2006/relationships/tags" Target="../tags/tag2540.xml"/><Relationship Id="rId160" Type="http://schemas.openxmlformats.org/officeDocument/2006/relationships/tags" Target="../tags/tag2605.xml"/><Relationship Id="rId165" Type="http://schemas.openxmlformats.org/officeDocument/2006/relationships/tags" Target="../tags/tag2610.xml"/><Relationship Id="rId181" Type="http://schemas.openxmlformats.org/officeDocument/2006/relationships/tags" Target="../tags/tag2626.xml"/><Relationship Id="rId186" Type="http://schemas.openxmlformats.org/officeDocument/2006/relationships/tags" Target="../tags/tag2631.xml"/><Relationship Id="rId22" Type="http://schemas.openxmlformats.org/officeDocument/2006/relationships/tags" Target="../tags/tag2467.xml"/><Relationship Id="rId27" Type="http://schemas.openxmlformats.org/officeDocument/2006/relationships/tags" Target="../tags/tag2472.xml"/><Relationship Id="rId43" Type="http://schemas.openxmlformats.org/officeDocument/2006/relationships/tags" Target="../tags/tag2488.xml"/><Relationship Id="rId48" Type="http://schemas.openxmlformats.org/officeDocument/2006/relationships/tags" Target="../tags/tag2493.xml"/><Relationship Id="rId64" Type="http://schemas.openxmlformats.org/officeDocument/2006/relationships/tags" Target="../tags/tag2509.xml"/><Relationship Id="rId69" Type="http://schemas.openxmlformats.org/officeDocument/2006/relationships/tags" Target="../tags/tag2514.xml"/><Relationship Id="rId113" Type="http://schemas.openxmlformats.org/officeDocument/2006/relationships/tags" Target="../tags/tag2558.xml"/><Relationship Id="rId118" Type="http://schemas.openxmlformats.org/officeDocument/2006/relationships/tags" Target="../tags/tag2563.xml"/><Relationship Id="rId134" Type="http://schemas.openxmlformats.org/officeDocument/2006/relationships/tags" Target="../tags/tag2579.xml"/><Relationship Id="rId139" Type="http://schemas.openxmlformats.org/officeDocument/2006/relationships/tags" Target="../tags/tag2584.xml"/><Relationship Id="rId80" Type="http://schemas.openxmlformats.org/officeDocument/2006/relationships/tags" Target="../tags/tag2525.xml"/><Relationship Id="rId85" Type="http://schemas.openxmlformats.org/officeDocument/2006/relationships/tags" Target="../tags/tag2530.xml"/><Relationship Id="rId150" Type="http://schemas.openxmlformats.org/officeDocument/2006/relationships/tags" Target="../tags/tag2595.xml"/><Relationship Id="rId155" Type="http://schemas.openxmlformats.org/officeDocument/2006/relationships/tags" Target="../tags/tag2600.xml"/><Relationship Id="rId171" Type="http://schemas.openxmlformats.org/officeDocument/2006/relationships/tags" Target="../tags/tag2616.xml"/><Relationship Id="rId176" Type="http://schemas.openxmlformats.org/officeDocument/2006/relationships/tags" Target="../tags/tag2621.xml"/><Relationship Id="rId192" Type="http://schemas.openxmlformats.org/officeDocument/2006/relationships/tags" Target="../tags/tag2637.xml"/><Relationship Id="rId197" Type="http://schemas.openxmlformats.org/officeDocument/2006/relationships/tags" Target="../tags/tag2642.xml"/><Relationship Id="rId12" Type="http://schemas.openxmlformats.org/officeDocument/2006/relationships/tags" Target="../tags/tag2457.xml"/><Relationship Id="rId17" Type="http://schemas.openxmlformats.org/officeDocument/2006/relationships/tags" Target="../tags/tag2462.xml"/><Relationship Id="rId33" Type="http://schemas.openxmlformats.org/officeDocument/2006/relationships/tags" Target="../tags/tag2478.xml"/><Relationship Id="rId38" Type="http://schemas.openxmlformats.org/officeDocument/2006/relationships/tags" Target="../tags/tag2483.xml"/><Relationship Id="rId59" Type="http://schemas.openxmlformats.org/officeDocument/2006/relationships/tags" Target="../tags/tag2504.xml"/><Relationship Id="rId103" Type="http://schemas.openxmlformats.org/officeDocument/2006/relationships/tags" Target="../tags/tag2548.xml"/><Relationship Id="rId108" Type="http://schemas.openxmlformats.org/officeDocument/2006/relationships/tags" Target="../tags/tag2553.xml"/><Relationship Id="rId124" Type="http://schemas.openxmlformats.org/officeDocument/2006/relationships/tags" Target="../tags/tag2569.xml"/><Relationship Id="rId129" Type="http://schemas.openxmlformats.org/officeDocument/2006/relationships/tags" Target="../tags/tag2574.xml"/><Relationship Id="rId54" Type="http://schemas.openxmlformats.org/officeDocument/2006/relationships/tags" Target="../tags/tag2499.xml"/><Relationship Id="rId70" Type="http://schemas.openxmlformats.org/officeDocument/2006/relationships/tags" Target="../tags/tag2515.xml"/><Relationship Id="rId75" Type="http://schemas.openxmlformats.org/officeDocument/2006/relationships/tags" Target="../tags/tag2520.xml"/><Relationship Id="rId91" Type="http://schemas.openxmlformats.org/officeDocument/2006/relationships/tags" Target="../tags/tag2536.xml"/><Relationship Id="rId96" Type="http://schemas.openxmlformats.org/officeDocument/2006/relationships/tags" Target="../tags/tag2541.xml"/><Relationship Id="rId140" Type="http://schemas.openxmlformats.org/officeDocument/2006/relationships/tags" Target="../tags/tag2585.xml"/><Relationship Id="rId145" Type="http://schemas.openxmlformats.org/officeDocument/2006/relationships/tags" Target="../tags/tag2590.xml"/><Relationship Id="rId161" Type="http://schemas.openxmlformats.org/officeDocument/2006/relationships/tags" Target="../tags/tag2606.xml"/><Relationship Id="rId166" Type="http://schemas.openxmlformats.org/officeDocument/2006/relationships/tags" Target="../tags/tag2611.xml"/><Relationship Id="rId182" Type="http://schemas.openxmlformats.org/officeDocument/2006/relationships/tags" Target="../tags/tag2627.xml"/><Relationship Id="rId187" Type="http://schemas.openxmlformats.org/officeDocument/2006/relationships/tags" Target="../tags/tag2632.xml"/><Relationship Id="rId1" Type="http://schemas.openxmlformats.org/officeDocument/2006/relationships/tags" Target="../tags/tag2446.xml"/><Relationship Id="rId6" Type="http://schemas.openxmlformats.org/officeDocument/2006/relationships/tags" Target="../tags/tag2451.xml"/><Relationship Id="rId23" Type="http://schemas.openxmlformats.org/officeDocument/2006/relationships/tags" Target="../tags/tag2468.xml"/><Relationship Id="rId28" Type="http://schemas.openxmlformats.org/officeDocument/2006/relationships/tags" Target="../tags/tag2473.xml"/><Relationship Id="rId49" Type="http://schemas.openxmlformats.org/officeDocument/2006/relationships/tags" Target="../tags/tag2494.xml"/><Relationship Id="rId114" Type="http://schemas.openxmlformats.org/officeDocument/2006/relationships/tags" Target="../tags/tag2559.xml"/><Relationship Id="rId119" Type="http://schemas.openxmlformats.org/officeDocument/2006/relationships/tags" Target="../tags/tag2564.xml"/><Relationship Id="rId44" Type="http://schemas.openxmlformats.org/officeDocument/2006/relationships/tags" Target="../tags/tag2489.xml"/><Relationship Id="rId60" Type="http://schemas.openxmlformats.org/officeDocument/2006/relationships/tags" Target="../tags/tag2505.xml"/><Relationship Id="rId65" Type="http://schemas.openxmlformats.org/officeDocument/2006/relationships/tags" Target="../tags/tag2510.xml"/><Relationship Id="rId81" Type="http://schemas.openxmlformats.org/officeDocument/2006/relationships/tags" Target="../tags/tag2526.xml"/><Relationship Id="rId86" Type="http://schemas.openxmlformats.org/officeDocument/2006/relationships/tags" Target="../tags/tag2531.xml"/><Relationship Id="rId130" Type="http://schemas.openxmlformats.org/officeDocument/2006/relationships/tags" Target="../tags/tag2575.xml"/><Relationship Id="rId135" Type="http://schemas.openxmlformats.org/officeDocument/2006/relationships/tags" Target="../tags/tag2580.xml"/><Relationship Id="rId151" Type="http://schemas.openxmlformats.org/officeDocument/2006/relationships/tags" Target="../tags/tag2596.xml"/><Relationship Id="rId156" Type="http://schemas.openxmlformats.org/officeDocument/2006/relationships/tags" Target="../tags/tag2601.xml"/><Relationship Id="rId177" Type="http://schemas.openxmlformats.org/officeDocument/2006/relationships/tags" Target="../tags/tag2622.xml"/><Relationship Id="rId198" Type="http://schemas.openxmlformats.org/officeDocument/2006/relationships/tags" Target="../tags/tag2643.xml"/><Relationship Id="rId172" Type="http://schemas.openxmlformats.org/officeDocument/2006/relationships/tags" Target="../tags/tag2617.xml"/><Relationship Id="rId193" Type="http://schemas.openxmlformats.org/officeDocument/2006/relationships/tags" Target="../tags/tag2638.xml"/><Relationship Id="rId13" Type="http://schemas.openxmlformats.org/officeDocument/2006/relationships/tags" Target="../tags/tag2458.xml"/><Relationship Id="rId18" Type="http://schemas.openxmlformats.org/officeDocument/2006/relationships/tags" Target="../tags/tag2463.xml"/><Relationship Id="rId39" Type="http://schemas.openxmlformats.org/officeDocument/2006/relationships/tags" Target="../tags/tag2484.xml"/><Relationship Id="rId109" Type="http://schemas.openxmlformats.org/officeDocument/2006/relationships/tags" Target="../tags/tag2554.xml"/><Relationship Id="rId34" Type="http://schemas.openxmlformats.org/officeDocument/2006/relationships/tags" Target="../tags/tag2479.xml"/><Relationship Id="rId50" Type="http://schemas.openxmlformats.org/officeDocument/2006/relationships/tags" Target="../tags/tag2495.xml"/><Relationship Id="rId55" Type="http://schemas.openxmlformats.org/officeDocument/2006/relationships/tags" Target="../tags/tag2500.xml"/><Relationship Id="rId76" Type="http://schemas.openxmlformats.org/officeDocument/2006/relationships/tags" Target="../tags/tag2521.xml"/><Relationship Id="rId97" Type="http://schemas.openxmlformats.org/officeDocument/2006/relationships/tags" Target="../tags/tag2542.xml"/><Relationship Id="rId104" Type="http://schemas.openxmlformats.org/officeDocument/2006/relationships/tags" Target="../tags/tag2549.xml"/><Relationship Id="rId120" Type="http://schemas.openxmlformats.org/officeDocument/2006/relationships/tags" Target="../tags/tag2565.xml"/><Relationship Id="rId125" Type="http://schemas.openxmlformats.org/officeDocument/2006/relationships/tags" Target="../tags/tag2570.xml"/><Relationship Id="rId141" Type="http://schemas.openxmlformats.org/officeDocument/2006/relationships/tags" Target="../tags/tag2586.xml"/><Relationship Id="rId146" Type="http://schemas.openxmlformats.org/officeDocument/2006/relationships/tags" Target="../tags/tag2591.xml"/><Relationship Id="rId167" Type="http://schemas.openxmlformats.org/officeDocument/2006/relationships/tags" Target="../tags/tag2612.xml"/><Relationship Id="rId188" Type="http://schemas.openxmlformats.org/officeDocument/2006/relationships/tags" Target="../tags/tag2633.xml"/><Relationship Id="rId7" Type="http://schemas.openxmlformats.org/officeDocument/2006/relationships/tags" Target="../tags/tag2452.xml"/><Relationship Id="rId71" Type="http://schemas.openxmlformats.org/officeDocument/2006/relationships/tags" Target="../tags/tag2516.xml"/><Relationship Id="rId92" Type="http://schemas.openxmlformats.org/officeDocument/2006/relationships/tags" Target="../tags/tag2537.xml"/><Relationship Id="rId162" Type="http://schemas.openxmlformats.org/officeDocument/2006/relationships/tags" Target="../tags/tag2607.xml"/><Relationship Id="rId183" Type="http://schemas.openxmlformats.org/officeDocument/2006/relationships/tags" Target="../tags/tag2628.xml"/><Relationship Id="rId2" Type="http://schemas.openxmlformats.org/officeDocument/2006/relationships/tags" Target="../tags/tag2447.xml"/><Relationship Id="rId29" Type="http://schemas.openxmlformats.org/officeDocument/2006/relationships/tags" Target="../tags/tag2474.xml"/><Relationship Id="rId24" Type="http://schemas.openxmlformats.org/officeDocument/2006/relationships/tags" Target="../tags/tag2469.xml"/><Relationship Id="rId40" Type="http://schemas.openxmlformats.org/officeDocument/2006/relationships/tags" Target="../tags/tag2485.xml"/><Relationship Id="rId45" Type="http://schemas.openxmlformats.org/officeDocument/2006/relationships/tags" Target="../tags/tag2490.xml"/><Relationship Id="rId66" Type="http://schemas.openxmlformats.org/officeDocument/2006/relationships/tags" Target="../tags/tag2511.xml"/><Relationship Id="rId87" Type="http://schemas.openxmlformats.org/officeDocument/2006/relationships/tags" Target="../tags/tag2532.xml"/><Relationship Id="rId110" Type="http://schemas.openxmlformats.org/officeDocument/2006/relationships/tags" Target="../tags/tag2555.xml"/><Relationship Id="rId115" Type="http://schemas.openxmlformats.org/officeDocument/2006/relationships/tags" Target="../tags/tag2560.xml"/><Relationship Id="rId131" Type="http://schemas.openxmlformats.org/officeDocument/2006/relationships/tags" Target="../tags/tag2576.xml"/><Relationship Id="rId136" Type="http://schemas.openxmlformats.org/officeDocument/2006/relationships/tags" Target="../tags/tag2581.xml"/><Relationship Id="rId157" Type="http://schemas.openxmlformats.org/officeDocument/2006/relationships/tags" Target="../tags/tag2602.xml"/><Relationship Id="rId178" Type="http://schemas.openxmlformats.org/officeDocument/2006/relationships/tags" Target="../tags/tag2623.xml"/><Relationship Id="rId61" Type="http://schemas.openxmlformats.org/officeDocument/2006/relationships/tags" Target="../tags/tag2506.xml"/><Relationship Id="rId82" Type="http://schemas.openxmlformats.org/officeDocument/2006/relationships/tags" Target="../tags/tag2527.xml"/><Relationship Id="rId152" Type="http://schemas.openxmlformats.org/officeDocument/2006/relationships/tags" Target="../tags/tag2597.xml"/><Relationship Id="rId173" Type="http://schemas.openxmlformats.org/officeDocument/2006/relationships/tags" Target="../tags/tag2618.xml"/><Relationship Id="rId194" Type="http://schemas.openxmlformats.org/officeDocument/2006/relationships/tags" Target="../tags/tag2639.xml"/><Relationship Id="rId199" Type="http://schemas.openxmlformats.org/officeDocument/2006/relationships/tags" Target="../tags/tag2644.xml"/><Relationship Id="rId19" Type="http://schemas.openxmlformats.org/officeDocument/2006/relationships/tags" Target="../tags/tag2464.xml"/><Relationship Id="rId14" Type="http://schemas.openxmlformats.org/officeDocument/2006/relationships/tags" Target="../tags/tag2459.xml"/><Relationship Id="rId30" Type="http://schemas.openxmlformats.org/officeDocument/2006/relationships/tags" Target="../tags/tag2475.xml"/><Relationship Id="rId35" Type="http://schemas.openxmlformats.org/officeDocument/2006/relationships/tags" Target="../tags/tag2480.xml"/><Relationship Id="rId56" Type="http://schemas.openxmlformats.org/officeDocument/2006/relationships/tags" Target="../tags/tag2501.xml"/><Relationship Id="rId77" Type="http://schemas.openxmlformats.org/officeDocument/2006/relationships/tags" Target="../tags/tag2522.xml"/><Relationship Id="rId100" Type="http://schemas.openxmlformats.org/officeDocument/2006/relationships/tags" Target="../tags/tag2545.xml"/><Relationship Id="rId105" Type="http://schemas.openxmlformats.org/officeDocument/2006/relationships/tags" Target="../tags/tag2550.xml"/><Relationship Id="rId126" Type="http://schemas.openxmlformats.org/officeDocument/2006/relationships/tags" Target="../tags/tag2571.xml"/><Relationship Id="rId147" Type="http://schemas.openxmlformats.org/officeDocument/2006/relationships/tags" Target="../tags/tag2592.xml"/><Relationship Id="rId168" Type="http://schemas.openxmlformats.org/officeDocument/2006/relationships/tags" Target="../tags/tag2613.xml"/><Relationship Id="rId8" Type="http://schemas.openxmlformats.org/officeDocument/2006/relationships/tags" Target="../tags/tag2453.xml"/><Relationship Id="rId51" Type="http://schemas.openxmlformats.org/officeDocument/2006/relationships/tags" Target="../tags/tag2496.xml"/><Relationship Id="rId72" Type="http://schemas.openxmlformats.org/officeDocument/2006/relationships/tags" Target="../tags/tag2517.xml"/><Relationship Id="rId93" Type="http://schemas.openxmlformats.org/officeDocument/2006/relationships/tags" Target="../tags/tag2538.xml"/><Relationship Id="rId98" Type="http://schemas.openxmlformats.org/officeDocument/2006/relationships/tags" Target="../tags/tag2543.xml"/><Relationship Id="rId121" Type="http://schemas.openxmlformats.org/officeDocument/2006/relationships/tags" Target="../tags/tag2566.xml"/><Relationship Id="rId142" Type="http://schemas.openxmlformats.org/officeDocument/2006/relationships/tags" Target="../tags/tag2587.xml"/><Relationship Id="rId163" Type="http://schemas.openxmlformats.org/officeDocument/2006/relationships/tags" Target="../tags/tag2608.xml"/><Relationship Id="rId184" Type="http://schemas.openxmlformats.org/officeDocument/2006/relationships/tags" Target="../tags/tag2629.xml"/><Relationship Id="rId189" Type="http://schemas.openxmlformats.org/officeDocument/2006/relationships/tags" Target="../tags/tag2634.xml"/><Relationship Id="rId3" Type="http://schemas.openxmlformats.org/officeDocument/2006/relationships/tags" Target="../tags/tag2448.xml"/><Relationship Id="rId25" Type="http://schemas.openxmlformats.org/officeDocument/2006/relationships/tags" Target="../tags/tag2470.xml"/><Relationship Id="rId46" Type="http://schemas.openxmlformats.org/officeDocument/2006/relationships/tags" Target="../tags/tag2491.xml"/><Relationship Id="rId67" Type="http://schemas.openxmlformats.org/officeDocument/2006/relationships/tags" Target="../tags/tag2512.xml"/><Relationship Id="rId116" Type="http://schemas.openxmlformats.org/officeDocument/2006/relationships/tags" Target="../tags/tag2561.xml"/><Relationship Id="rId137" Type="http://schemas.openxmlformats.org/officeDocument/2006/relationships/tags" Target="../tags/tag2582.xml"/><Relationship Id="rId158" Type="http://schemas.openxmlformats.org/officeDocument/2006/relationships/tags" Target="../tags/tag2603.xml"/><Relationship Id="rId20" Type="http://schemas.openxmlformats.org/officeDocument/2006/relationships/tags" Target="../tags/tag2465.xml"/><Relationship Id="rId41" Type="http://schemas.openxmlformats.org/officeDocument/2006/relationships/tags" Target="../tags/tag2486.xml"/><Relationship Id="rId62" Type="http://schemas.openxmlformats.org/officeDocument/2006/relationships/tags" Target="../tags/tag2507.xml"/><Relationship Id="rId83" Type="http://schemas.openxmlformats.org/officeDocument/2006/relationships/tags" Target="../tags/tag2528.xml"/><Relationship Id="rId88" Type="http://schemas.openxmlformats.org/officeDocument/2006/relationships/tags" Target="../tags/tag2533.xml"/><Relationship Id="rId111" Type="http://schemas.openxmlformats.org/officeDocument/2006/relationships/tags" Target="../tags/tag2556.xml"/><Relationship Id="rId132" Type="http://schemas.openxmlformats.org/officeDocument/2006/relationships/tags" Target="../tags/tag2577.xml"/><Relationship Id="rId153" Type="http://schemas.openxmlformats.org/officeDocument/2006/relationships/tags" Target="../tags/tag2598.xml"/><Relationship Id="rId174" Type="http://schemas.openxmlformats.org/officeDocument/2006/relationships/tags" Target="../tags/tag2619.xml"/><Relationship Id="rId179" Type="http://schemas.openxmlformats.org/officeDocument/2006/relationships/tags" Target="../tags/tag2624.xml"/><Relationship Id="rId195" Type="http://schemas.openxmlformats.org/officeDocument/2006/relationships/tags" Target="../tags/tag2640.xml"/><Relationship Id="rId190" Type="http://schemas.openxmlformats.org/officeDocument/2006/relationships/tags" Target="../tags/tag2635.xml"/><Relationship Id="rId15" Type="http://schemas.openxmlformats.org/officeDocument/2006/relationships/tags" Target="../tags/tag2460.xml"/><Relationship Id="rId36" Type="http://schemas.openxmlformats.org/officeDocument/2006/relationships/tags" Target="../tags/tag2481.xml"/><Relationship Id="rId57" Type="http://schemas.openxmlformats.org/officeDocument/2006/relationships/tags" Target="../tags/tag2502.xml"/><Relationship Id="rId106" Type="http://schemas.openxmlformats.org/officeDocument/2006/relationships/tags" Target="../tags/tag2551.xml"/><Relationship Id="rId127" Type="http://schemas.openxmlformats.org/officeDocument/2006/relationships/tags" Target="../tags/tag2572.xml"/><Relationship Id="rId10" Type="http://schemas.openxmlformats.org/officeDocument/2006/relationships/tags" Target="../tags/tag2455.xml"/><Relationship Id="rId31" Type="http://schemas.openxmlformats.org/officeDocument/2006/relationships/tags" Target="../tags/tag2476.xml"/><Relationship Id="rId52" Type="http://schemas.openxmlformats.org/officeDocument/2006/relationships/tags" Target="../tags/tag2497.xml"/><Relationship Id="rId73" Type="http://schemas.openxmlformats.org/officeDocument/2006/relationships/tags" Target="../tags/tag2518.xml"/><Relationship Id="rId78" Type="http://schemas.openxmlformats.org/officeDocument/2006/relationships/tags" Target="../tags/tag2523.xml"/><Relationship Id="rId94" Type="http://schemas.openxmlformats.org/officeDocument/2006/relationships/tags" Target="../tags/tag2539.xml"/><Relationship Id="rId99" Type="http://schemas.openxmlformats.org/officeDocument/2006/relationships/tags" Target="../tags/tag2544.xml"/><Relationship Id="rId101" Type="http://schemas.openxmlformats.org/officeDocument/2006/relationships/tags" Target="../tags/tag2546.xml"/><Relationship Id="rId122" Type="http://schemas.openxmlformats.org/officeDocument/2006/relationships/tags" Target="../tags/tag2567.xml"/><Relationship Id="rId143" Type="http://schemas.openxmlformats.org/officeDocument/2006/relationships/tags" Target="../tags/tag2588.xml"/><Relationship Id="rId148" Type="http://schemas.openxmlformats.org/officeDocument/2006/relationships/tags" Target="../tags/tag2593.xml"/><Relationship Id="rId164" Type="http://schemas.openxmlformats.org/officeDocument/2006/relationships/tags" Target="../tags/tag2609.xml"/><Relationship Id="rId169" Type="http://schemas.openxmlformats.org/officeDocument/2006/relationships/tags" Target="../tags/tag2614.xml"/><Relationship Id="rId185" Type="http://schemas.openxmlformats.org/officeDocument/2006/relationships/tags" Target="../tags/tag2630.xml"/><Relationship Id="rId4" Type="http://schemas.openxmlformats.org/officeDocument/2006/relationships/tags" Target="../tags/tag2449.xml"/><Relationship Id="rId9" Type="http://schemas.openxmlformats.org/officeDocument/2006/relationships/tags" Target="../tags/tag2454.xml"/><Relationship Id="rId180" Type="http://schemas.openxmlformats.org/officeDocument/2006/relationships/tags" Target="../tags/tag2625.xml"/><Relationship Id="rId26" Type="http://schemas.openxmlformats.org/officeDocument/2006/relationships/tags" Target="../tags/tag2471.xml"/><Relationship Id="rId47" Type="http://schemas.openxmlformats.org/officeDocument/2006/relationships/tags" Target="../tags/tag2492.xml"/><Relationship Id="rId68" Type="http://schemas.openxmlformats.org/officeDocument/2006/relationships/tags" Target="../tags/tag2513.xml"/><Relationship Id="rId89" Type="http://schemas.openxmlformats.org/officeDocument/2006/relationships/tags" Target="../tags/tag2534.xml"/><Relationship Id="rId112" Type="http://schemas.openxmlformats.org/officeDocument/2006/relationships/tags" Target="../tags/tag2557.xml"/><Relationship Id="rId133" Type="http://schemas.openxmlformats.org/officeDocument/2006/relationships/tags" Target="../tags/tag2578.xml"/><Relationship Id="rId154" Type="http://schemas.openxmlformats.org/officeDocument/2006/relationships/tags" Target="../tags/tag2599.xml"/><Relationship Id="rId175" Type="http://schemas.openxmlformats.org/officeDocument/2006/relationships/tags" Target="../tags/tag2620.xml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tags" Target="../tags/tag273.xml"/><Relationship Id="rId21" Type="http://schemas.openxmlformats.org/officeDocument/2006/relationships/tags" Target="../tags/tag177.xml"/><Relationship Id="rId42" Type="http://schemas.openxmlformats.org/officeDocument/2006/relationships/tags" Target="../tags/tag198.xml"/><Relationship Id="rId63" Type="http://schemas.openxmlformats.org/officeDocument/2006/relationships/tags" Target="../tags/tag219.xml"/><Relationship Id="rId84" Type="http://schemas.openxmlformats.org/officeDocument/2006/relationships/tags" Target="../tags/tag240.xml"/><Relationship Id="rId138" Type="http://schemas.openxmlformats.org/officeDocument/2006/relationships/tags" Target="../tags/tag294.xml"/><Relationship Id="rId159" Type="http://schemas.openxmlformats.org/officeDocument/2006/relationships/tags" Target="../tags/tag315.xml"/><Relationship Id="rId170" Type="http://schemas.openxmlformats.org/officeDocument/2006/relationships/tags" Target="../tags/tag326.xml"/><Relationship Id="rId191" Type="http://schemas.openxmlformats.org/officeDocument/2006/relationships/tags" Target="../tags/tag347.xml"/><Relationship Id="rId205" Type="http://schemas.openxmlformats.org/officeDocument/2006/relationships/tags" Target="../tags/tag361.xml"/><Relationship Id="rId226" Type="http://schemas.openxmlformats.org/officeDocument/2006/relationships/tags" Target="../tags/tag382.xml"/><Relationship Id="rId107" Type="http://schemas.openxmlformats.org/officeDocument/2006/relationships/tags" Target="../tags/tag263.xml"/><Relationship Id="rId11" Type="http://schemas.openxmlformats.org/officeDocument/2006/relationships/tags" Target="../tags/tag167.xml"/><Relationship Id="rId32" Type="http://schemas.openxmlformats.org/officeDocument/2006/relationships/tags" Target="../tags/tag188.xml"/><Relationship Id="rId53" Type="http://schemas.openxmlformats.org/officeDocument/2006/relationships/tags" Target="../tags/tag209.xml"/><Relationship Id="rId74" Type="http://schemas.openxmlformats.org/officeDocument/2006/relationships/tags" Target="../tags/tag230.xml"/><Relationship Id="rId128" Type="http://schemas.openxmlformats.org/officeDocument/2006/relationships/tags" Target="../tags/tag284.xml"/><Relationship Id="rId149" Type="http://schemas.openxmlformats.org/officeDocument/2006/relationships/tags" Target="../tags/tag305.xml"/><Relationship Id="rId5" Type="http://schemas.openxmlformats.org/officeDocument/2006/relationships/tags" Target="../tags/tag161.xml"/><Relationship Id="rId95" Type="http://schemas.openxmlformats.org/officeDocument/2006/relationships/tags" Target="../tags/tag251.xml"/><Relationship Id="rId160" Type="http://schemas.openxmlformats.org/officeDocument/2006/relationships/tags" Target="../tags/tag316.xml"/><Relationship Id="rId181" Type="http://schemas.openxmlformats.org/officeDocument/2006/relationships/tags" Target="../tags/tag337.xml"/><Relationship Id="rId216" Type="http://schemas.openxmlformats.org/officeDocument/2006/relationships/tags" Target="../tags/tag372.xml"/><Relationship Id="rId237" Type="http://schemas.openxmlformats.org/officeDocument/2006/relationships/tags" Target="../tags/tag393.xml"/><Relationship Id="rId22" Type="http://schemas.openxmlformats.org/officeDocument/2006/relationships/tags" Target="../tags/tag178.xml"/><Relationship Id="rId43" Type="http://schemas.openxmlformats.org/officeDocument/2006/relationships/tags" Target="../tags/tag199.xml"/><Relationship Id="rId64" Type="http://schemas.openxmlformats.org/officeDocument/2006/relationships/tags" Target="../tags/tag220.xml"/><Relationship Id="rId118" Type="http://schemas.openxmlformats.org/officeDocument/2006/relationships/tags" Target="../tags/tag274.xml"/><Relationship Id="rId139" Type="http://schemas.openxmlformats.org/officeDocument/2006/relationships/tags" Target="../tags/tag295.xml"/><Relationship Id="rId80" Type="http://schemas.openxmlformats.org/officeDocument/2006/relationships/tags" Target="../tags/tag236.xml"/><Relationship Id="rId85" Type="http://schemas.openxmlformats.org/officeDocument/2006/relationships/tags" Target="../tags/tag241.xml"/><Relationship Id="rId150" Type="http://schemas.openxmlformats.org/officeDocument/2006/relationships/tags" Target="../tags/tag306.xml"/><Relationship Id="rId155" Type="http://schemas.openxmlformats.org/officeDocument/2006/relationships/tags" Target="../tags/tag311.xml"/><Relationship Id="rId171" Type="http://schemas.openxmlformats.org/officeDocument/2006/relationships/tags" Target="../tags/tag327.xml"/><Relationship Id="rId176" Type="http://schemas.openxmlformats.org/officeDocument/2006/relationships/tags" Target="../tags/tag332.xml"/><Relationship Id="rId192" Type="http://schemas.openxmlformats.org/officeDocument/2006/relationships/tags" Target="../tags/tag348.xml"/><Relationship Id="rId197" Type="http://schemas.openxmlformats.org/officeDocument/2006/relationships/tags" Target="../tags/tag353.xml"/><Relationship Id="rId206" Type="http://schemas.openxmlformats.org/officeDocument/2006/relationships/tags" Target="../tags/tag362.xml"/><Relationship Id="rId227" Type="http://schemas.openxmlformats.org/officeDocument/2006/relationships/tags" Target="../tags/tag383.xml"/><Relationship Id="rId201" Type="http://schemas.openxmlformats.org/officeDocument/2006/relationships/tags" Target="../tags/tag357.xml"/><Relationship Id="rId222" Type="http://schemas.openxmlformats.org/officeDocument/2006/relationships/tags" Target="../tags/tag378.xml"/><Relationship Id="rId12" Type="http://schemas.openxmlformats.org/officeDocument/2006/relationships/tags" Target="../tags/tag168.xml"/><Relationship Id="rId17" Type="http://schemas.openxmlformats.org/officeDocument/2006/relationships/tags" Target="../tags/tag173.xml"/><Relationship Id="rId33" Type="http://schemas.openxmlformats.org/officeDocument/2006/relationships/tags" Target="../tags/tag189.xml"/><Relationship Id="rId38" Type="http://schemas.openxmlformats.org/officeDocument/2006/relationships/tags" Target="../tags/tag194.xml"/><Relationship Id="rId59" Type="http://schemas.openxmlformats.org/officeDocument/2006/relationships/tags" Target="../tags/tag215.xml"/><Relationship Id="rId103" Type="http://schemas.openxmlformats.org/officeDocument/2006/relationships/tags" Target="../tags/tag259.xml"/><Relationship Id="rId108" Type="http://schemas.openxmlformats.org/officeDocument/2006/relationships/tags" Target="../tags/tag264.xml"/><Relationship Id="rId124" Type="http://schemas.openxmlformats.org/officeDocument/2006/relationships/tags" Target="../tags/tag280.xml"/><Relationship Id="rId129" Type="http://schemas.openxmlformats.org/officeDocument/2006/relationships/tags" Target="../tags/tag285.xml"/><Relationship Id="rId54" Type="http://schemas.openxmlformats.org/officeDocument/2006/relationships/tags" Target="../tags/tag210.xml"/><Relationship Id="rId70" Type="http://schemas.openxmlformats.org/officeDocument/2006/relationships/tags" Target="../tags/tag226.xml"/><Relationship Id="rId75" Type="http://schemas.openxmlformats.org/officeDocument/2006/relationships/tags" Target="../tags/tag231.xml"/><Relationship Id="rId91" Type="http://schemas.openxmlformats.org/officeDocument/2006/relationships/tags" Target="../tags/tag247.xml"/><Relationship Id="rId96" Type="http://schemas.openxmlformats.org/officeDocument/2006/relationships/tags" Target="../tags/tag252.xml"/><Relationship Id="rId140" Type="http://schemas.openxmlformats.org/officeDocument/2006/relationships/tags" Target="../tags/tag296.xml"/><Relationship Id="rId145" Type="http://schemas.openxmlformats.org/officeDocument/2006/relationships/tags" Target="../tags/tag301.xml"/><Relationship Id="rId161" Type="http://schemas.openxmlformats.org/officeDocument/2006/relationships/tags" Target="../tags/tag317.xml"/><Relationship Id="rId166" Type="http://schemas.openxmlformats.org/officeDocument/2006/relationships/tags" Target="../tags/tag322.xml"/><Relationship Id="rId182" Type="http://schemas.openxmlformats.org/officeDocument/2006/relationships/tags" Target="../tags/tag338.xml"/><Relationship Id="rId187" Type="http://schemas.openxmlformats.org/officeDocument/2006/relationships/tags" Target="../tags/tag343.xml"/><Relationship Id="rId217" Type="http://schemas.openxmlformats.org/officeDocument/2006/relationships/tags" Target="../tags/tag373.xml"/><Relationship Id="rId1" Type="http://schemas.openxmlformats.org/officeDocument/2006/relationships/tags" Target="../tags/tag157.xml"/><Relationship Id="rId6" Type="http://schemas.openxmlformats.org/officeDocument/2006/relationships/tags" Target="../tags/tag162.xml"/><Relationship Id="rId212" Type="http://schemas.openxmlformats.org/officeDocument/2006/relationships/tags" Target="../tags/tag368.xml"/><Relationship Id="rId233" Type="http://schemas.openxmlformats.org/officeDocument/2006/relationships/tags" Target="../tags/tag389.xml"/><Relationship Id="rId238" Type="http://schemas.openxmlformats.org/officeDocument/2006/relationships/slideLayout" Target="../slideLayouts/slideLayout2.xml"/><Relationship Id="rId23" Type="http://schemas.openxmlformats.org/officeDocument/2006/relationships/tags" Target="../tags/tag179.xml"/><Relationship Id="rId28" Type="http://schemas.openxmlformats.org/officeDocument/2006/relationships/tags" Target="../tags/tag184.xml"/><Relationship Id="rId49" Type="http://schemas.openxmlformats.org/officeDocument/2006/relationships/tags" Target="../tags/tag205.xml"/><Relationship Id="rId114" Type="http://schemas.openxmlformats.org/officeDocument/2006/relationships/tags" Target="../tags/tag270.xml"/><Relationship Id="rId119" Type="http://schemas.openxmlformats.org/officeDocument/2006/relationships/tags" Target="../tags/tag275.xml"/><Relationship Id="rId44" Type="http://schemas.openxmlformats.org/officeDocument/2006/relationships/tags" Target="../tags/tag200.xml"/><Relationship Id="rId60" Type="http://schemas.openxmlformats.org/officeDocument/2006/relationships/tags" Target="../tags/tag216.xml"/><Relationship Id="rId65" Type="http://schemas.openxmlformats.org/officeDocument/2006/relationships/tags" Target="../tags/tag221.xml"/><Relationship Id="rId81" Type="http://schemas.openxmlformats.org/officeDocument/2006/relationships/tags" Target="../tags/tag237.xml"/><Relationship Id="rId86" Type="http://schemas.openxmlformats.org/officeDocument/2006/relationships/tags" Target="../tags/tag242.xml"/><Relationship Id="rId130" Type="http://schemas.openxmlformats.org/officeDocument/2006/relationships/tags" Target="../tags/tag286.xml"/><Relationship Id="rId135" Type="http://schemas.openxmlformats.org/officeDocument/2006/relationships/tags" Target="../tags/tag291.xml"/><Relationship Id="rId151" Type="http://schemas.openxmlformats.org/officeDocument/2006/relationships/tags" Target="../tags/tag307.xml"/><Relationship Id="rId156" Type="http://schemas.openxmlformats.org/officeDocument/2006/relationships/tags" Target="../tags/tag312.xml"/><Relationship Id="rId177" Type="http://schemas.openxmlformats.org/officeDocument/2006/relationships/tags" Target="../tags/tag333.xml"/><Relationship Id="rId198" Type="http://schemas.openxmlformats.org/officeDocument/2006/relationships/tags" Target="../tags/tag354.xml"/><Relationship Id="rId172" Type="http://schemas.openxmlformats.org/officeDocument/2006/relationships/tags" Target="../tags/tag328.xml"/><Relationship Id="rId193" Type="http://schemas.openxmlformats.org/officeDocument/2006/relationships/tags" Target="../tags/tag349.xml"/><Relationship Id="rId202" Type="http://schemas.openxmlformats.org/officeDocument/2006/relationships/tags" Target="../tags/tag358.xml"/><Relationship Id="rId207" Type="http://schemas.openxmlformats.org/officeDocument/2006/relationships/tags" Target="../tags/tag363.xml"/><Relationship Id="rId223" Type="http://schemas.openxmlformats.org/officeDocument/2006/relationships/tags" Target="../tags/tag379.xml"/><Relationship Id="rId228" Type="http://schemas.openxmlformats.org/officeDocument/2006/relationships/tags" Target="../tags/tag384.xml"/><Relationship Id="rId13" Type="http://schemas.openxmlformats.org/officeDocument/2006/relationships/tags" Target="../tags/tag169.xml"/><Relationship Id="rId18" Type="http://schemas.openxmlformats.org/officeDocument/2006/relationships/tags" Target="../tags/tag174.xml"/><Relationship Id="rId39" Type="http://schemas.openxmlformats.org/officeDocument/2006/relationships/tags" Target="../tags/tag195.xml"/><Relationship Id="rId109" Type="http://schemas.openxmlformats.org/officeDocument/2006/relationships/tags" Target="../tags/tag265.xml"/><Relationship Id="rId34" Type="http://schemas.openxmlformats.org/officeDocument/2006/relationships/tags" Target="../tags/tag190.xml"/><Relationship Id="rId50" Type="http://schemas.openxmlformats.org/officeDocument/2006/relationships/tags" Target="../tags/tag206.xml"/><Relationship Id="rId55" Type="http://schemas.openxmlformats.org/officeDocument/2006/relationships/tags" Target="../tags/tag211.xml"/><Relationship Id="rId76" Type="http://schemas.openxmlformats.org/officeDocument/2006/relationships/tags" Target="../tags/tag232.xml"/><Relationship Id="rId97" Type="http://schemas.openxmlformats.org/officeDocument/2006/relationships/tags" Target="../tags/tag253.xml"/><Relationship Id="rId104" Type="http://schemas.openxmlformats.org/officeDocument/2006/relationships/tags" Target="../tags/tag260.xml"/><Relationship Id="rId120" Type="http://schemas.openxmlformats.org/officeDocument/2006/relationships/tags" Target="../tags/tag276.xml"/><Relationship Id="rId125" Type="http://schemas.openxmlformats.org/officeDocument/2006/relationships/tags" Target="../tags/tag281.xml"/><Relationship Id="rId141" Type="http://schemas.openxmlformats.org/officeDocument/2006/relationships/tags" Target="../tags/tag297.xml"/><Relationship Id="rId146" Type="http://schemas.openxmlformats.org/officeDocument/2006/relationships/tags" Target="../tags/tag302.xml"/><Relationship Id="rId167" Type="http://schemas.openxmlformats.org/officeDocument/2006/relationships/tags" Target="../tags/tag323.xml"/><Relationship Id="rId188" Type="http://schemas.openxmlformats.org/officeDocument/2006/relationships/tags" Target="../tags/tag344.xml"/><Relationship Id="rId7" Type="http://schemas.openxmlformats.org/officeDocument/2006/relationships/tags" Target="../tags/tag163.xml"/><Relationship Id="rId71" Type="http://schemas.openxmlformats.org/officeDocument/2006/relationships/tags" Target="../tags/tag227.xml"/><Relationship Id="rId92" Type="http://schemas.openxmlformats.org/officeDocument/2006/relationships/tags" Target="../tags/tag248.xml"/><Relationship Id="rId162" Type="http://schemas.openxmlformats.org/officeDocument/2006/relationships/tags" Target="../tags/tag318.xml"/><Relationship Id="rId183" Type="http://schemas.openxmlformats.org/officeDocument/2006/relationships/tags" Target="../tags/tag339.xml"/><Relationship Id="rId213" Type="http://schemas.openxmlformats.org/officeDocument/2006/relationships/tags" Target="../tags/tag369.xml"/><Relationship Id="rId218" Type="http://schemas.openxmlformats.org/officeDocument/2006/relationships/tags" Target="../tags/tag374.xml"/><Relationship Id="rId234" Type="http://schemas.openxmlformats.org/officeDocument/2006/relationships/tags" Target="../tags/tag390.xml"/><Relationship Id="rId2" Type="http://schemas.openxmlformats.org/officeDocument/2006/relationships/tags" Target="../tags/tag158.xml"/><Relationship Id="rId29" Type="http://schemas.openxmlformats.org/officeDocument/2006/relationships/tags" Target="../tags/tag185.xml"/><Relationship Id="rId24" Type="http://schemas.openxmlformats.org/officeDocument/2006/relationships/tags" Target="../tags/tag180.xml"/><Relationship Id="rId40" Type="http://schemas.openxmlformats.org/officeDocument/2006/relationships/tags" Target="../tags/tag196.xml"/><Relationship Id="rId45" Type="http://schemas.openxmlformats.org/officeDocument/2006/relationships/tags" Target="../tags/tag201.xml"/><Relationship Id="rId66" Type="http://schemas.openxmlformats.org/officeDocument/2006/relationships/tags" Target="../tags/tag222.xml"/><Relationship Id="rId87" Type="http://schemas.openxmlformats.org/officeDocument/2006/relationships/tags" Target="../tags/tag243.xml"/><Relationship Id="rId110" Type="http://schemas.openxmlformats.org/officeDocument/2006/relationships/tags" Target="../tags/tag266.xml"/><Relationship Id="rId115" Type="http://schemas.openxmlformats.org/officeDocument/2006/relationships/tags" Target="../tags/tag271.xml"/><Relationship Id="rId131" Type="http://schemas.openxmlformats.org/officeDocument/2006/relationships/tags" Target="../tags/tag287.xml"/><Relationship Id="rId136" Type="http://schemas.openxmlformats.org/officeDocument/2006/relationships/tags" Target="../tags/tag292.xml"/><Relationship Id="rId157" Type="http://schemas.openxmlformats.org/officeDocument/2006/relationships/tags" Target="../tags/tag313.xml"/><Relationship Id="rId178" Type="http://schemas.openxmlformats.org/officeDocument/2006/relationships/tags" Target="../tags/tag334.xml"/><Relationship Id="rId61" Type="http://schemas.openxmlformats.org/officeDocument/2006/relationships/tags" Target="../tags/tag217.xml"/><Relationship Id="rId82" Type="http://schemas.openxmlformats.org/officeDocument/2006/relationships/tags" Target="../tags/tag238.xml"/><Relationship Id="rId152" Type="http://schemas.openxmlformats.org/officeDocument/2006/relationships/tags" Target="../tags/tag308.xml"/><Relationship Id="rId173" Type="http://schemas.openxmlformats.org/officeDocument/2006/relationships/tags" Target="../tags/tag329.xml"/><Relationship Id="rId194" Type="http://schemas.openxmlformats.org/officeDocument/2006/relationships/tags" Target="../tags/tag350.xml"/><Relationship Id="rId199" Type="http://schemas.openxmlformats.org/officeDocument/2006/relationships/tags" Target="../tags/tag355.xml"/><Relationship Id="rId203" Type="http://schemas.openxmlformats.org/officeDocument/2006/relationships/tags" Target="../tags/tag359.xml"/><Relationship Id="rId208" Type="http://schemas.openxmlformats.org/officeDocument/2006/relationships/tags" Target="../tags/tag364.xml"/><Relationship Id="rId229" Type="http://schemas.openxmlformats.org/officeDocument/2006/relationships/tags" Target="../tags/tag385.xml"/><Relationship Id="rId19" Type="http://schemas.openxmlformats.org/officeDocument/2006/relationships/tags" Target="../tags/tag175.xml"/><Relationship Id="rId224" Type="http://schemas.openxmlformats.org/officeDocument/2006/relationships/tags" Target="../tags/tag380.xml"/><Relationship Id="rId14" Type="http://schemas.openxmlformats.org/officeDocument/2006/relationships/tags" Target="../tags/tag170.xml"/><Relationship Id="rId30" Type="http://schemas.openxmlformats.org/officeDocument/2006/relationships/tags" Target="../tags/tag186.xml"/><Relationship Id="rId35" Type="http://schemas.openxmlformats.org/officeDocument/2006/relationships/tags" Target="../tags/tag191.xml"/><Relationship Id="rId56" Type="http://schemas.openxmlformats.org/officeDocument/2006/relationships/tags" Target="../tags/tag212.xml"/><Relationship Id="rId77" Type="http://schemas.openxmlformats.org/officeDocument/2006/relationships/tags" Target="../tags/tag233.xml"/><Relationship Id="rId100" Type="http://schemas.openxmlformats.org/officeDocument/2006/relationships/tags" Target="../tags/tag256.xml"/><Relationship Id="rId105" Type="http://schemas.openxmlformats.org/officeDocument/2006/relationships/tags" Target="../tags/tag261.xml"/><Relationship Id="rId126" Type="http://schemas.openxmlformats.org/officeDocument/2006/relationships/tags" Target="../tags/tag282.xml"/><Relationship Id="rId147" Type="http://schemas.openxmlformats.org/officeDocument/2006/relationships/tags" Target="../tags/tag303.xml"/><Relationship Id="rId168" Type="http://schemas.openxmlformats.org/officeDocument/2006/relationships/tags" Target="../tags/tag324.xml"/><Relationship Id="rId8" Type="http://schemas.openxmlformats.org/officeDocument/2006/relationships/tags" Target="../tags/tag164.xml"/><Relationship Id="rId51" Type="http://schemas.openxmlformats.org/officeDocument/2006/relationships/tags" Target="../tags/tag207.xml"/><Relationship Id="rId72" Type="http://schemas.openxmlformats.org/officeDocument/2006/relationships/tags" Target="../tags/tag228.xml"/><Relationship Id="rId93" Type="http://schemas.openxmlformats.org/officeDocument/2006/relationships/tags" Target="../tags/tag249.xml"/><Relationship Id="rId98" Type="http://schemas.openxmlformats.org/officeDocument/2006/relationships/tags" Target="../tags/tag254.xml"/><Relationship Id="rId121" Type="http://schemas.openxmlformats.org/officeDocument/2006/relationships/tags" Target="../tags/tag277.xml"/><Relationship Id="rId142" Type="http://schemas.openxmlformats.org/officeDocument/2006/relationships/tags" Target="../tags/tag298.xml"/><Relationship Id="rId163" Type="http://schemas.openxmlformats.org/officeDocument/2006/relationships/tags" Target="../tags/tag319.xml"/><Relationship Id="rId184" Type="http://schemas.openxmlformats.org/officeDocument/2006/relationships/tags" Target="../tags/tag340.xml"/><Relationship Id="rId189" Type="http://schemas.openxmlformats.org/officeDocument/2006/relationships/tags" Target="../tags/tag345.xml"/><Relationship Id="rId219" Type="http://schemas.openxmlformats.org/officeDocument/2006/relationships/tags" Target="../tags/tag375.xml"/><Relationship Id="rId3" Type="http://schemas.openxmlformats.org/officeDocument/2006/relationships/tags" Target="../tags/tag159.xml"/><Relationship Id="rId214" Type="http://schemas.openxmlformats.org/officeDocument/2006/relationships/tags" Target="../tags/tag370.xml"/><Relationship Id="rId230" Type="http://schemas.openxmlformats.org/officeDocument/2006/relationships/tags" Target="../tags/tag386.xml"/><Relationship Id="rId235" Type="http://schemas.openxmlformats.org/officeDocument/2006/relationships/tags" Target="../tags/tag391.xml"/><Relationship Id="rId25" Type="http://schemas.openxmlformats.org/officeDocument/2006/relationships/tags" Target="../tags/tag181.xml"/><Relationship Id="rId46" Type="http://schemas.openxmlformats.org/officeDocument/2006/relationships/tags" Target="../tags/tag202.xml"/><Relationship Id="rId67" Type="http://schemas.openxmlformats.org/officeDocument/2006/relationships/tags" Target="../tags/tag223.xml"/><Relationship Id="rId116" Type="http://schemas.openxmlformats.org/officeDocument/2006/relationships/tags" Target="../tags/tag272.xml"/><Relationship Id="rId137" Type="http://schemas.openxmlformats.org/officeDocument/2006/relationships/tags" Target="../tags/tag293.xml"/><Relationship Id="rId158" Type="http://schemas.openxmlformats.org/officeDocument/2006/relationships/tags" Target="../tags/tag314.xml"/><Relationship Id="rId20" Type="http://schemas.openxmlformats.org/officeDocument/2006/relationships/tags" Target="../tags/tag176.xml"/><Relationship Id="rId41" Type="http://schemas.openxmlformats.org/officeDocument/2006/relationships/tags" Target="../tags/tag197.xml"/><Relationship Id="rId62" Type="http://schemas.openxmlformats.org/officeDocument/2006/relationships/tags" Target="../tags/tag218.xml"/><Relationship Id="rId83" Type="http://schemas.openxmlformats.org/officeDocument/2006/relationships/tags" Target="../tags/tag239.xml"/><Relationship Id="rId88" Type="http://schemas.openxmlformats.org/officeDocument/2006/relationships/tags" Target="../tags/tag244.xml"/><Relationship Id="rId111" Type="http://schemas.openxmlformats.org/officeDocument/2006/relationships/tags" Target="../tags/tag267.xml"/><Relationship Id="rId132" Type="http://schemas.openxmlformats.org/officeDocument/2006/relationships/tags" Target="../tags/tag288.xml"/><Relationship Id="rId153" Type="http://schemas.openxmlformats.org/officeDocument/2006/relationships/tags" Target="../tags/tag309.xml"/><Relationship Id="rId174" Type="http://schemas.openxmlformats.org/officeDocument/2006/relationships/tags" Target="../tags/tag330.xml"/><Relationship Id="rId179" Type="http://schemas.openxmlformats.org/officeDocument/2006/relationships/tags" Target="../tags/tag335.xml"/><Relationship Id="rId195" Type="http://schemas.openxmlformats.org/officeDocument/2006/relationships/tags" Target="../tags/tag351.xml"/><Relationship Id="rId209" Type="http://schemas.openxmlformats.org/officeDocument/2006/relationships/tags" Target="../tags/tag365.xml"/><Relationship Id="rId190" Type="http://schemas.openxmlformats.org/officeDocument/2006/relationships/tags" Target="../tags/tag346.xml"/><Relationship Id="rId204" Type="http://schemas.openxmlformats.org/officeDocument/2006/relationships/tags" Target="../tags/tag360.xml"/><Relationship Id="rId220" Type="http://schemas.openxmlformats.org/officeDocument/2006/relationships/tags" Target="../tags/tag376.xml"/><Relationship Id="rId225" Type="http://schemas.openxmlformats.org/officeDocument/2006/relationships/tags" Target="../tags/tag381.xml"/><Relationship Id="rId15" Type="http://schemas.openxmlformats.org/officeDocument/2006/relationships/tags" Target="../tags/tag171.xml"/><Relationship Id="rId36" Type="http://schemas.openxmlformats.org/officeDocument/2006/relationships/tags" Target="../tags/tag192.xml"/><Relationship Id="rId57" Type="http://schemas.openxmlformats.org/officeDocument/2006/relationships/tags" Target="../tags/tag213.xml"/><Relationship Id="rId106" Type="http://schemas.openxmlformats.org/officeDocument/2006/relationships/tags" Target="../tags/tag262.xml"/><Relationship Id="rId127" Type="http://schemas.openxmlformats.org/officeDocument/2006/relationships/tags" Target="../tags/tag283.xml"/><Relationship Id="rId10" Type="http://schemas.openxmlformats.org/officeDocument/2006/relationships/tags" Target="../tags/tag166.xml"/><Relationship Id="rId31" Type="http://schemas.openxmlformats.org/officeDocument/2006/relationships/tags" Target="../tags/tag187.xml"/><Relationship Id="rId52" Type="http://schemas.openxmlformats.org/officeDocument/2006/relationships/tags" Target="../tags/tag208.xml"/><Relationship Id="rId73" Type="http://schemas.openxmlformats.org/officeDocument/2006/relationships/tags" Target="../tags/tag229.xml"/><Relationship Id="rId78" Type="http://schemas.openxmlformats.org/officeDocument/2006/relationships/tags" Target="../tags/tag234.xml"/><Relationship Id="rId94" Type="http://schemas.openxmlformats.org/officeDocument/2006/relationships/tags" Target="../tags/tag250.xml"/><Relationship Id="rId99" Type="http://schemas.openxmlformats.org/officeDocument/2006/relationships/tags" Target="../tags/tag255.xml"/><Relationship Id="rId101" Type="http://schemas.openxmlformats.org/officeDocument/2006/relationships/tags" Target="../tags/tag257.xml"/><Relationship Id="rId122" Type="http://schemas.openxmlformats.org/officeDocument/2006/relationships/tags" Target="../tags/tag278.xml"/><Relationship Id="rId143" Type="http://schemas.openxmlformats.org/officeDocument/2006/relationships/tags" Target="../tags/tag299.xml"/><Relationship Id="rId148" Type="http://schemas.openxmlformats.org/officeDocument/2006/relationships/tags" Target="../tags/tag304.xml"/><Relationship Id="rId164" Type="http://schemas.openxmlformats.org/officeDocument/2006/relationships/tags" Target="../tags/tag320.xml"/><Relationship Id="rId169" Type="http://schemas.openxmlformats.org/officeDocument/2006/relationships/tags" Target="../tags/tag325.xml"/><Relationship Id="rId185" Type="http://schemas.openxmlformats.org/officeDocument/2006/relationships/tags" Target="../tags/tag341.xml"/><Relationship Id="rId4" Type="http://schemas.openxmlformats.org/officeDocument/2006/relationships/tags" Target="../tags/tag160.xml"/><Relationship Id="rId9" Type="http://schemas.openxmlformats.org/officeDocument/2006/relationships/tags" Target="../tags/tag165.xml"/><Relationship Id="rId180" Type="http://schemas.openxmlformats.org/officeDocument/2006/relationships/tags" Target="../tags/tag336.xml"/><Relationship Id="rId210" Type="http://schemas.openxmlformats.org/officeDocument/2006/relationships/tags" Target="../tags/tag366.xml"/><Relationship Id="rId215" Type="http://schemas.openxmlformats.org/officeDocument/2006/relationships/tags" Target="../tags/tag371.xml"/><Relationship Id="rId236" Type="http://schemas.openxmlformats.org/officeDocument/2006/relationships/tags" Target="../tags/tag392.xml"/><Relationship Id="rId26" Type="http://schemas.openxmlformats.org/officeDocument/2006/relationships/tags" Target="../tags/tag182.xml"/><Relationship Id="rId231" Type="http://schemas.openxmlformats.org/officeDocument/2006/relationships/tags" Target="../tags/tag387.xml"/><Relationship Id="rId47" Type="http://schemas.openxmlformats.org/officeDocument/2006/relationships/tags" Target="../tags/tag203.xml"/><Relationship Id="rId68" Type="http://schemas.openxmlformats.org/officeDocument/2006/relationships/tags" Target="../tags/tag224.xml"/><Relationship Id="rId89" Type="http://schemas.openxmlformats.org/officeDocument/2006/relationships/tags" Target="../tags/tag245.xml"/><Relationship Id="rId112" Type="http://schemas.openxmlformats.org/officeDocument/2006/relationships/tags" Target="../tags/tag268.xml"/><Relationship Id="rId133" Type="http://schemas.openxmlformats.org/officeDocument/2006/relationships/tags" Target="../tags/tag289.xml"/><Relationship Id="rId154" Type="http://schemas.openxmlformats.org/officeDocument/2006/relationships/tags" Target="../tags/tag310.xml"/><Relationship Id="rId175" Type="http://schemas.openxmlformats.org/officeDocument/2006/relationships/tags" Target="../tags/tag331.xml"/><Relationship Id="rId196" Type="http://schemas.openxmlformats.org/officeDocument/2006/relationships/tags" Target="../tags/tag352.xml"/><Relationship Id="rId200" Type="http://schemas.openxmlformats.org/officeDocument/2006/relationships/tags" Target="../tags/tag356.xml"/><Relationship Id="rId16" Type="http://schemas.openxmlformats.org/officeDocument/2006/relationships/tags" Target="../tags/tag172.xml"/><Relationship Id="rId221" Type="http://schemas.openxmlformats.org/officeDocument/2006/relationships/tags" Target="../tags/tag377.xml"/><Relationship Id="rId37" Type="http://schemas.openxmlformats.org/officeDocument/2006/relationships/tags" Target="../tags/tag193.xml"/><Relationship Id="rId58" Type="http://schemas.openxmlformats.org/officeDocument/2006/relationships/tags" Target="../tags/tag214.xml"/><Relationship Id="rId79" Type="http://schemas.openxmlformats.org/officeDocument/2006/relationships/tags" Target="../tags/tag235.xml"/><Relationship Id="rId102" Type="http://schemas.openxmlformats.org/officeDocument/2006/relationships/tags" Target="../tags/tag258.xml"/><Relationship Id="rId123" Type="http://schemas.openxmlformats.org/officeDocument/2006/relationships/tags" Target="../tags/tag279.xml"/><Relationship Id="rId144" Type="http://schemas.openxmlformats.org/officeDocument/2006/relationships/tags" Target="../tags/tag300.xml"/><Relationship Id="rId90" Type="http://schemas.openxmlformats.org/officeDocument/2006/relationships/tags" Target="../tags/tag246.xml"/><Relationship Id="rId165" Type="http://schemas.openxmlformats.org/officeDocument/2006/relationships/tags" Target="../tags/tag321.xml"/><Relationship Id="rId186" Type="http://schemas.openxmlformats.org/officeDocument/2006/relationships/tags" Target="../tags/tag342.xml"/><Relationship Id="rId211" Type="http://schemas.openxmlformats.org/officeDocument/2006/relationships/tags" Target="../tags/tag367.xml"/><Relationship Id="rId232" Type="http://schemas.openxmlformats.org/officeDocument/2006/relationships/tags" Target="../tags/tag388.xml"/><Relationship Id="rId27" Type="http://schemas.openxmlformats.org/officeDocument/2006/relationships/tags" Target="../tags/tag183.xml"/><Relationship Id="rId48" Type="http://schemas.openxmlformats.org/officeDocument/2006/relationships/tags" Target="../tags/tag204.xml"/><Relationship Id="rId69" Type="http://schemas.openxmlformats.org/officeDocument/2006/relationships/tags" Target="../tags/tag225.xml"/><Relationship Id="rId113" Type="http://schemas.openxmlformats.org/officeDocument/2006/relationships/tags" Target="../tags/tag269.xml"/><Relationship Id="rId134" Type="http://schemas.openxmlformats.org/officeDocument/2006/relationships/tags" Target="../tags/tag290.xml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tags" Target="../tags/tag419.xml"/><Relationship Id="rId21" Type="http://schemas.openxmlformats.org/officeDocument/2006/relationships/tags" Target="../tags/tag414.xml"/><Relationship Id="rId42" Type="http://schemas.openxmlformats.org/officeDocument/2006/relationships/tags" Target="../tags/tag435.xml"/><Relationship Id="rId47" Type="http://schemas.openxmlformats.org/officeDocument/2006/relationships/tags" Target="../tags/tag440.xml"/><Relationship Id="rId63" Type="http://schemas.openxmlformats.org/officeDocument/2006/relationships/tags" Target="../tags/tag456.xml"/><Relationship Id="rId68" Type="http://schemas.openxmlformats.org/officeDocument/2006/relationships/tags" Target="../tags/tag461.xml"/><Relationship Id="rId84" Type="http://schemas.openxmlformats.org/officeDocument/2006/relationships/tags" Target="../tags/tag477.xml"/><Relationship Id="rId89" Type="http://schemas.openxmlformats.org/officeDocument/2006/relationships/tags" Target="../tags/tag482.xml"/><Relationship Id="rId2" Type="http://schemas.openxmlformats.org/officeDocument/2006/relationships/tags" Target="../tags/tag395.xml"/><Relationship Id="rId16" Type="http://schemas.openxmlformats.org/officeDocument/2006/relationships/tags" Target="../tags/tag409.xml"/><Relationship Id="rId29" Type="http://schemas.openxmlformats.org/officeDocument/2006/relationships/tags" Target="../tags/tag422.xml"/><Relationship Id="rId107" Type="http://schemas.openxmlformats.org/officeDocument/2006/relationships/tags" Target="../tags/tag500.xml"/><Relationship Id="rId11" Type="http://schemas.openxmlformats.org/officeDocument/2006/relationships/tags" Target="../tags/tag404.xml"/><Relationship Id="rId24" Type="http://schemas.openxmlformats.org/officeDocument/2006/relationships/tags" Target="../tags/tag417.xml"/><Relationship Id="rId32" Type="http://schemas.openxmlformats.org/officeDocument/2006/relationships/tags" Target="../tags/tag425.xml"/><Relationship Id="rId37" Type="http://schemas.openxmlformats.org/officeDocument/2006/relationships/tags" Target="../tags/tag430.xml"/><Relationship Id="rId40" Type="http://schemas.openxmlformats.org/officeDocument/2006/relationships/tags" Target="../tags/tag433.xml"/><Relationship Id="rId45" Type="http://schemas.openxmlformats.org/officeDocument/2006/relationships/tags" Target="../tags/tag438.xml"/><Relationship Id="rId53" Type="http://schemas.openxmlformats.org/officeDocument/2006/relationships/tags" Target="../tags/tag446.xml"/><Relationship Id="rId58" Type="http://schemas.openxmlformats.org/officeDocument/2006/relationships/tags" Target="../tags/tag451.xml"/><Relationship Id="rId66" Type="http://schemas.openxmlformats.org/officeDocument/2006/relationships/tags" Target="../tags/tag459.xml"/><Relationship Id="rId74" Type="http://schemas.openxmlformats.org/officeDocument/2006/relationships/tags" Target="../tags/tag467.xml"/><Relationship Id="rId79" Type="http://schemas.openxmlformats.org/officeDocument/2006/relationships/tags" Target="../tags/tag472.xml"/><Relationship Id="rId87" Type="http://schemas.openxmlformats.org/officeDocument/2006/relationships/tags" Target="../tags/tag480.xml"/><Relationship Id="rId102" Type="http://schemas.openxmlformats.org/officeDocument/2006/relationships/tags" Target="../tags/tag495.xml"/><Relationship Id="rId110" Type="http://schemas.openxmlformats.org/officeDocument/2006/relationships/slideLayout" Target="../slideLayouts/slideLayout2.xml"/><Relationship Id="rId5" Type="http://schemas.openxmlformats.org/officeDocument/2006/relationships/tags" Target="../tags/tag398.xml"/><Relationship Id="rId61" Type="http://schemas.openxmlformats.org/officeDocument/2006/relationships/tags" Target="../tags/tag454.xml"/><Relationship Id="rId82" Type="http://schemas.openxmlformats.org/officeDocument/2006/relationships/tags" Target="../tags/tag475.xml"/><Relationship Id="rId90" Type="http://schemas.openxmlformats.org/officeDocument/2006/relationships/tags" Target="../tags/tag483.xml"/><Relationship Id="rId95" Type="http://schemas.openxmlformats.org/officeDocument/2006/relationships/tags" Target="../tags/tag488.xml"/><Relationship Id="rId19" Type="http://schemas.openxmlformats.org/officeDocument/2006/relationships/tags" Target="../tags/tag412.xml"/><Relationship Id="rId14" Type="http://schemas.openxmlformats.org/officeDocument/2006/relationships/tags" Target="../tags/tag407.xml"/><Relationship Id="rId22" Type="http://schemas.openxmlformats.org/officeDocument/2006/relationships/tags" Target="../tags/tag415.xml"/><Relationship Id="rId27" Type="http://schemas.openxmlformats.org/officeDocument/2006/relationships/tags" Target="../tags/tag420.xml"/><Relationship Id="rId30" Type="http://schemas.openxmlformats.org/officeDocument/2006/relationships/tags" Target="../tags/tag423.xml"/><Relationship Id="rId35" Type="http://schemas.openxmlformats.org/officeDocument/2006/relationships/tags" Target="../tags/tag428.xml"/><Relationship Id="rId43" Type="http://schemas.openxmlformats.org/officeDocument/2006/relationships/tags" Target="../tags/tag436.xml"/><Relationship Id="rId48" Type="http://schemas.openxmlformats.org/officeDocument/2006/relationships/tags" Target="../tags/tag441.xml"/><Relationship Id="rId56" Type="http://schemas.openxmlformats.org/officeDocument/2006/relationships/tags" Target="../tags/tag449.xml"/><Relationship Id="rId64" Type="http://schemas.openxmlformats.org/officeDocument/2006/relationships/tags" Target="../tags/tag457.xml"/><Relationship Id="rId69" Type="http://schemas.openxmlformats.org/officeDocument/2006/relationships/tags" Target="../tags/tag462.xml"/><Relationship Id="rId77" Type="http://schemas.openxmlformats.org/officeDocument/2006/relationships/tags" Target="../tags/tag470.xml"/><Relationship Id="rId100" Type="http://schemas.openxmlformats.org/officeDocument/2006/relationships/tags" Target="../tags/tag493.xml"/><Relationship Id="rId105" Type="http://schemas.openxmlformats.org/officeDocument/2006/relationships/tags" Target="../tags/tag498.xml"/><Relationship Id="rId8" Type="http://schemas.openxmlformats.org/officeDocument/2006/relationships/tags" Target="../tags/tag401.xml"/><Relationship Id="rId51" Type="http://schemas.openxmlformats.org/officeDocument/2006/relationships/tags" Target="../tags/tag444.xml"/><Relationship Id="rId72" Type="http://schemas.openxmlformats.org/officeDocument/2006/relationships/tags" Target="../tags/tag465.xml"/><Relationship Id="rId80" Type="http://schemas.openxmlformats.org/officeDocument/2006/relationships/tags" Target="../tags/tag473.xml"/><Relationship Id="rId85" Type="http://schemas.openxmlformats.org/officeDocument/2006/relationships/tags" Target="../tags/tag478.xml"/><Relationship Id="rId93" Type="http://schemas.openxmlformats.org/officeDocument/2006/relationships/tags" Target="../tags/tag486.xml"/><Relationship Id="rId98" Type="http://schemas.openxmlformats.org/officeDocument/2006/relationships/tags" Target="../tags/tag491.xml"/><Relationship Id="rId3" Type="http://schemas.openxmlformats.org/officeDocument/2006/relationships/tags" Target="../tags/tag396.xml"/><Relationship Id="rId12" Type="http://schemas.openxmlformats.org/officeDocument/2006/relationships/tags" Target="../tags/tag405.xml"/><Relationship Id="rId17" Type="http://schemas.openxmlformats.org/officeDocument/2006/relationships/tags" Target="../tags/tag410.xml"/><Relationship Id="rId25" Type="http://schemas.openxmlformats.org/officeDocument/2006/relationships/tags" Target="../tags/tag418.xml"/><Relationship Id="rId33" Type="http://schemas.openxmlformats.org/officeDocument/2006/relationships/tags" Target="../tags/tag426.xml"/><Relationship Id="rId38" Type="http://schemas.openxmlformats.org/officeDocument/2006/relationships/tags" Target="../tags/tag431.xml"/><Relationship Id="rId46" Type="http://schemas.openxmlformats.org/officeDocument/2006/relationships/tags" Target="../tags/tag439.xml"/><Relationship Id="rId59" Type="http://schemas.openxmlformats.org/officeDocument/2006/relationships/tags" Target="../tags/tag452.xml"/><Relationship Id="rId67" Type="http://schemas.openxmlformats.org/officeDocument/2006/relationships/tags" Target="../tags/tag460.xml"/><Relationship Id="rId103" Type="http://schemas.openxmlformats.org/officeDocument/2006/relationships/tags" Target="../tags/tag496.xml"/><Relationship Id="rId108" Type="http://schemas.openxmlformats.org/officeDocument/2006/relationships/tags" Target="../tags/tag501.xml"/><Relationship Id="rId20" Type="http://schemas.openxmlformats.org/officeDocument/2006/relationships/tags" Target="../tags/tag413.xml"/><Relationship Id="rId41" Type="http://schemas.openxmlformats.org/officeDocument/2006/relationships/tags" Target="../tags/tag434.xml"/><Relationship Id="rId54" Type="http://schemas.openxmlformats.org/officeDocument/2006/relationships/tags" Target="../tags/tag447.xml"/><Relationship Id="rId62" Type="http://schemas.openxmlformats.org/officeDocument/2006/relationships/tags" Target="../tags/tag455.xml"/><Relationship Id="rId70" Type="http://schemas.openxmlformats.org/officeDocument/2006/relationships/tags" Target="../tags/tag463.xml"/><Relationship Id="rId75" Type="http://schemas.openxmlformats.org/officeDocument/2006/relationships/tags" Target="../tags/tag468.xml"/><Relationship Id="rId83" Type="http://schemas.openxmlformats.org/officeDocument/2006/relationships/tags" Target="../tags/tag476.xml"/><Relationship Id="rId88" Type="http://schemas.openxmlformats.org/officeDocument/2006/relationships/tags" Target="../tags/tag481.xml"/><Relationship Id="rId91" Type="http://schemas.openxmlformats.org/officeDocument/2006/relationships/tags" Target="../tags/tag484.xml"/><Relationship Id="rId96" Type="http://schemas.openxmlformats.org/officeDocument/2006/relationships/tags" Target="../tags/tag489.xml"/><Relationship Id="rId1" Type="http://schemas.openxmlformats.org/officeDocument/2006/relationships/tags" Target="../tags/tag394.xml"/><Relationship Id="rId6" Type="http://schemas.openxmlformats.org/officeDocument/2006/relationships/tags" Target="../tags/tag399.xml"/><Relationship Id="rId15" Type="http://schemas.openxmlformats.org/officeDocument/2006/relationships/tags" Target="../tags/tag408.xml"/><Relationship Id="rId23" Type="http://schemas.openxmlformats.org/officeDocument/2006/relationships/tags" Target="../tags/tag416.xml"/><Relationship Id="rId28" Type="http://schemas.openxmlformats.org/officeDocument/2006/relationships/tags" Target="../tags/tag421.xml"/><Relationship Id="rId36" Type="http://schemas.openxmlformats.org/officeDocument/2006/relationships/tags" Target="../tags/tag429.xml"/><Relationship Id="rId49" Type="http://schemas.openxmlformats.org/officeDocument/2006/relationships/tags" Target="../tags/tag442.xml"/><Relationship Id="rId57" Type="http://schemas.openxmlformats.org/officeDocument/2006/relationships/tags" Target="../tags/tag450.xml"/><Relationship Id="rId106" Type="http://schemas.openxmlformats.org/officeDocument/2006/relationships/tags" Target="../tags/tag499.xml"/><Relationship Id="rId10" Type="http://schemas.openxmlformats.org/officeDocument/2006/relationships/tags" Target="../tags/tag403.xml"/><Relationship Id="rId31" Type="http://schemas.openxmlformats.org/officeDocument/2006/relationships/tags" Target="../tags/tag424.xml"/><Relationship Id="rId44" Type="http://schemas.openxmlformats.org/officeDocument/2006/relationships/tags" Target="../tags/tag437.xml"/><Relationship Id="rId52" Type="http://schemas.openxmlformats.org/officeDocument/2006/relationships/tags" Target="../tags/tag445.xml"/><Relationship Id="rId60" Type="http://schemas.openxmlformats.org/officeDocument/2006/relationships/tags" Target="../tags/tag453.xml"/><Relationship Id="rId65" Type="http://schemas.openxmlformats.org/officeDocument/2006/relationships/tags" Target="../tags/tag458.xml"/><Relationship Id="rId73" Type="http://schemas.openxmlformats.org/officeDocument/2006/relationships/tags" Target="../tags/tag466.xml"/><Relationship Id="rId78" Type="http://schemas.openxmlformats.org/officeDocument/2006/relationships/tags" Target="../tags/tag471.xml"/><Relationship Id="rId81" Type="http://schemas.openxmlformats.org/officeDocument/2006/relationships/tags" Target="../tags/tag474.xml"/><Relationship Id="rId86" Type="http://schemas.openxmlformats.org/officeDocument/2006/relationships/tags" Target="../tags/tag479.xml"/><Relationship Id="rId94" Type="http://schemas.openxmlformats.org/officeDocument/2006/relationships/tags" Target="../tags/tag487.xml"/><Relationship Id="rId99" Type="http://schemas.openxmlformats.org/officeDocument/2006/relationships/tags" Target="../tags/tag492.xml"/><Relationship Id="rId101" Type="http://schemas.openxmlformats.org/officeDocument/2006/relationships/tags" Target="../tags/tag494.xml"/><Relationship Id="rId4" Type="http://schemas.openxmlformats.org/officeDocument/2006/relationships/tags" Target="../tags/tag397.xml"/><Relationship Id="rId9" Type="http://schemas.openxmlformats.org/officeDocument/2006/relationships/tags" Target="../tags/tag402.xml"/><Relationship Id="rId13" Type="http://schemas.openxmlformats.org/officeDocument/2006/relationships/tags" Target="../tags/tag406.xml"/><Relationship Id="rId18" Type="http://schemas.openxmlformats.org/officeDocument/2006/relationships/tags" Target="../tags/tag411.xml"/><Relationship Id="rId39" Type="http://schemas.openxmlformats.org/officeDocument/2006/relationships/tags" Target="../tags/tag432.xml"/><Relationship Id="rId109" Type="http://schemas.openxmlformats.org/officeDocument/2006/relationships/tags" Target="../tags/tag502.xml"/><Relationship Id="rId34" Type="http://schemas.openxmlformats.org/officeDocument/2006/relationships/tags" Target="../tags/tag427.xml"/><Relationship Id="rId50" Type="http://schemas.openxmlformats.org/officeDocument/2006/relationships/tags" Target="../tags/tag443.xml"/><Relationship Id="rId55" Type="http://schemas.openxmlformats.org/officeDocument/2006/relationships/tags" Target="../tags/tag448.xml"/><Relationship Id="rId76" Type="http://schemas.openxmlformats.org/officeDocument/2006/relationships/tags" Target="../tags/tag469.xml"/><Relationship Id="rId97" Type="http://schemas.openxmlformats.org/officeDocument/2006/relationships/tags" Target="../tags/tag490.xml"/><Relationship Id="rId104" Type="http://schemas.openxmlformats.org/officeDocument/2006/relationships/tags" Target="../tags/tag497.xml"/><Relationship Id="rId7" Type="http://schemas.openxmlformats.org/officeDocument/2006/relationships/tags" Target="../tags/tag400.xml"/><Relationship Id="rId71" Type="http://schemas.openxmlformats.org/officeDocument/2006/relationships/tags" Target="../tags/tag464.xml"/><Relationship Id="rId92" Type="http://schemas.openxmlformats.org/officeDocument/2006/relationships/tags" Target="../tags/tag485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tags" Target="../tags/tag528.xml"/><Relationship Id="rId117" Type="http://schemas.openxmlformats.org/officeDocument/2006/relationships/tags" Target="../tags/tag619.xml"/><Relationship Id="rId21" Type="http://schemas.openxmlformats.org/officeDocument/2006/relationships/tags" Target="../tags/tag523.xml"/><Relationship Id="rId42" Type="http://schemas.openxmlformats.org/officeDocument/2006/relationships/tags" Target="../tags/tag544.xml"/><Relationship Id="rId47" Type="http://schemas.openxmlformats.org/officeDocument/2006/relationships/tags" Target="../tags/tag549.xml"/><Relationship Id="rId63" Type="http://schemas.openxmlformats.org/officeDocument/2006/relationships/tags" Target="../tags/tag565.xml"/><Relationship Id="rId68" Type="http://schemas.openxmlformats.org/officeDocument/2006/relationships/tags" Target="../tags/tag570.xml"/><Relationship Id="rId84" Type="http://schemas.openxmlformats.org/officeDocument/2006/relationships/tags" Target="../tags/tag586.xml"/><Relationship Id="rId89" Type="http://schemas.openxmlformats.org/officeDocument/2006/relationships/tags" Target="../tags/tag591.xml"/><Relationship Id="rId112" Type="http://schemas.openxmlformats.org/officeDocument/2006/relationships/tags" Target="../tags/tag614.xml"/><Relationship Id="rId133" Type="http://schemas.openxmlformats.org/officeDocument/2006/relationships/tags" Target="../tags/tag635.xml"/><Relationship Id="rId138" Type="http://schemas.openxmlformats.org/officeDocument/2006/relationships/tags" Target="../tags/tag640.xml"/><Relationship Id="rId16" Type="http://schemas.openxmlformats.org/officeDocument/2006/relationships/tags" Target="../tags/tag518.xml"/><Relationship Id="rId107" Type="http://schemas.openxmlformats.org/officeDocument/2006/relationships/tags" Target="../tags/tag609.xml"/><Relationship Id="rId11" Type="http://schemas.openxmlformats.org/officeDocument/2006/relationships/tags" Target="../tags/tag513.xml"/><Relationship Id="rId32" Type="http://schemas.openxmlformats.org/officeDocument/2006/relationships/tags" Target="../tags/tag534.xml"/><Relationship Id="rId37" Type="http://schemas.openxmlformats.org/officeDocument/2006/relationships/tags" Target="../tags/tag539.xml"/><Relationship Id="rId53" Type="http://schemas.openxmlformats.org/officeDocument/2006/relationships/tags" Target="../tags/tag555.xml"/><Relationship Id="rId58" Type="http://schemas.openxmlformats.org/officeDocument/2006/relationships/tags" Target="../tags/tag560.xml"/><Relationship Id="rId74" Type="http://schemas.openxmlformats.org/officeDocument/2006/relationships/tags" Target="../tags/tag576.xml"/><Relationship Id="rId79" Type="http://schemas.openxmlformats.org/officeDocument/2006/relationships/tags" Target="../tags/tag581.xml"/><Relationship Id="rId102" Type="http://schemas.openxmlformats.org/officeDocument/2006/relationships/tags" Target="../tags/tag604.xml"/><Relationship Id="rId123" Type="http://schemas.openxmlformats.org/officeDocument/2006/relationships/tags" Target="../tags/tag625.xml"/><Relationship Id="rId128" Type="http://schemas.openxmlformats.org/officeDocument/2006/relationships/tags" Target="../tags/tag630.xml"/><Relationship Id="rId144" Type="http://schemas.openxmlformats.org/officeDocument/2006/relationships/tags" Target="../tags/tag646.xml"/><Relationship Id="rId5" Type="http://schemas.openxmlformats.org/officeDocument/2006/relationships/tags" Target="../tags/tag507.xml"/><Relationship Id="rId90" Type="http://schemas.openxmlformats.org/officeDocument/2006/relationships/tags" Target="../tags/tag592.xml"/><Relationship Id="rId95" Type="http://schemas.openxmlformats.org/officeDocument/2006/relationships/tags" Target="../tags/tag597.xml"/><Relationship Id="rId22" Type="http://schemas.openxmlformats.org/officeDocument/2006/relationships/tags" Target="../tags/tag524.xml"/><Relationship Id="rId27" Type="http://schemas.openxmlformats.org/officeDocument/2006/relationships/tags" Target="../tags/tag529.xml"/><Relationship Id="rId43" Type="http://schemas.openxmlformats.org/officeDocument/2006/relationships/tags" Target="../tags/tag545.xml"/><Relationship Id="rId48" Type="http://schemas.openxmlformats.org/officeDocument/2006/relationships/tags" Target="../tags/tag550.xml"/><Relationship Id="rId64" Type="http://schemas.openxmlformats.org/officeDocument/2006/relationships/tags" Target="../tags/tag566.xml"/><Relationship Id="rId69" Type="http://schemas.openxmlformats.org/officeDocument/2006/relationships/tags" Target="../tags/tag571.xml"/><Relationship Id="rId113" Type="http://schemas.openxmlformats.org/officeDocument/2006/relationships/tags" Target="../tags/tag615.xml"/><Relationship Id="rId118" Type="http://schemas.openxmlformats.org/officeDocument/2006/relationships/tags" Target="../tags/tag620.xml"/><Relationship Id="rId134" Type="http://schemas.openxmlformats.org/officeDocument/2006/relationships/tags" Target="../tags/tag636.xml"/><Relationship Id="rId139" Type="http://schemas.openxmlformats.org/officeDocument/2006/relationships/tags" Target="../tags/tag641.xml"/><Relationship Id="rId80" Type="http://schemas.openxmlformats.org/officeDocument/2006/relationships/tags" Target="../tags/tag582.xml"/><Relationship Id="rId85" Type="http://schemas.openxmlformats.org/officeDocument/2006/relationships/tags" Target="../tags/tag587.xml"/><Relationship Id="rId3" Type="http://schemas.openxmlformats.org/officeDocument/2006/relationships/tags" Target="../tags/tag505.xml"/><Relationship Id="rId12" Type="http://schemas.openxmlformats.org/officeDocument/2006/relationships/tags" Target="../tags/tag514.xml"/><Relationship Id="rId17" Type="http://schemas.openxmlformats.org/officeDocument/2006/relationships/tags" Target="../tags/tag519.xml"/><Relationship Id="rId25" Type="http://schemas.openxmlformats.org/officeDocument/2006/relationships/tags" Target="../tags/tag527.xml"/><Relationship Id="rId33" Type="http://schemas.openxmlformats.org/officeDocument/2006/relationships/tags" Target="../tags/tag535.xml"/><Relationship Id="rId38" Type="http://schemas.openxmlformats.org/officeDocument/2006/relationships/tags" Target="../tags/tag540.xml"/><Relationship Id="rId46" Type="http://schemas.openxmlformats.org/officeDocument/2006/relationships/tags" Target="../tags/tag548.xml"/><Relationship Id="rId59" Type="http://schemas.openxmlformats.org/officeDocument/2006/relationships/tags" Target="../tags/tag561.xml"/><Relationship Id="rId67" Type="http://schemas.openxmlformats.org/officeDocument/2006/relationships/tags" Target="../tags/tag569.xml"/><Relationship Id="rId103" Type="http://schemas.openxmlformats.org/officeDocument/2006/relationships/tags" Target="../tags/tag605.xml"/><Relationship Id="rId108" Type="http://schemas.openxmlformats.org/officeDocument/2006/relationships/tags" Target="../tags/tag610.xml"/><Relationship Id="rId116" Type="http://schemas.openxmlformats.org/officeDocument/2006/relationships/tags" Target="../tags/tag618.xml"/><Relationship Id="rId124" Type="http://schemas.openxmlformats.org/officeDocument/2006/relationships/tags" Target="../tags/tag626.xml"/><Relationship Id="rId129" Type="http://schemas.openxmlformats.org/officeDocument/2006/relationships/tags" Target="../tags/tag631.xml"/><Relationship Id="rId137" Type="http://schemas.openxmlformats.org/officeDocument/2006/relationships/tags" Target="../tags/tag639.xml"/><Relationship Id="rId20" Type="http://schemas.openxmlformats.org/officeDocument/2006/relationships/tags" Target="../tags/tag522.xml"/><Relationship Id="rId41" Type="http://schemas.openxmlformats.org/officeDocument/2006/relationships/tags" Target="../tags/tag543.xml"/><Relationship Id="rId54" Type="http://schemas.openxmlformats.org/officeDocument/2006/relationships/tags" Target="../tags/tag556.xml"/><Relationship Id="rId62" Type="http://schemas.openxmlformats.org/officeDocument/2006/relationships/tags" Target="../tags/tag564.xml"/><Relationship Id="rId70" Type="http://schemas.openxmlformats.org/officeDocument/2006/relationships/tags" Target="../tags/tag572.xml"/><Relationship Id="rId75" Type="http://schemas.openxmlformats.org/officeDocument/2006/relationships/tags" Target="../tags/tag577.xml"/><Relationship Id="rId83" Type="http://schemas.openxmlformats.org/officeDocument/2006/relationships/tags" Target="../tags/tag585.xml"/><Relationship Id="rId88" Type="http://schemas.openxmlformats.org/officeDocument/2006/relationships/tags" Target="../tags/tag590.xml"/><Relationship Id="rId91" Type="http://schemas.openxmlformats.org/officeDocument/2006/relationships/tags" Target="../tags/tag593.xml"/><Relationship Id="rId96" Type="http://schemas.openxmlformats.org/officeDocument/2006/relationships/tags" Target="../tags/tag598.xml"/><Relationship Id="rId111" Type="http://schemas.openxmlformats.org/officeDocument/2006/relationships/tags" Target="../tags/tag613.xml"/><Relationship Id="rId132" Type="http://schemas.openxmlformats.org/officeDocument/2006/relationships/tags" Target="../tags/tag634.xml"/><Relationship Id="rId140" Type="http://schemas.openxmlformats.org/officeDocument/2006/relationships/tags" Target="../tags/tag642.xml"/><Relationship Id="rId145" Type="http://schemas.openxmlformats.org/officeDocument/2006/relationships/tags" Target="../tags/tag647.xml"/><Relationship Id="rId1" Type="http://schemas.openxmlformats.org/officeDocument/2006/relationships/tags" Target="../tags/tag503.xml"/><Relationship Id="rId6" Type="http://schemas.openxmlformats.org/officeDocument/2006/relationships/tags" Target="../tags/tag508.xml"/><Relationship Id="rId15" Type="http://schemas.openxmlformats.org/officeDocument/2006/relationships/tags" Target="../tags/tag517.xml"/><Relationship Id="rId23" Type="http://schemas.openxmlformats.org/officeDocument/2006/relationships/tags" Target="../tags/tag525.xml"/><Relationship Id="rId28" Type="http://schemas.openxmlformats.org/officeDocument/2006/relationships/tags" Target="../tags/tag530.xml"/><Relationship Id="rId36" Type="http://schemas.openxmlformats.org/officeDocument/2006/relationships/tags" Target="../tags/tag538.xml"/><Relationship Id="rId49" Type="http://schemas.openxmlformats.org/officeDocument/2006/relationships/tags" Target="../tags/tag551.xml"/><Relationship Id="rId57" Type="http://schemas.openxmlformats.org/officeDocument/2006/relationships/tags" Target="../tags/tag559.xml"/><Relationship Id="rId106" Type="http://schemas.openxmlformats.org/officeDocument/2006/relationships/tags" Target="../tags/tag608.xml"/><Relationship Id="rId114" Type="http://schemas.openxmlformats.org/officeDocument/2006/relationships/tags" Target="../tags/tag616.xml"/><Relationship Id="rId119" Type="http://schemas.openxmlformats.org/officeDocument/2006/relationships/tags" Target="../tags/tag621.xml"/><Relationship Id="rId127" Type="http://schemas.openxmlformats.org/officeDocument/2006/relationships/tags" Target="../tags/tag629.xml"/><Relationship Id="rId10" Type="http://schemas.openxmlformats.org/officeDocument/2006/relationships/tags" Target="../tags/tag512.xml"/><Relationship Id="rId31" Type="http://schemas.openxmlformats.org/officeDocument/2006/relationships/tags" Target="../tags/tag533.xml"/><Relationship Id="rId44" Type="http://schemas.openxmlformats.org/officeDocument/2006/relationships/tags" Target="../tags/tag546.xml"/><Relationship Id="rId52" Type="http://schemas.openxmlformats.org/officeDocument/2006/relationships/tags" Target="../tags/tag554.xml"/><Relationship Id="rId60" Type="http://schemas.openxmlformats.org/officeDocument/2006/relationships/tags" Target="../tags/tag562.xml"/><Relationship Id="rId65" Type="http://schemas.openxmlformats.org/officeDocument/2006/relationships/tags" Target="../tags/tag567.xml"/><Relationship Id="rId73" Type="http://schemas.openxmlformats.org/officeDocument/2006/relationships/tags" Target="../tags/tag575.xml"/><Relationship Id="rId78" Type="http://schemas.openxmlformats.org/officeDocument/2006/relationships/tags" Target="../tags/tag580.xml"/><Relationship Id="rId81" Type="http://schemas.openxmlformats.org/officeDocument/2006/relationships/tags" Target="../tags/tag583.xml"/><Relationship Id="rId86" Type="http://schemas.openxmlformats.org/officeDocument/2006/relationships/tags" Target="../tags/tag588.xml"/><Relationship Id="rId94" Type="http://schemas.openxmlformats.org/officeDocument/2006/relationships/tags" Target="../tags/tag596.xml"/><Relationship Id="rId99" Type="http://schemas.openxmlformats.org/officeDocument/2006/relationships/tags" Target="../tags/tag601.xml"/><Relationship Id="rId101" Type="http://schemas.openxmlformats.org/officeDocument/2006/relationships/tags" Target="../tags/tag603.xml"/><Relationship Id="rId122" Type="http://schemas.openxmlformats.org/officeDocument/2006/relationships/tags" Target="../tags/tag624.xml"/><Relationship Id="rId130" Type="http://schemas.openxmlformats.org/officeDocument/2006/relationships/tags" Target="../tags/tag632.xml"/><Relationship Id="rId135" Type="http://schemas.openxmlformats.org/officeDocument/2006/relationships/tags" Target="../tags/tag637.xml"/><Relationship Id="rId143" Type="http://schemas.openxmlformats.org/officeDocument/2006/relationships/tags" Target="../tags/tag645.xml"/><Relationship Id="rId148" Type="http://schemas.openxmlformats.org/officeDocument/2006/relationships/slideLayout" Target="../slideLayouts/slideLayout2.xml"/><Relationship Id="rId4" Type="http://schemas.openxmlformats.org/officeDocument/2006/relationships/tags" Target="../tags/tag506.xml"/><Relationship Id="rId9" Type="http://schemas.openxmlformats.org/officeDocument/2006/relationships/tags" Target="../tags/tag511.xml"/><Relationship Id="rId13" Type="http://schemas.openxmlformats.org/officeDocument/2006/relationships/tags" Target="../tags/tag515.xml"/><Relationship Id="rId18" Type="http://schemas.openxmlformats.org/officeDocument/2006/relationships/tags" Target="../tags/tag520.xml"/><Relationship Id="rId39" Type="http://schemas.openxmlformats.org/officeDocument/2006/relationships/tags" Target="../tags/tag541.xml"/><Relationship Id="rId109" Type="http://schemas.openxmlformats.org/officeDocument/2006/relationships/tags" Target="../tags/tag611.xml"/><Relationship Id="rId34" Type="http://schemas.openxmlformats.org/officeDocument/2006/relationships/tags" Target="../tags/tag536.xml"/><Relationship Id="rId50" Type="http://schemas.openxmlformats.org/officeDocument/2006/relationships/tags" Target="../tags/tag552.xml"/><Relationship Id="rId55" Type="http://schemas.openxmlformats.org/officeDocument/2006/relationships/tags" Target="../tags/tag557.xml"/><Relationship Id="rId76" Type="http://schemas.openxmlformats.org/officeDocument/2006/relationships/tags" Target="../tags/tag578.xml"/><Relationship Id="rId97" Type="http://schemas.openxmlformats.org/officeDocument/2006/relationships/tags" Target="../tags/tag599.xml"/><Relationship Id="rId104" Type="http://schemas.openxmlformats.org/officeDocument/2006/relationships/tags" Target="../tags/tag606.xml"/><Relationship Id="rId120" Type="http://schemas.openxmlformats.org/officeDocument/2006/relationships/tags" Target="../tags/tag622.xml"/><Relationship Id="rId125" Type="http://schemas.openxmlformats.org/officeDocument/2006/relationships/tags" Target="../tags/tag627.xml"/><Relationship Id="rId141" Type="http://schemas.openxmlformats.org/officeDocument/2006/relationships/tags" Target="../tags/tag643.xml"/><Relationship Id="rId146" Type="http://schemas.openxmlformats.org/officeDocument/2006/relationships/tags" Target="../tags/tag648.xml"/><Relationship Id="rId7" Type="http://schemas.openxmlformats.org/officeDocument/2006/relationships/tags" Target="../tags/tag509.xml"/><Relationship Id="rId71" Type="http://schemas.openxmlformats.org/officeDocument/2006/relationships/tags" Target="../tags/tag573.xml"/><Relationship Id="rId92" Type="http://schemas.openxmlformats.org/officeDocument/2006/relationships/tags" Target="../tags/tag594.xml"/><Relationship Id="rId2" Type="http://schemas.openxmlformats.org/officeDocument/2006/relationships/tags" Target="../tags/tag504.xml"/><Relationship Id="rId29" Type="http://schemas.openxmlformats.org/officeDocument/2006/relationships/tags" Target="../tags/tag531.xml"/><Relationship Id="rId24" Type="http://schemas.openxmlformats.org/officeDocument/2006/relationships/tags" Target="../tags/tag526.xml"/><Relationship Id="rId40" Type="http://schemas.openxmlformats.org/officeDocument/2006/relationships/tags" Target="../tags/tag542.xml"/><Relationship Id="rId45" Type="http://schemas.openxmlformats.org/officeDocument/2006/relationships/tags" Target="../tags/tag547.xml"/><Relationship Id="rId66" Type="http://schemas.openxmlformats.org/officeDocument/2006/relationships/tags" Target="../tags/tag568.xml"/><Relationship Id="rId87" Type="http://schemas.openxmlformats.org/officeDocument/2006/relationships/tags" Target="../tags/tag589.xml"/><Relationship Id="rId110" Type="http://schemas.openxmlformats.org/officeDocument/2006/relationships/tags" Target="../tags/tag612.xml"/><Relationship Id="rId115" Type="http://schemas.openxmlformats.org/officeDocument/2006/relationships/tags" Target="../tags/tag617.xml"/><Relationship Id="rId131" Type="http://schemas.openxmlformats.org/officeDocument/2006/relationships/tags" Target="../tags/tag633.xml"/><Relationship Id="rId136" Type="http://schemas.openxmlformats.org/officeDocument/2006/relationships/tags" Target="../tags/tag638.xml"/><Relationship Id="rId61" Type="http://schemas.openxmlformats.org/officeDocument/2006/relationships/tags" Target="../tags/tag563.xml"/><Relationship Id="rId82" Type="http://schemas.openxmlformats.org/officeDocument/2006/relationships/tags" Target="../tags/tag584.xml"/><Relationship Id="rId19" Type="http://schemas.openxmlformats.org/officeDocument/2006/relationships/tags" Target="../tags/tag521.xml"/><Relationship Id="rId14" Type="http://schemas.openxmlformats.org/officeDocument/2006/relationships/tags" Target="../tags/tag516.xml"/><Relationship Id="rId30" Type="http://schemas.openxmlformats.org/officeDocument/2006/relationships/tags" Target="../tags/tag532.xml"/><Relationship Id="rId35" Type="http://schemas.openxmlformats.org/officeDocument/2006/relationships/tags" Target="../tags/tag537.xml"/><Relationship Id="rId56" Type="http://schemas.openxmlformats.org/officeDocument/2006/relationships/tags" Target="../tags/tag558.xml"/><Relationship Id="rId77" Type="http://schemas.openxmlformats.org/officeDocument/2006/relationships/tags" Target="../tags/tag579.xml"/><Relationship Id="rId100" Type="http://schemas.openxmlformats.org/officeDocument/2006/relationships/tags" Target="../tags/tag602.xml"/><Relationship Id="rId105" Type="http://schemas.openxmlformats.org/officeDocument/2006/relationships/tags" Target="../tags/tag607.xml"/><Relationship Id="rId126" Type="http://schemas.openxmlformats.org/officeDocument/2006/relationships/tags" Target="../tags/tag628.xml"/><Relationship Id="rId147" Type="http://schemas.openxmlformats.org/officeDocument/2006/relationships/tags" Target="../tags/tag649.xml"/><Relationship Id="rId8" Type="http://schemas.openxmlformats.org/officeDocument/2006/relationships/tags" Target="../tags/tag510.xml"/><Relationship Id="rId51" Type="http://schemas.openxmlformats.org/officeDocument/2006/relationships/tags" Target="../tags/tag553.xml"/><Relationship Id="rId72" Type="http://schemas.openxmlformats.org/officeDocument/2006/relationships/tags" Target="../tags/tag574.xml"/><Relationship Id="rId93" Type="http://schemas.openxmlformats.org/officeDocument/2006/relationships/tags" Target="../tags/tag595.xml"/><Relationship Id="rId98" Type="http://schemas.openxmlformats.org/officeDocument/2006/relationships/tags" Target="../tags/tag600.xml"/><Relationship Id="rId121" Type="http://schemas.openxmlformats.org/officeDocument/2006/relationships/tags" Target="../tags/tag623.xml"/><Relationship Id="rId142" Type="http://schemas.openxmlformats.org/officeDocument/2006/relationships/tags" Target="../tags/tag644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tags" Target="../tags/tag766.xml"/><Relationship Id="rId21" Type="http://schemas.openxmlformats.org/officeDocument/2006/relationships/tags" Target="../tags/tag670.xml"/><Relationship Id="rId42" Type="http://schemas.openxmlformats.org/officeDocument/2006/relationships/tags" Target="../tags/tag691.xml"/><Relationship Id="rId63" Type="http://schemas.openxmlformats.org/officeDocument/2006/relationships/tags" Target="../tags/tag712.xml"/><Relationship Id="rId84" Type="http://schemas.openxmlformats.org/officeDocument/2006/relationships/tags" Target="../tags/tag733.xml"/><Relationship Id="rId138" Type="http://schemas.openxmlformats.org/officeDocument/2006/relationships/tags" Target="../tags/tag787.xml"/><Relationship Id="rId159" Type="http://schemas.openxmlformats.org/officeDocument/2006/relationships/tags" Target="../tags/tag808.xml"/><Relationship Id="rId170" Type="http://schemas.openxmlformats.org/officeDocument/2006/relationships/tags" Target="../tags/tag819.xml"/><Relationship Id="rId191" Type="http://schemas.openxmlformats.org/officeDocument/2006/relationships/tags" Target="../tags/tag840.xml"/><Relationship Id="rId205" Type="http://schemas.openxmlformats.org/officeDocument/2006/relationships/tags" Target="../tags/tag854.xml"/><Relationship Id="rId226" Type="http://schemas.openxmlformats.org/officeDocument/2006/relationships/tags" Target="../tags/tag875.xml"/><Relationship Id="rId107" Type="http://schemas.openxmlformats.org/officeDocument/2006/relationships/tags" Target="../tags/tag756.xml"/><Relationship Id="rId11" Type="http://schemas.openxmlformats.org/officeDocument/2006/relationships/tags" Target="../tags/tag660.xml"/><Relationship Id="rId32" Type="http://schemas.openxmlformats.org/officeDocument/2006/relationships/tags" Target="../tags/tag681.xml"/><Relationship Id="rId53" Type="http://schemas.openxmlformats.org/officeDocument/2006/relationships/tags" Target="../tags/tag702.xml"/><Relationship Id="rId74" Type="http://schemas.openxmlformats.org/officeDocument/2006/relationships/tags" Target="../tags/tag723.xml"/><Relationship Id="rId128" Type="http://schemas.openxmlformats.org/officeDocument/2006/relationships/tags" Target="../tags/tag777.xml"/><Relationship Id="rId149" Type="http://schemas.openxmlformats.org/officeDocument/2006/relationships/tags" Target="../tags/tag798.xml"/><Relationship Id="rId5" Type="http://schemas.openxmlformats.org/officeDocument/2006/relationships/tags" Target="../tags/tag654.xml"/><Relationship Id="rId95" Type="http://schemas.openxmlformats.org/officeDocument/2006/relationships/tags" Target="../tags/tag744.xml"/><Relationship Id="rId160" Type="http://schemas.openxmlformats.org/officeDocument/2006/relationships/tags" Target="../tags/tag809.xml"/><Relationship Id="rId181" Type="http://schemas.openxmlformats.org/officeDocument/2006/relationships/tags" Target="../tags/tag830.xml"/><Relationship Id="rId216" Type="http://schemas.openxmlformats.org/officeDocument/2006/relationships/tags" Target="../tags/tag865.xml"/><Relationship Id="rId237" Type="http://schemas.openxmlformats.org/officeDocument/2006/relationships/slideLayout" Target="../slideLayouts/slideLayout2.xml"/><Relationship Id="rId22" Type="http://schemas.openxmlformats.org/officeDocument/2006/relationships/tags" Target="../tags/tag671.xml"/><Relationship Id="rId43" Type="http://schemas.openxmlformats.org/officeDocument/2006/relationships/tags" Target="../tags/tag692.xml"/><Relationship Id="rId64" Type="http://schemas.openxmlformats.org/officeDocument/2006/relationships/tags" Target="../tags/tag713.xml"/><Relationship Id="rId118" Type="http://schemas.openxmlformats.org/officeDocument/2006/relationships/tags" Target="../tags/tag767.xml"/><Relationship Id="rId139" Type="http://schemas.openxmlformats.org/officeDocument/2006/relationships/tags" Target="../tags/tag788.xml"/><Relationship Id="rId80" Type="http://schemas.openxmlformats.org/officeDocument/2006/relationships/tags" Target="../tags/tag729.xml"/><Relationship Id="rId85" Type="http://schemas.openxmlformats.org/officeDocument/2006/relationships/tags" Target="../tags/tag734.xml"/><Relationship Id="rId150" Type="http://schemas.openxmlformats.org/officeDocument/2006/relationships/tags" Target="../tags/tag799.xml"/><Relationship Id="rId155" Type="http://schemas.openxmlformats.org/officeDocument/2006/relationships/tags" Target="../tags/tag804.xml"/><Relationship Id="rId171" Type="http://schemas.openxmlformats.org/officeDocument/2006/relationships/tags" Target="../tags/tag820.xml"/><Relationship Id="rId176" Type="http://schemas.openxmlformats.org/officeDocument/2006/relationships/tags" Target="../tags/tag825.xml"/><Relationship Id="rId192" Type="http://schemas.openxmlformats.org/officeDocument/2006/relationships/tags" Target="../tags/tag841.xml"/><Relationship Id="rId197" Type="http://schemas.openxmlformats.org/officeDocument/2006/relationships/tags" Target="../tags/tag846.xml"/><Relationship Id="rId206" Type="http://schemas.openxmlformats.org/officeDocument/2006/relationships/tags" Target="../tags/tag855.xml"/><Relationship Id="rId227" Type="http://schemas.openxmlformats.org/officeDocument/2006/relationships/tags" Target="../tags/tag876.xml"/><Relationship Id="rId201" Type="http://schemas.openxmlformats.org/officeDocument/2006/relationships/tags" Target="../tags/tag850.xml"/><Relationship Id="rId222" Type="http://schemas.openxmlformats.org/officeDocument/2006/relationships/tags" Target="../tags/tag871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59" Type="http://schemas.openxmlformats.org/officeDocument/2006/relationships/tags" Target="../tags/tag708.xml"/><Relationship Id="rId103" Type="http://schemas.openxmlformats.org/officeDocument/2006/relationships/tags" Target="../tags/tag752.xml"/><Relationship Id="rId108" Type="http://schemas.openxmlformats.org/officeDocument/2006/relationships/tags" Target="../tags/tag757.xml"/><Relationship Id="rId124" Type="http://schemas.openxmlformats.org/officeDocument/2006/relationships/tags" Target="../tags/tag773.xml"/><Relationship Id="rId129" Type="http://schemas.openxmlformats.org/officeDocument/2006/relationships/tags" Target="../tags/tag778.xml"/><Relationship Id="rId54" Type="http://schemas.openxmlformats.org/officeDocument/2006/relationships/tags" Target="../tags/tag703.xml"/><Relationship Id="rId70" Type="http://schemas.openxmlformats.org/officeDocument/2006/relationships/tags" Target="../tags/tag719.xml"/><Relationship Id="rId75" Type="http://schemas.openxmlformats.org/officeDocument/2006/relationships/tags" Target="../tags/tag724.xml"/><Relationship Id="rId91" Type="http://schemas.openxmlformats.org/officeDocument/2006/relationships/tags" Target="../tags/tag740.xml"/><Relationship Id="rId96" Type="http://schemas.openxmlformats.org/officeDocument/2006/relationships/tags" Target="../tags/tag745.xml"/><Relationship Id="rId140" Type="http://schemas.openxmlformats.org/officeDocument/2006/relationships/tags" Target="../tags/tag789.xml"/><Relationship Id="rId145" Type="http://schemas.openxmlformats.org/officeDocument/2006/relationships/tags" Target="../tags/tag794.xml"/><Relationship Id="rId161" Type="http://schemas.openxmlformats.org/officeDocument/2006/relationships/tags" Target="../tags/tag810.xml"/><Relationship Id="rId166" Type="http://schemas.openxmlformats.org/officeDocument/2006/relationships/tags" Target="../tags/tag815.xml"/><Relationship Id="rId182" Type="http://schemas.openxmlformats.org/officeDocument/2006/relationships/tags" Target="../tags/tag831.xml"/><Relationship Id="rId187" Type="http://schemas.openxmlformats.org/officeDocument/2006/relationships/tags" Target="../tags/tag836.xml"/><Relationship Id="rId217" Type="http://schemas.openxmlformats.org/officeDocument/2006/relationships/tags" Target="../tags/tag866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212" Type="http://schemas.openxmlformats.org/officeDocument/2006/relationships/tags" Target="../tags/tag861.xml"/><Relationship Id="rId233" Type="http://schemas.openxmlformats.org/officeDocument/2006/relationships/tags" Target="../tags/tag882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49" Type="http://schemas.openxmlformats.org/officeDocument/2006/relationships/tags" Target="../tags/tag698.xml"/><Relationship Id="rId114" Type="http://schemas.openxmlformats.org/officeDocument/2006/relationships/tags" Target="../tags/tag763.xml"/><Relationship Id="rId119" Type="http://schemas.openxmlformats.org/officeDocument/2006/relationships/tags" Target="../tags/tag768.xml"/><Relationship Id="rId44" Type="http://schemas.openxmlformats.org/officeDocument/2006/relationships/tags" Target="../tags/tag693.xml"/><Relationship Id="rId60" Type="http://schemas.openxmlformats.org/officeDocument/2006/relationships/tags" Target="../tags/tag709.xml"/><Relationship Id="rId65" Type="http://schemas.openxmlformats.org/officeDocument/2006/relationships/tags" Target="../tags/tag714.xml"/><Relationship Id="rId81" Type="http://schemas.openxmlformats.org/officeDocument/2006/relationships/tags" Target="../tags/tag730.xml"/><Relationship Id="rId86" Type="http://schemas.openxmlformats.org/officeDocument/2006/relationships/tags" Target="../tags/tag735.xml"/><Relationship Id="rId130" Type="http://schemas.openxmlformats.org/officeDocument/2006/relationships/tags" Target="../tags/tag779.xml"/><Relationship Id="rId135" Type="http://schemas.openxmlformats.org/officeDocument/2006/relationships/tags" Target="../tags/tag784.xml"/><Relationship Id="rId151" Type="http://schemas.openxmlformats.org/officeDocument/2006/relationships/tags" Target="../tags/tag800.xml"/><Relationship Id="rId156" Type="http://schemas.openxmlformats.org/officeDocument/2006/relationships/tags" Target="../tags/tag805.xml"/><Relationship Id="rId177" Type="http://schemas.openxmlformats.org/officeDocument/2006/relationships/tags" Target="../tags/tag826.xml"/><Relationship Id="rId198" Type="http://schemas.openxmlformats.org/officeDocument/2006/relationships/tags" Target="../tags/tag847.xml"/><Relationship Id="rId172" Type="http://schemas.openxmlformats.org/officeDocument/2006/relationships/tags" Target="../tags/tag821.xml"/><Relationship Id="rId193" Type="http://schemas.openxmlformats.org/officeDocument/2006/relationships/tags" Target="../tags/tag842.xml"/><Relationship Id="rId202" Type="http://schemas.openxmlformats.org/officeDocument/2006/relationships/tags" Target="../tags/tag851.xml"/><Relationship Id="rId207" Type="http://schemas.openxmlformats.org/officeDocument/2006/relationships/tags" Target="../tags/tag856.xml"/><Relationship Id="rId223" Type="http://schemas.openxmlformats.org/officeDocument/2006/relationships/tags" Target="../tags/tag872.xml"/><Relationship Id="rId228" Type="http://schemas.openxmlformats.org/officeDocument/2006/relationships/tags" Target="../tags/tag877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9" Type="http://schemas.openxmlformats.org/officeDocument/2006/relationships/tags" Target="../tags/tag688.xml"/><Relationship Id="rId109" Type="http://schemas.openxmlformats.org/officeDocument/2006/relationships/tags" Target="../tags/tag758.xml"/><Relationship Id="rId34" Type="http://schemas.openxmlformats.org/officeDocument/2006/relationships/tags" Target="../tags/tag683.xml"/><Relationship Id="rId50" Type="http://schemas.openxmlformats.org/officeDocument/2006/relationships/tags" Target="../tags/tag699.xml"/><Relationship Id="rId55" Type="http://schemas.openxmlformats.org/officeDocument/2006/relationships/tags" Target="../tags/tag704.xml"/><Relationship Id="rId76" Type="http://schemas.openxmlformats.org/officeDocument/2006/relationships/tags" Target="../tags/tag725.xml"/><Relationship Id="rId97" Type="http://schemas.openxmlformats.org/officeDocument/2006/relationships/tags" Target="../tags/tag746.xml"/><Relationship Id="rId104" Type="http://schemas.openxmlformats.org/officeDocument/2006/relationships/tags" Target="../tags/tag753.xml"/><Relationship Id="rId120" Type="http://schemas.openxmlformats.org/officeDocument/2006/relationships/tags" Target="../tags/tag769.xml"/><Relationship Id="rId125" Type="http://schemas.openxmlformats.org/officeDocument/2006/relationships/tags" Target="../tags/tag774.xml"/><Relationship Id="rId141" Type="http://schemas.openxmlformats.org/officeDocument/2006/relationships/tags" Target="../tags/tag790.xml"/><Relationship Id="rId146" Type="http://schemas.openxmlformats.org/officeDocument/2006/relationships/tags" Target="../tags/tag795.xml"/><Relationship Id="rId167" Type="http://schemas.openxmlformats.org/officeDocument/2006/relationships/tags" Target="../tags/tag816.xml"/><Relationship Id="rId188" Type="http://schemas.openxmlformats.org/officeDocument/2006/relationships/tags" Target="../tags/tag837.xml"/><Relationship Id="rId7" Type="http://schemas.openxmlformats.org/officeDocument/2006/relationships/tags" Target="../tags/tag656.xml"/><Relationship Id="rId71" Type="http://schemas.openxmlformats.org/officeDocument/2006/relationships/tags" Target="../tags/tag720.xml"/><Relationship Id="rId92" Type="http://schemas.openxmlformats.org/officeDocument/2006/relationships/tags" Target="../tags/tag741.xml"/><Relationship Id="rId162" Type="http://schemas.openxmlformats.org/officeDocument/2006/relationships/tags" Target="../tags/tag811.xml"/><Relationship Id="rId183" Type="http://schemas.openxmlformats.org/officeDocument/2006/relationships/tags" Target="../tags/tag832.xml"/><Relationship Id="rId213" Type="http://schemas.openxmlformats.org/officeDocument/2006/relationships/tags" Target="../tags/tag862.xml"/><Relationship Id="rId218" Type="http://schemas.openxmlformats.org/officeDocument/2006/relationships/tags" Target="../tags/tag867.xml"/><Relationship Id="rId234" Type="http://schemas.openxmlformats.org/officeDocument/2006/relationships/tags" Target="../tags/tag883.xml"/><Relationship Id="rId2" Type="http://schemas.openxmlformats.org/officeDocument/2006/relationships/tags" Target="../tags/tag651.xml"/><Relationship Id="rId29" Type="http://schemas.openxmlformats.org/officeDocument/2006/relationships/tags" Target="../tags/tag678.xml"/><Relationship Id="rId24" Type="http://schemas.openxmlformats.org/officeDocument/2006/relationships/tags" Target="../tags/tag673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66" Type="http://schemas.openxmlformats.org/officeDocument/2006/relationships/tags" Target="../tags/tag715.xml"/><Relationship Id="rId87" Type="http://schemas.openxmlformats.org/officeDocument/2006/relationships/tags" Target="../tags/tag736.xml"/><Relationship Id="rId110" Type="http://schemas.openxmlformats.org/officeDocument/2006/relationships/tags" Target="../tags/tag759.xml"/><Relationship Id="rId115" Type="http://schemas.openxmlformats.org/officeDocument/2006/relationships/tags" Target="../tags/tag764.xml"/><Relationship Id="rId131" Type="http://schemas.openxmlformats.org/officeDocument/2006/relationships/tags" Target="../tags/tag780.xml"/><Relationship Id="rId136" Type="http://schemas.openxmlformats.org/officeDocument/2006/relationships/tags" Target="../tags/tag785.xml"/><Relationship Id="rId157" Type="http://schemas.openxmlformats.org/officeDocument/2006/relationships/tags" Target="../tags/tag806.xml"/><Relationship Id="rId178" Type="http://schemas.openxmlformats.org/officeDocument/2006/relationships/tags" Target="../tags/tag827.xml"/><Relationship Id="rId61" Type="http://schemas.openxmlformats.org/officeDocument/2006/relationships/tags" Target="../tags/tag710.xml"/><Relationship Id="rId82" Type="http://schemas.openxmlformats.org/officeDocument/2006/relationships/tags" Target="../tags/tag731.xml"/><Relationship Id="rId152" Type="http://schemas.openxmlformats.org/officeDocument/2006/relationships/tags" Target="../tags/tag801.xml"/><Relationship Id="rId173" Type="http://schemas.openxmlformats.org/officeDocument/2006/relationships/tags" Target="../tags/tag822.xml"/><Relationship Id="rId194" Type="http://schemas.openxmlformats.org/officeDocument/2006/relationships/tags" Target="../tags/tag843.xml"/><Relationship Id="rId199" Type="http://schemas.openxmlformats.org/officeDocument/2006/relationships/tags" Target="../tags/tag848.xml"/><Relationship Id="rId203" Type="http://schemas.openxmlformats.org/officeDocument/2006/relationships/tags" Target="../tags/tag852.xml"/><Relationship Id="rId208" Type="http://schemas.openxmlformats.org/officeDocument/2006/relationships/tags" Target="../tags/tag857.xml"/><Relationship Id="rId229" Type="http://schemas.openxmlformats.org/officeDocument/2006/relationships/tags" Target="../tags/tag878.xml"/><Relationship Id="rId19" Type="http://schemas.openxmlformats.org/officeDocument/2006/relationships/tags" Target="../tags/tag668.xml"/><Relationship Id="rId224" Type="http://schemas.openxmlformats.org/officeDocument/2006/relationships/tags" Target="../tags/tag873.xml"/><Relationship Id="rId14" Type="http://schemas.openxmlformats.org/officeDocument/2006/relationships/tags" Target="../tags/tag663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56" Type="http://schemas.openxmlformats.org/officeDocument/2006/relationships/tags" Target="../tags/tag705.xml"/><Relationship Id="rId77" Type="http://schemas.openxmlformats.org/officeDocument/2006/relationships/tags" Target="../tags/tag726.xml"/><Relationship Id="rId100" Type="http://schemas.openxmlformats.org/officeDocument/2006/relationships/tags" Target="../tags/tag749.xml"/><Relationship Id="rId105" Type="http://schemas.openxmlformats.org/officeDocument/2006/relationships/tags" Target="../tags/tag754.xml"/><Relationship Id="rId126" Type="http://schemas.openxmlformats.org/officeDocument/2006/relationships/tags" Target="../tags/tag775.xml"/><Relationship Id="rId147" Type="http://schemas.openxmlformats.org/officeDocument/2006/relationships/tags" Target="../tags/tag796.xml"/><Relationship Id="rId168" Type="http://schemas.openxmlformats.org/officeDocument/2006/relationships/tags" Target="../tags/tag817.xml"/><Relationship Id="rId8" Type="http://schemas.openxmlformats.org/officeDocument/2006/relationships/tags" Target="../tags/tag657.xml"/><Relationship Id="rId51" Type="http://schemas.openxmlformats.org/officeDocument/2006/relationships/tags" Target="../tags/tag700.xml"/><Relationship Id="rId72" Type="http://schemas.openxmlformats.org/officeDocument/2006/relationships/tags" Target="../tags/tag721.xml"/><Relationship Id="rId93" Type="http://schemas.openxmlformats.org/officeDocument/2006/relationships/tags" Target="../tags/tag742.xml"/><Relationship Id="rId98" Type="http://schemas.openxmlformats.org/officeDocument/2006/relationships/tags" Target="../tags/tag747.xml"/><Relationship Id="rId121" Type="http://schemas.openxmlformats.org/officeDocument/2006/relationships/tags" Target="../tags/tag770.xml"/><Relationship Id="rId142" Type="http://schemas.openxmlformats.org/officeDocument/2006/relationships/tags" Target="../tags/tag791.xml"/><Relationship Id="rId163" Type="http://schemas.openxmlformats.org/officeDocument/2006/relationships/tags" Target="../tags/tag812.xml"/><Relationship Id="rId184" Type="http://schemas.openxmlformats.org/officeDocument/2006/relationships/tags" Target="../tags/tag833.xml"/><Relationship Id="rId189" Type="http://schemas.openxmlformats.org/officeDocument/2006/relationships/tags" Target="../tags/tag838.xml"/><Relationship Id="rId219" Type="http://schemas.openxmlformats.org/officeDocument/2006/relationships/tags" Target="../tags/tag868.xml"/><Relationship Id="rId3" Type="http://schemas.openxmlformats.org/officeDocument/2006/relationships/tags" Target="../tags/tag652.xml"/><Relationship Id="rId214" Type="http://schemas.openxmlformats.org/officeDocument/2006/relationships/tags" Target="../tags/tag863.xml"/><Relationship Id="rId230" Type="http://schemas.openxmlformats.org/officeDocument/2006/relationships/tags" Target="../tags/tag879.xml"/><Relationship Id="rId235" Type="http://schemas.openxmlformats.org/officeDocument/2006/relationships/tags" Target="../tags/tag884.xml"/><Relationship Id="rId25" Type="http://schemas.openxmlformats.org/officeDocument/2006/relationships/tags" Target="../tags/tag674.xml"/><Relationship Id="rId46" Type="http://schemas.openxmlformats.org/officeDocument/2006/relationships/tags" Target="../tags/tag695.xml"/><Relationship Id="rId67" Type="http://schemas.openxmlformats.org/officeDocument/2006/relationships/tags" Target="../tags/tag716.xml"/><Relationship Id="rId116" Type="http://schemas.openxmlformats.org/officeDocument/2006/relationships/tags" Target="../tags/tag765.xml"/><Relationship Id="rId137" Type="http://schemas.openxmlformats.org/officeDocument/2006/relationships/tags" Target="../tags/tag786.xml"/><Relationship Id="rId158" Type="http://schemas.openxmlformats.org/officeDocument/2006/relationships/tags" Target="../tags/tag807.xml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62" Type="http://schemas.openxmlformats.org/officeDocument/2006/relationships/tags" Target="../tags/tag711.xml"/><Relationship Id="rId83" Type="http://schemas.openxmlformats.org/officeDocument/2006/relationships/tags" Target="../tags/tag732.xml"/><Relationship Id="rId88" Type="http://schemas.openxmlformats.org/officeDocument/2006/relationships/tags" Target="../tags/tag737.xml"/><Relationship Id="rId111" Type="http://schemas.openxmlformats.org/officeDocument/2006/relationships/tags" Target="../tags/tag760.xml"/><Relationship Id="rId132" Type="http://schemas.openxmlformats.org/officeDocument/2006/relationships/tags" Target="../tags/tag781.xml"/><Relationship Id="rId153" Type="http://schemas.openxmlformats.org/officeDocument/2006/relationships/tags" Target="../tags/tag802.xml"/><Relationship Id="rId174" Type="http://schemas.openxmlformats.org/officeDocument/2006/relationships/tags" Target="../tags/tag823.xml"/><Relationship Id="rId179" Type="http://schemas.openxmlformats.org/officeDocument/2006/relationships/tags" Target="../tags/tag828.xml"/><Relationship Id="rId195" Type="http://schemas.openxmlformats.org/officeDocument/2006/relationships/tags" Target="../tags/tag844.xml"/><Relationship Id="rId209" Type="http://schemas.openxmlformats.org/officeDocument/2006/relationships/tags" Target="../tags/tag858.xml"/><Relationship Id="rId190" Type="http://schemas.openxmlformats.org/officeDocument/2006/relationships/tags" Target="../tags/tag839.xml"/><Relationship Id="rId204" Type="http://schemas.openxmlformats.org/officeDocument/2006/relationships/tags" Target="../tags/tag853.xml"/><Relationship Id="rId220" Type="http://schemas.openxmlformats.org/officeDocument/2006/relationships/tags" Target="../tags/tag869.xml"/><Relationship Id="rId225" Type="http://schemas.openxmlformats.org/officeDocument/2006/relationships/tags" Target="../tags/tag874.xml"/><Relationship Id="rId15" Type="http://schemas.openxmlformats.org/officeDocument/2006/relationships/tags" Target="../tags/tag664.xml"/><Relationship Id="rId36" Type="http://schemas.openxmlformats.org/officeDocument/2006/relationships/tags" Target="../tags/tag685.xml"/><Relationship Id="rId57" Type="http://schemas.openxmlformats.org/officeDocument/2006/relationships/tags" Target="../tags/tag706.xml"/><Relationship Id="rId106" Type="http://schemas.openxmlformats.org/officeDocument/2006/relationships/tags" Target="../tags/tag755.xml"/><Relationship Id="rId127" Type="http://schemas.openxmlformats.org/officeDocument/2006/relationships/tags" Target="../tags/tag776.xml"/><Relationship Id="rId10" Type="http://schemas.openxmlformats.org/officeDocument/2006/relationships/tags" Target="../tags/tag659.xml"/><Relationship Id="rId31" Type="http://schemas.openxmlformats.org/officeDocument/2006/relationships/tags" Target="../tags/tag680.xml"/><Relationship Id="rId52" Type="http://schemas.openxmlformats.org/officeDocument/2006/relationships/tags" Target="../tags/tag701.xml"/><Relationship Id="rId73" Type="http://schemas.openxmlformats.org/officeDocument/2006/relationships/tags" Target="../tags/tag722.xml"/><Relationship Id="rId78" Type="http://schemas.openxmlformats.org/officeDocument/2006/relationships/tags" Target="../tags/tag727.xml"/><Relationship Id="rId94" Type="http://schemas.openxmlformats.org/officeDocument/2006/relationships/tags" Target="../tags/tag743.xml"/><Relationship Id="rId99" Type="http://schemas.openxmlformats.org/officeDocument/2006/relationships/tags" Target="../tags/tag748.xml"/><Relationship Id="rId101" Type="http://schemas.openxmlformats.org/officeDocument/2006/relationships/tags" Target="../tags/tag750.xml"/><Relationship Id="rId122" Type="http://schemas.openxmlformats.org/officeDocument/2006/relationships/tags" Target="../tags/tag771.xml"/><Relationship Id="rId143" Type="http://schemas.openxmlformats.org/officeDocument/2006/relationships/tags" Target="../tags/tag792.xml"/><Relationship Id="rId148" Type="http://schemas.openxmlformats.org/officeDocument/2006/relationships/tags" Target="../tags/tag797.xml"/><Relationship Id="rId164" Type="http://schemas.openxmlformats.org/officeDocument/2006/relationships/tags" Target="../tags/tag813.xml"/><Relationship Id="rId169" Type="http://schemas.openxmlformats.org/officeDocument/2006/relationships/tags" Target="../tags/tag818.xml"/><Relationship Id="rId185" Type="http://schemas.openxmlformats.org/officeDocument/2006/relationships/tags" Target="../tags/tag834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80" Type="http://schemas.openxmlformats.org/officeDocument/2006/relationships/tags" Target="../tags/tag829.xml"/><Relationship Id="rId210" Type="http://schemas.openxmlformats.org/officeDocument/2006/relationships/tags" Target="../tags/tag859.xml"/><Relationship Id="rId215" Type="http://schemas.openxmlformats.org/officeDocument/2006/relationships/tags" Target="../tags/tag864.xml"/><Relationship Id="rId236" Type="http://schemas.openxmlformats.org/officeDocument/2006/relationships/tags" Target="../tags/tag885.xml"/><Relationship Id="rId26" Type="http://schemas.openxmlformats.org/officeDocument/2006/relationships/tags" Target="../tags/tag675.xml"/><Relationship Id="rId231" Type="http://schemas.openxmlformats.org/officeDocument/2006/relationships/tags" Target="../tags/tag880.xml"/><Relationship Id="rId47" Type="http://schemas.openxmlformats.org/officeDocument/2006/relationships/tags" Target="../tags/tag696.xml"/><Relationship Id="rId68" Type="http://schemas.openxmlformats.org/officeDocument/2006/relationships/tags" Target="../tags/tag717.xml"/><Relationship Id="rId89" Type="http://schemas.openxmlformats.org/officeDocument/2006/relationships/tags" Target="../tags/tag738.xml"/><Relationship Id="rId112" Type="http://schemas.openxmlformats.org/officeDocument/2006/relationships/tags" Target="../tags/tag761.xml"/><Relationship Id="rId133" Type="http://schemas.openxmlformats.org/officeDocument/2006/relationships/tags" Target="../tags/tag782.xml"/><Relationship Id="rId154" Type="http://schemas.openxmlformats.org/officeDocument/2006/relationships/tags" Target="../tags/tag803.xml"/><Relationship Id="rId175" Type="http://schemas.openxmlformats.org/officeDocument/2006/relationships/tags" Target="../tags/tag824.xml"/><Relationship Id="rId196" Type="http://schemas.openxmlformats.org/officeDocument/2006/relationships/tags" Target="../tags/tag845.xml"/><Relationship Id="rId200" Type="http://schemas.openxmlformats.org/officeDocument/2006/relationships/tags" Target="../tags/tag849.xml"/><Relationship Id="rId16" Type="http://schemas.openxmlformats.org/officeDocument/2006/relationships/tags" Target="../tags/tag665.xml"/><Relationship Id="rId221" Type="http://schemas.openxmlformats.org/officeDocument/2006/relationships/tags" Target="../tags/tag870.xml"/><Relationship Id="rId37" Type="http://schemas.openxmlformats.org/officeDocument/2006/relationships/tags" Target="../tags/tag686.xml"/><Relationship Id="rId58" Type="http://schemas.openxmlformats.org/officeDocument/2006/relationships/tags" Target="../tags/tag707.xml"/><Relationship Id="rId79" Type="http://schemas.openxmlformats.org/officeDocument/2006/relationships/tags" Target="../tags/tag728.xml"/><Relationship Id="rId102" Type="http://schemas.openxmlformats.org/officeDocument/2006/relationships/tags" Target="../tags/tag751.xml"/><Relationship Id="rId123" Type="http://schemas.openxmlformats.org/officeDocument/2006/relationships/tags" Target="../tags/tag772.xml"/><Relationship Id="rId144" Type="http://schemas.openxmlformats.org/officeDocument/2006/relationships/tags" Target="../tags/tag793.xml"/><Relationship Id="rId90" Type="http://schemas.openxmlformats.org/officeDocument/2006/relationships/tags" Target="../tags/tag739.xml"/><Relationship Id="rId165" Type="http://schemas.openxmlformats.org/officeDocument/2006/relationships/tags" Target="../tags/tag814.xml"/><Relationship Id="rId186" Type="http://schemas.openxmlformats.org/officeDocument/2006/relationships/tags" Target="../tags/tag835.xml"/><Relationship Id="rId211" Type="http://schemas.openxmlformats.org/officeDocument/2006/relationships/tags" Target="../tags/tag860.xml"/><Relationship Id="rId232" Type="http://schemas.openxmlformats.org/officeDocument/2006/relationships/tags" Target="../tags/tag881.xml"/><Relationship Id="rId27" Type="http://schemas.openxmlformats.org/officeDocument/2006/relationships/tags" Target="../tags/tag676.xml"/><Relationship Id="rId48" Type="http://schemas.openxmlformats.org/officeDocument/2006/relationships/tags" Target="../tags/tag697.xml"/><Relationship Id="rId69" Type="http://schemas.openxmlformats.org/officeDocument/2006/relationships/tags" Target="../tags/tag718.xml"/><Relationship Id="rId113" Type="http://schemas.openxmlformats.org/officeDocument/2006/relationships/tags" Target="../tags/tag762.xml"/><Relationship Id="rId134" Type="http://schemas.openxmlformats.org/officeDocument/2006/relationships/tags" Target="../tags/tag783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tags" Target="../tags/tag1002.xml"/><Relationship Id="rId21" Type="http://schemas.openxmlformats.org/officeDocument/2006/relationships/tags" Target="../tags/tag906.xml"/><Relationship Id="rId42" Type="http://schemas.openxmlformats.org/officeDocument/2006/relationships/tags" Target="../tags/tag927.xml"/><Relationship Id="rId63" Type="http://schemas.openxmlformats.org/officeDocument/2006/relationships/tags" Target="../tags/tag948.xml"/><Relationship Id="rId84" Type="http://schemas.openxmlformats.org/officeDocument/2006/relationships/tags" Target="../tags/tag969.xml"/><Relationship Id="rId138" Type="http://schemas.openxmlformats.org/officeDocument/2006/relationships/tags" Target="../tags/tag1023.xml"/><Relationship Id="rId159" Type="http://schemas.openxmlformats.org/officeDocument/2006/relationships/tags" Target="../tags/tag1044.xml"/><Relationship Id="rId170" Type="http://schemas.openxmlformats.org/officeDocument/2006/relationships/tags" Target="../tags/tag1055.xml"/><Relationship Id="rId191" Type="http://schemas.openxmlformats.org/officeDocument/2006/relationships/tags" Target="../tags/tag1076.xml"/><Relationship Id="rId205" Type="http://schemas.openxmlformats.org/officeDocument/2006/relationships/tags" Target="../tags/tag1090.xml"/><Relationship Id="rId226" Type="http://schemas.openxmlformats.org/officeDocument/2006/relationships/tags" Target="../tags/tag1111.xml"/><Relationship Id="rId107" Type="http://schemas.openxmlformats.org/officeDocument/2006/relationships/tags" Target="../tags/tag992.xml"/><Relationship Id="rId11" Type="http://schemas.openxmlformats.org/officeDocument/2006/relationships/tags" Target="../tags/tag896.xml"/><Relationship Id="rId32" Type="http://schemas.openxmlformats.org/officeDocument/2006/relationships/tags" Target="../tags/tag917.xml"/><Relationship Id="rId53" Type="http://schemas.openxmlformats.org/officeDocument/2006/relationships/tags" Target="../tags/tag938.xml"/><Relationship Id="rId74" Type="http://schemas.openxmlformats.org/officeDocument/2006/relationships/tags" Target="../tags/tag959.xml"/><Relationship Id="rId128" Type="http://schemas.openxmlformats.org/officeDocument/2006/relationships/tags" Target="../tags/tag1013.xml"/><Relationship Id="rId149" Type="http://schemas.openxmlformats.org/officeDocument/2006/relationships/tags" Target="../tags/tag1034.xml"/><Relationship Id="rId5" Type="http://schemas.openxmlformats.org/officeDocument/2006/relationships/tags" Target="../tags/tag890.xml"/><Relationship Id="rId95" Type="http://schemas.openxmlformats.org/officeDocument/2006/relationships/tags" Target="../tags/tag980.xml"/><Relationship Id="rId160" Type="http://schemas.openxmlformats.org/officeDocument/2006/relationships/tags" Target="../tags/tag1045.xml"/><Relationship Id="rId181" Type="http://schemas.openxmlformats.org/officeDocument/2006/relationships/tags" Target="../tags/tag1066.xml"/><Relationship Id="rId216" Type="http://schemas.openxmlformats.org/officeDocument/2006/relationships/tags" Target="../tags/tag1101.xml"/><Relationship Id="rId237" Type="http://schemas.openxmlformats.org/officeDocument/2006/relationships/tags" Target="../tags/tag1122.xml"/><Relationship Id="rId22" Type="http://schemas.openxmlformats.org/officeDocument/2006/relationships/tags" Target="../tags/tag907.xml"/><Relationship Id="rId43" Type="http://schemas.openxmlformats.org/officeDocument/2006/relationships/tags" Target="../tags/tag928.xml"/><Relationship Id="rId64" Type="http://schemas.openxmlformats.org/officeDocument/2006/relationships/tags" Target="../tags/tag949.xml"/><Relationship Id="rId118" Type="http://schemas.openxmlformats.org/officeDocument/2006/relationships/tags" Target="../tags/tag1003.xml"/><Relationship Id="rId139" Type="http://schemas.openxmlformats.org/officeDocument/2006/relationships/tags" Target="../tags/tag1024.xml"/><Relationship Id="rId85" Type="http://schemas.openxmlformats.org/officeDocument/2006/relationships/tags" Target="../tags/tag970.xml"/><Relationship Id="rId150" Type="http://schemas.openxmlformats.org/officeDocument/2006/relationships/tags" Target="../tags/tag1035.xml"/><Relationship Id="rId171" Type="http://schemas.openxmlformats.org/officeDocument/2006/relationships/tags" Target="../tags/tag1056.xml"/><Relationship Id="rId192" Type="http://schemas.openxmlformats.org/officeDocument/2006/relationships/tags" Target="../tags/tag1077.xml"/><Relationship Id="rId206" Type="http://schemas.openxmlformats.org/officeDocument/2006/relationships/tags" Target="../tags/tag1091.xml"/><Relationship Id="rId227" Type="http://schemas.openxmlformats.org/officeDocument/2006/relationships/tags" Target="../tags/tag1112.xml"/><Relationship Id="rId201" Type="http://schemas.openxmlformats.org/officeDocument/2006/relationships/tags" Target="../tags/tag1086.xml"/><Relationship Id="rId222" Type="http://schemas.openxmlformats.org/officeDocument/2006/relationships/tags" Target="../tags/tag1107.xml"/><Relationship Id="rId243" Type="http://schemas.openxmlformats.org/officeDocument/2006/relationships/tags" Target="../tags/tag1128.xml"/><Relationship Id="rId12" Type="http://schemas.openxmlformats.org/officeDocument/2006/relationships/tags" Target="../tags/tag897.xml"/><Relationship Id="rId17" Type="http://schemas.openxmlformats.org/officeDocument/2006/relationships/tags" Target="../tags/tag902.xml"/><Relationship Id="rId33" Type="http://schemas.openxmlformats.org/officeDocument/2006/relationships/tags" Target="../tags/tag918.xml"/><Relationship Id="rId38" Type="http://schemas.openxmlformats.org/officeDocument/2006/relationships/tags" Target="../tags/tag923.xml"/><Relationship Id="rId59" Type="http://schemas.openxmlformats.org/officeDocument/2006/relationships/tags" Target="../tags/tag944.xml"/><Relationship Id="rId103" Type="http://schemas.openxmlformats.org/officeDocument/2006/relationships/tags" Target="../tags/tag988.xml"/><Relationship Id="rId108" Type="http://schemas.openxmlformats.org/officeDocument/2006/relationships/tags" Target="../tags/tag993.xml"/><Relationship Id="rId124" Type="http://schemas.openxmlformats.org/officeDocument/2006/relationships/tags" Target="../tags/tag1009.xml"/><Relationship Id="rId129" Type="http://schemas.openxmlformats.org/officeDocument/2006/relationships/tags" Target="../tags/tag1014.xml"/><Relationship Id="rId54" Type="http://schemas.openxmlformats.org/officeDocument/2006/relationships/tags" Target="../tags/tag939.xml"/><Relationship Id="rId70" Type="http://schemas.openxmlformats.org/officeDocument/2006/relationships/tags" Target="../tags/tag955.xml"/><Relationship Id="rId75" Type="http://schemas.openxmlformats.org/officeDocument/2006/relationships/tags" Target="../tags/tag960.xml"/><Relationship Id="rId91" Type="http://schemas.openxmlformats.org/officeDocument/2006/relationships/tags" Target="../tags/tag976.xml"/><Relationship Id="rId96" Type="http://schemas.openxmlformats.org/officeDocument/2006/relationships/tags" Target="../tags/tag981.xml"/><Relationship Id="rId140" Type="http://schemas.openxmlformats.org/officeDocument/2006/relationships/tags" Target="../tags/tag1025.xml"/><Relationship Id="rId145" Type="http://schemas.openxmlformats.org/officeDocument/2006/relationships/tags" Target="../tags/tag1030.xml"/><Relationship Id="rId161" Type="http://schemas.openxmlformats.org/officeDocument/2006/relationships/tags" Target="../tags/tag1046.xml"/><Relationship Id="rId166" Type="http://schemas.openxmlformats.org/officeDocument/2006/relationships/tags" Target="../tags/tag1051.xml"/><Relationship Id="rId182" Type="http://schemas.openxmlformats.org/officeDocument/2006/relationships/tags" Target="../tags/tag1067.xml"/><Relationship Id="rId187" Type="http://schemas.openxmlformats.org/officeDocument/2006/relationships/tags" Target="../tags/tag1072.xml"/><Relationship Id="rId217" Type="http://schemas.openxmlformats.org/officeDocument/2006/relationships/tags" Target="../tags/tag1102.xml"/><Relationship Id="rId1" Type="http://schemas.openxmlformats.org/officeDocument/2006/relationships/tags" Target="../tags/tag886.xml"/><Relationship Id="rId6" Type="http://schemas.openxmlformats.org/officeDocument/2006/relationships/tags" Target="../tags/tag891.xml"/><Relationship Id="rId212" Type="http://schemas.openxmlformats.org/officeDocument/2006/relationships/tags" Target="../tags/tag1097.xml"/><Relationship Id="rId233" Type="http://schemas.openxmlformats.org/officeDocument/2006/relationships/tags" Target="../tags/tag1118.xml"/><Relationship Id="rId238" Type="http://schemas.openxmlformats.org/officeDocument/2006/relationships/tags" Target="../tags/tag1123.xml"/><Relationship Id="rId23" Type="http://schemas.openxmlformats.org/officeDocument/2006/relationships/tags" Target="../tags/tag908.xml"/><Relationship Id="rId28" Type="http://schemas.openxmlformats.org/officeDocument/2006/relationships/tags" Target="../tags/tag913.xml"/><Relationship Id="rId49" Type="http://schemas.openxmlformats.org/officeDocument/2006/relationships/tags" Target="../tags/tag934.xml"/><Relationship Id="rId114" Type="http://schemas.openxmlformats.org/officeDocument/2006/relationships/tags" Target="../tags/tag999.xml"/><Relationship Id="rId119" Type="http://schemas.openxmlformats.org/officeDocument/2006/relationships/tags" Target="../tags/tag1004.xml"/><Relationship Id="rId44" Type="http://schemas.openxmlformats.org/officeDocument/2006/relationships/tags" Target="../tags/tag929.xml"/><Relationship Id="rId60" Type="http://schemas.openxmlformats.org/officeDocument/2006/relationships/tags" Target="../tags/tag945.xml"/><Relationship Id="rId65" Type="http://schemas.openxmlformats.org/officeDocument/2006/relationships/tags" Target="../tags/tag950.xml"/><Relationship Id="rId81" Type="http://schemas.openxmlformats.org/officeDocument/2006/relationships/tags" Target="../tags/tag966.xml"/><Relationship Id="rId86" Type="http://schemas.openxmlformats.org/officeDocument/2006/relationships/tags" Target="../tags/tag971.xml"/><Relationship Id="rId130" Type="http://schemas.openxmlformats.org/officeDocument/2006/relationships/tags" Target="../tags/tag1015.xml"/><Relationship Id="rId135" Type="http://schemas.openxmlformats.org/officeDocument/2006/relationships/tags" Target="../tags/tag1020.xml"/><Relationship Id="rId151" Type="http://schemas.openxmlformats.org/officeDocument/2006/relationships/tags" Target="../tags/tag1036.xml"/><Relationship Id="rId156" Type="http://schemas.openxmlformats.org/officeDocument/2006/relationships/tags" Target="../tags/tag1041.xml"/><Relationship Id="rId177" Type="http://schemas.openxmlformats.org/officeDocument/2006/relationships/tags" Target="../tags/tag1062.xml"/><Relationship Id="rId198" Type="http://schemas.openxmlformats.org/officeDocument/2006/relationships/tags" Target="../tags/tag1083.xml"/><Relationship Id="rId172" Type="http://schemas.openxmlformats.org/officeDocument/2006/relationships/tags" Target="../tags/tag1057.xml"/><Relationship Id="rId193" Type="http://schemas.openxmlformats.org/officeDocument/2006/relationships/tags" Target="../tags/tag1078.xml"/><Relationship Id="rId202" Type="http://schemas.openxmlformats.org/officeDocument/2006/relationships/tags" Target="../tags/tag1087.xml"/><Relationship Id="rId207" Type="http://schemas.openxmlformats.org/officeDocument/2006/relationships/tags" Target="../tags/tag1092.xml"/><Relationship Id="rId223" Type="http://schemas.openxmlformats.org/officeDocument/2006/relationships/tags" Target="../tags/tag1108.xml"/><Relationship Id="rId228" Type="http://schemas.openxmlformats.org/officeDocument/2006/relationships/tags" Target="../tags/tag1113.xml"/><Relationship Id="rId244" Type="http://schemas.openxmlformats.org/officeDocument/2006/relationships/slideLayout" Target="../slideLayouts/slideLayout2.xml"/><Relationship Id="rId13" Type="http://schemas.openxmlformats.org/officeDocument/2006/relationships/tags" Target="../tags/tag898.xml"/><Relationship Id="rId18" Type="http://schemas.openxmlformats.org/officeDocument/2006/relationships/tags" Target="../tags/tag903.xml"/><Relationship Id="rId39" Type="http://schemas.openxmlformats.org/officeDocument/2006/relationships/tags" Target="../tags/tag924.xml"/><Relationship Id="rId109" Type="http://schemas.openxmlformats.org/officeDocument/2006/relationships/tags" Target="../tags/tag994.xml"/><Relationship Id="rId34" Type="http://schemas.openxmlformats.org/officeDocument/2006/relationships/tags" Target="../tags/tag919.xml"/><Relationship Id="rId50" Type="http://schemas.openxmlformats.org/officeDocument/2006/relationships/tags" Target="../tags/tag935.xml"/><Relationship Id="rId55" Type="http://schemas.openxmlformats.org/officeDocument/2006/relationships/tags" Target="../tags/tag940.xml"/><Relationship Id="rId76" Type="http://schemas.openxmlformats.org/officeDocument/2006/relationships/tags" Target="../tags/tag961.xml"/><Relationship Id="rId97" Type="http://schemas.openxmlformats.org/officeDocument/2006/relationships/tags" Target="../tags/tag982.xml"/><Relationship Id="rId104" Type="http://schemas.openxmlformats.org/officeDocument/2006/relationships/tags" Target="../tags/tag989.xml"/><Relationship Id="rId120" Type="http://schemas.openxmlformats.org/officeDocument/2006/relationships/tags" Target="../tags/tag1005.xml"/><Relationship Id="rId125" Type="http://schemas.openxmlformats.org/officeDocument/2006/relationships/tags" Target="../tags/tag1010.xml"/><Relationship Id="rId141" Type="http://schemas.openxmlformats.org/officeDocument/2006/relationships/tags" Target="../tags/tag1026.xml"/><Relationship Id="rId146" Type="http://schemas.openxmlformats.org/officeDocument/2006/relationships/tags" Target="../tags/tag1031.xml"/><Relationship Id="rId167" Type="http://schemas.openxmlformats.org/officeDocument/2006/relationships/tags" Target="../tags/tag1052.xml"/><Relationship Id="rId188" Type="http://schemas.openxmlformats.org/officeDocument/2006/relationships/tags" Target="../tags/tag1073.xml"/><Relationship Id="rId7" Type="http://schemas.openxmlformats.org/officeDocument/2006/relationships/tags" Target="../tags/tag892.xml"/><Relationship Id="rId71" Type="http://schemas.openxmlformats.org/officeDocument/2006/relationships/tags" Target="../tags/tag956.xml"/><Relationship Id="rId92" Type="http://schemas.openxmlformats.org/officeDocument/2006/relationships/tags" Target="../tags/tag977.xml"/><Relationship Id="rId162" Type="http://schemas.openxmlformats.org/officeDocument/2006/relationships/tags" Target="../tags/tag1047.xml"/><Relationship Id="rId183" Type="http://schemas.openxmlformats.org/officeDocument/2006/relationships/tags" Target="../tags/tag1068.xml"/><Relationship Id="rId213" Type="http://schemas.openxmlformats.org/officeDocument/2006/relationships/tags" Target="../tags/tag1098.xml"/><Relationship Id="rId218" Type="http://schemas.openxmlformats.org/officeDocument/2006/relationships/tags" Target="../tags/tag1103.xml"/><Relationship Id="rId234" Type="http://schemas.openxmlformats.org/officeDocument/2006/relationships/tags" Target="../tags/tag1119.xml"/><Relationship Id="rId239" Type="http://schemas.openxmlformats.org/officeDocument/2006/relationships/tags" Target="../tags/tag1124.xml"/><Relationship Id="rId2" Type="http://schemas.openxmlformats.org/officeDocument/2006/relationships/tags" Target="../tags/tag887.xml"/><Relationship Id="rId29" Type="http://schemas.openxmlformats.org/officeDocument/2006/relationships/tags" Target="../tags/tag914.xml"/><Relationship Id="rId24" Type="http://schemas.openxmlformats.org/officeDocument/2006/relationships/tags" Target="../tags/tag909.xml"/><Relationship Id="rId40" Type="http://schemas.openxmlformats.org/officeDocument/2006/relationships/tags" Target="../tags/tag925.xml"/><Relationship Id="rId45" Type="http://schemas.openxmlformats.org/officeDocument/2006/relationships/tags" Target="../tags/tag930.xml"/><Relationship Id="rId66" Type="http://schemas.openxmlformats.org/officeDocument/2006/relationships/tags" Target="../tags/tag951.xml"/><Relationship Id="rId87" Type="http://schemas.openxmlformats.org/officeDocument/2006/relationships/tags" Target="../tags/tag972.xml"/><Relationship Id="rId110" Type="http://schemas.openxmlformats.org/officeDocument/2006/relationships/tags" Target="../tags/tag995.xml"/><Relationship Id="rId115" Type="http://schemas.openxmlformats.org/officeDocument/2006/relationships/tags" Target="../tags/tag1000.xml"/><Relationship Id="rId131" Type="http://schemas.openxmlformats.org/officeDocument/2006/relationships/tags" Target="../tags/tag1016.xml"/><Relationship Id="rId136" Type="http://schemas.openxmlformats.org/officeDocument/2006/relationships/tags" Target="../tags/tag1021.xml"/><Relationship Id="rId157" Type="http://schemas.openxmlformats.org/officeDocument/2006/relationships/tags" Target="../tags/tag1042.xml"/><Relationship Id="rId178" Type="http://schemas.openxmlformats.org/officeDocument/2006/relationships/tags" Target="../tags/tag1063.xml"/><Relationship Id="rId61" Type="http://schemas.openxmlformats.org/officeDocument/2006/relationships/tags" Target="../tags/tag946.xml"/><Relationship Id="rId82" Type="http://schemas.openxmlformats.org/officeDocument/2006/relationships/tags" Target="../tags/tag967.xml"/><Relationship Id="rId152" Type="http://schemas.openxmlformats.org/officeDocument/2006/relationships/tags" Target="../tags/tag1037.xml"/><Relationship Id="rId173" Type="http://schemas.openxmlformats.org/officeDocument/2006/relationships/tags" Target="../tags/tag1058.xml"/><Relationship Id="rId194" Type="http://schemas.openxmlformats.org/officeDocument/2006/relationships/tags" Target="../tags/tag1079.xml"/><Relationship Id="rId199" Type="http://schemas.openxmlformats.org/officeDocument/2006/relationships/tags" Target="../tags/tag1084.xml"/><Relationship Id="rId203" Type="http://schemas.openxmlformats.org/officeDocument/2006/relationships/tags" Target="../tags/tag1088.xml"/><Relationship Id="rId208" Type="http://schemas.openxmlformats.org/officeDocument/2006/relationships/tags" Target="../tags/tag1093.xml"/><Relationship Id="rId229" Type="http://schemas.openxmlformats.org/officeDocument/2006/relationships/tags" Target="../tags/tag1114.xml"/><Relationship Id="rId19" Type="http://schemas.openxmlformats.org/officeDocument/2006/relationships/tags" Target="../tags/tag904.xml"/><Relationship Id="rId224" Type="http://schemas.openxmlformats.org/officeDocument/2006/relationships/tags" Target="../tags/tag1109.xml"/><Relationship Id="rId240" Type="http://schemas.openxmlformats.org/officeDocument/2006/relationships/tags" Target="../tags/tag1125.xml"/><Relationship Id="rId14" Type="http://schemas.openxmlformats.org/officeDocument/2006/relationships/tags" Target="../tags/tag899.xml"/><Relationship Id="rId30" Type="http://schemas.openxmlformats.org/officeDocument/2006/relationships/tags" Target="../tags/tag915.xml"/><Relationship Id="rId35" Type="http://schemas.openxmlformats.org/officeDocument/2006/relationships/tags" Target="../tags/tag920.xml"/><Relationship Id="rId56" Type="http://schemas.openxmlformats.org/officeDocument/2006/relationships/tags" Target="../tags/tag941.xml"/><Relationship Id="rId77" Type="http://schemas.openxmlformats.org/officeDocument/2006/relationships/tags" Target="../tags/tag962.xml"/><Relationship Id="rId100" Type="http://schemas.openxmlformats.org/officeDocument/2006/relationships/tags" Target="../tags/tag985.xml"/><Relationship Id="rId105" Type="http://schemas.openxmlformats.org/officeDocument/2006/relationships/tags" Target="../tags/tag990.xml"/><Relationship Id="rId126" Type="http://schemas.openxmlformats.org/officeDocument/2006/relationships/tags" Target="../tags/tag1011.xml"/><Relationship Id="rId147" Type="http://schemas.openxmlformats.org/officeDocument/2006/relationships/tags" Target="../tags/tag1032.xml"/><Relationship Id="rId168" Type="http://schemas.openxmlformats.org/officeDocument/2006/relationships/tags" Target="../tags/tag1053.xml"/><Relationship Id="rId8" Type="http://schemas.openxmlformats.org/officeDocument/2006/relationships/tags" Target="../tags/tag893.xml"/><Relationship Id="rId51" Type="http://schemas.openxmlformats.org/officeDocument/2006/relationships/tags" Target="../tags/tag936.xml"/><Relationship Id="rId72" Type="http://schemas.openxmlformats.org/officeDocument/2006/relationships/tags" Target="../tags/tag957.xml"/><Relationship Id="rId93" Type="http://schemas.openxmlformats.org/officeDocument/2006/relationships/tags" Target="../tags/tag978.xml"/><Relationship Id="rId98" Type="http://schemas.openxmlformats.org/officeDocument/2006/relationships/tags" Target="../tags/tag983.xml"/><Relationship Id="rId121" Type="http://schemas.openxmlformats.org/officeDocument/2006/relationships/tags" Target="../tags/tag1006.xml"/><Relationship Id="rId142" Type="http://schemas.openxmlformats.org/officeDocument/2006/relationships/tags" Target="../tags/tag1027.xml"/><Relationship Id="rId163" Type="http://schemas.openxmlformats.org/officeDocument/2006/relationships/tags" Target="../tags/tag1048.xml"/><Relationship Id="rId184" Type="http://schemas.openxmlformats.org/officeDocument/2006/relationships/tags" Target="../tags/tag1069.xml"/><Relationship Id="rId189" Type="http://schemas.openxmlformats.org/officeDocument/2006/relationships/tags" Target="../tags/tag1074.xml"/><Relationship Id="rId219" Type="http://schemas.openxmlformats.org/officeDocument/2006/relationships/tags" Target="../tags/tag1104.xml"/><Relationship Id="rId3" Type="http://schemas.openxmlformats.org/officeDocument/2006/relationships/tags" Target="../tags/tag888.xml"/><Relationship Id="rId214" Type="http://schemas.openxmlformats.org/officeDocument/2006/relationships/tags" Target="../tags/tag1099.xml"/><Relationship Id="rId230" Type="http://schemas.openxmlformats.org/officeDocument/2006/relationships/tags" Target="../tags/tag1115.xml"/><Relationship Id="rId235" Type="http://schemas.openxmlformats.org/officeDocument/2006/relationships/tags" Target="../tags/tag1120.xml"/><Relationship Id="rId25" Type="http://schemas.openxmlformats.org/officeDocument/2006/relationships/tags" Target="../tags/tag910.xml"/><Relationship Id="rId46" Type="http://schemas.openxmlformats.org/officeDocument/2006/relationships/tags" Target="../tags/tag931.xml"/><Relationship Id="rId67" Type="http://schemas.openxmlformats.org/officeDocument/2006/relationships/tags" Target="../tags/tag952.xml"/><Relationship Id="rId116" Type="http://schemas.openxmlformats.org/officeDocument/2006/relationships/tags" Target="../tags/tag1001.xml"/><Relationship Id="rId137" Type="http://schemas.openxmlformats.org/officeDocument/2006/relationships/tags" Target="../tags/tag1022.xml"/><Relationship Id="rId158" Type="http://schemas.openxmlformats.org/officeDocument/2006/relationships/tags" Target="../tags/tag1043.xml"/><Relationship Id="rId20" Type="http://schemas.openxmlformats.org/officeDocument/2006/relationships/tags" Target="../tags/tag905.xml"/><Relationship Id="rId41" Type="http://schemas.openxmlformats.org/officeDocument/2006/relationships/tags" Target="../tags/tag926.xml"/><Relationship Id="rId62" Type="http://schemas.openxmlformats.org/officeDocument/2006/relationships/tags" Target="../tags/tag947.xml"/><Relationship Id="rId83" Type="http://schemas.openxmlformats.org/officeDocument/2006/relationships/tags" Target="../tags/tag968.xml"/><Relationship Id="rId88" Type="http://schemas.openxmlformats.org/officeDocument/2006/relationships/tags" Target="../tags/tag973.xml"/><Relationship Id="rId111" Type="http://schemas.openxmlformats.org/officeDocument/2006/relationships/tags" Target="../tags/tag996.xml"/><Relationship Id="rId132" Type="http://schemas.openxmlformats.org/officeDocument/2006/relationships/tags" Target="../tags/tag1017.xml"/><Relationship Id="rId153" Type="http://schemas.openxmlformats.org/officeDocument/2006/relationships/tags" Target="../tags/tag1038.xml"/><Relationship Id="rId174" Type="http://schemas.openxmlformats.org/officeDocument/2006/relationships/tags" Target="../tags/tag1059.xml"/><Relationship Id="rId179" Type="http://schemas.openxmlformats.org/officeDocument/2006/relationships/tags" Target="../tags/tag1064.xml"/><Relationship Id="rId195" Type="http://schemas.openxmlformats.org/officeDocument/2006/relationships/tags" Target="../tags/tag1080.xml"/><Relationship Id="rId209" Type="http://schemas.openxmlformats.org/officeDocument/2006/relationships/tags" Target="../tags/tag1094.xml"/><Relationship Id="rId190" Type="http://schemas.openxmlformats.org/officeDocument/2006/relationships/tags" Target="../tags/tag1075.xml"/><Relationship Id="rId204" Type="http://schemas.openxmlformats.org/officeDocument/2006/relationships/tags" Target="../tags/tag1089.xml"/><Relationship Id="rId220" Type="http://schemas.openxmlformats.org/officeDocument/2006/relationships/tags" Target="../tags/tag1105.xml"/><Relationship Id="rId225" Type="http://schemas.openxmlformats.org/officeDocument/2006/relationships/tags" Target="../tags/tag1110.xml"/><Relationship Id="rId241" Type="http://schemas.openxmlformats.org/officeDocument/2006/relationships/tags" Target="../tags/tag1126.xml"/><Relationship Id="rId15" Type="http://schemas.openxmlformats.org/officeDocument/2006/relationships/tags" Target="../tags/tag900.xml"/><Relationship Id="rId36" Type="http://schemas.openxmlformats.org/officeDocument/2006/relationships/tags" Target="../tags/tag921.xml"/><Relationship Id="rId57" Type="http://schemas.openxmlformats.org/officeDocument/2006/relationships/tags" Target="../tags/tag942.xml"/><Relationship Id="rId106" Type="http://schemas.openxmlformats.org/officeDocument/2006/relationships/tags" Target="../tags/tag991.xml"/><Relationship Id="rId127" Type="http://schemas.openxmlformats.org/officeDocument/2006/relationships/tags" Target="../tags/tag1012.xml"/><Relationship Id="rId10" Type="http://schemas.openxmlformats.org/officeDocument/2006/relationships/tags" Target="../tags/tag895.xml"/><Relationship Id="rId31" Type="http://schemas.openxmlformats.org/officeDocument/2006/relationships/tags" Target="../tags/tag916.xml"/><Relationship Id="rId52" Type="http://schemas.openxmlformats.org/officeDocument/2006/relationships/tags" Target="../tags/tag937.xml"/><Relationship Id="rId73" Type="http://schemas.openxmlformats.org/officeDocument/2006/relationships/tags" Target="../tags/tag958.xml"/><Relationship Id="rId78" Type="http://schemas.openxmlformats.org/officeDocument/2006/relationships/tags" Target="../tags/tag963.xml"/><Relationship Id="rId94" Type="http://schemas.openxmlformats.org/officeDocument/2006/relationships/tags" Target="../tags/tag979.xml"/><Relationship Id="rId99" Type="http://schemas.openxmlformats.org/officeDocument/2006/relationships/tags" Target="../tags/tag984.xml"/><Relationship Id="rId101" Type="http://schemas.openxmlformats.org/officeDocument/2006/relationships/tags" Target="../tags/tag986.xml"/><Relationship Id="rId122" Type="http://schemas.openxmlformats.org/officeDocument/2006/relationships/tags" Target="../tags/tag1007.xml"/><Relationship Id="rId143" Type="http://schemas.openxmlformats.org/officeDocument/2006/relationships/tags" Target="../tags/tag1028.xml"/><Relationship Id="rId148" Type="http://schemas.openxmlformats.org/officeDocument/2006/relationships/tags" Target="../tags/tag1033.xml"/><Relationship Id="rId164" Type="http://schemas.openxmlformats.org/officeDocument/2006/relationships/tags" Target="../tags/tag1049.xml"/><Relationship Id="rId169" Type="http://schemas.openxmlformats.org/officeDocument/2006/relationships/tags" Target="../tags/tag1054.xml"/><Relationship Id="rId185" Type="http://schemas.openxmlformats.org/officeDocument/2006/relationships/tags" Target="../tags/tag1070.xml"/><Relationship Id="rId4" Type="http://schemas.openxmlformats.org/officeDocument/2006/relationships/tags" Target="../tags/tag889.xml"/><Relationship Id="rId9" Type="http://schemas.openxmlformats.org/officeDocument/2006/relationships/tags" Target="../tags/tag894.xml"/><Relationship Id="rId180" Type="http://schemas.openxmlformats.org/officeDocument/2006/relationships/tags" Target="../tags/tag1065.xml"/><Relationship Id="rId210" Type="http://schemas.openxmlformats.org/officeDocument/2006/relationships/tags" Target="../tags/tag1095.xml"/><Relationship Id="rId215" Type="http://schemas.openxmlformats.org/officeDocument/2006/relationships/tags" Target="../tags/tag1100.xml"/><Relationship Id="rId236" Type="http://schemas.openxmlformats.org/officeDocument/2006/relationships/tags" Target="../tags/tag1121.xml"/><Relationship Id="rId26" Type="http://schemas.openxmlformats.org/officeDocument/2006/relationships/tags" Target="../tags/tag911.xml"/><Relationship Id="rId231" Type="http://schemas.openxmlformats.org/officeDocument/2006/relationships/tags" Target="../tags/tag1116.xml"/><Relationship Id="rId47" Type="http://schemas.openxmlformats.org/officeDocument/2006/relationships/tags" Target="../tags/tag932.xml"/><Relationship Id="rId68" Type="http://schemas.openxmlformats.org/officeDocument/2006/relationships/tags" Target="../tags/tag953.xml"/><Relationship Id="rId89" Type="http://schemas.openxmlformats.org/officeDocument/2006/relationships/tags" Target="../tags/tag974.xml"/><Relationship Id="rId112" Type="http://schemas.openxmlformats.org/officeDocument/2006/relationships/tags" Target="../tags/tag997.xml"/><Relationship Id="rId133" Type="http://schemas.openxmlformats.org/officeDocument/2006/relationships/tags" Target="../tags/tag1018.xml"/><Relationship Id="rId154" Type="http://schemas.openxmlformats.org/officeDocument/2006/relationships/tags" Target="../tags/tag1039.xml"/><Relationship Id="rId175" Type="http://schemas.openxmlformats.org/officeDocument/2006/relationships/tags" Target="../tags/tag1060.xml"/><Relationship Id="rId196" Type="http://schemas.openxmlformats.org/officeDocument/2006/relationships/tags" Target="../tags/tag1081.xml"/><Relationship Id="rId200" Type="http://schemas.openxmlformats.org/officeDocument/2006/relationships/tags" Target="../tags/tag1085.xml"/><Relationship Id="rId16" Type="http://schemas.openxmlformats.org/officeDocument/2006/relationships/tags" Target="../tags/tag901.xml"/><Relationship Id="rId221" Type="http://schemas.openxmlformats.org/officeDocument/2006/relationships/tags" Target="../tags/tag1106.xml"/><Relationship Id="rId242" Type="http://schemas.openxmlformats.org/officeDocument/2006/relationships/tags" Target="../tags/tag1127.xml"/><Relationship Id="rId37" Type="http://schemas.openxmlformats.org/officeDocument/2006/relationships/tags" Target="../tags/tag922.xml"/><Relationship Id="rId58" Type="http://schemas.openxmlformats.org/officeDocument/2006/relationships/tags" Target="../tags/tag943.xml"/><Relationship Id="rId79" Type="http://schemas.openxmlformats.org/officeDocument/2006/relationships/tags" Target="../tags/tag964.xml"/><Relationship Id="rId102" Type="http://schemas.openxmlformats.org/officeDocument/2006/relationships/tags" Target="../tags/tag987.xml"/><Relationship Id="rId123" Type="http://schemas.openxmlformats.org/officeDocument/2006/relationships/tags" Target="../tags/tag1008.xml"/><Relationship Id="rId144" Type="http://schemas.openxmlformats.org/officeDocument/2006/relationships/tags" Target="../tags/tag1029.xml"/><Relationship Id="rId90" Type="http://schemas.openxmlformats.org/officeDocument/2006/relationships/tags" Target="../tags/tag975.xml"/><Relationship Id="rId165" Type="http://schemas.openxmlformats.org/officeDocument/2006/relationships/tags" Target="../tags/tag1050.xml"/><Relationship Id="rId186" Type="http://schemas.openxmlformats.org/officeDocument/2006/relationships/tags" Target="../tags/tag1071.xml"/><Relationship Id="rId211" Type="http://schemas.openxmlformats.org/officeDocument/2006/relationships/tags" Target="../tags/tag1096.xml"/><Relationship Id="rId232" Type="http://schemas.openxmlformats.org/officeDocument/2006/relationships/tags" Target="../tags/tag1117.xml"/><Relationship Id="rId27" Type="http://schemas.openxmlformats.org/officeDocument/2006/relationships/tags" Target="../tags/tag912.xml"/><Relationship Id="rId48" Type="http://schemas.openxmlformats.org/officeDocument/2006/relationships/tags" Target="../tags/tag933.xml"/><Relationship Id="rId69" Type="http://schemas.openxmlformats.org/officeDocument/2006/relationships/tags" Target="../tags/tag954.xml"/><Relationship Id="rId113" Type="http://schemas.openxmlformats.org/officeDocument/2006/relationships/tags" Target="../tags/tag998.xml"/><Relationship Id="rId134" Type="http://schemas.openxmlformats.org/officeDocument/2006/relationships/tags" Target="../tags/tag1019.xml"/><Relationship Id="rId80" Type="http://schemas.openxmlformats.org/officeDocument/2006/relationships/tags" Target="../tags/tag965.xml"/><Relationship Id="rId155" Type="http://schemas.openxmlformats.org/officeDocument/2006/relationships/tags" Target="../tags/tag1040.xml"/><Relationship Id="rId176" Type="http://schemas.openxmlformats.org/officeDocument/2006/relationships/tags" Target="../tags/tag1061.xml"/><Relationship Id="rId197" Type="http://schemas.openxmlformats.org/officeDocument/2006/relationships/tags" Target="../tags/tag1082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1154.xml"/><Relationship Id="rId117" Type="http://schemas.openxmlformats.org/officeDocument/2006/relationships/tags" Target="../tags/tag1245.xml"/><Relationship Id="rId21" Type="http://schemas.openxmlformats.org/officeDocument/2006/relationships/tags" Target="../tags/tag1149.xml"/><Relationship Id="rId42" Type="http://schemas.openxmlformats.org/officeDocument/2006/relationships/tags" Target="../tags/tag1170.xml"/><Relationship Id="rId47" Type="http://schemas.openxmlformats.org/officeDocument/2006/relationships/tags" Target="../tags/tag1175.xml"/><Relationship Id="rId63" Type="http://schemas.openxmlformats.org/officeDocument/2006/relationships/tags" Target="../tags/tag1191.xml"/><Relationship Id="rId68" Type="http://schemas.openxmlformats.org/officeDocument/2006/relationships/tags" Target="../tags/tag1196.xml"/><Relationship Id="rId84" Type="http://schemas.openxmlformats.org/officeDocument/2006/relationships/tags" Target="../tags/tag1212.xml"/><Relationship Id="rId89" Type="http://schemas.openxmlformats.org/officeDocument/2006/relationships/tags" Target="../tags/tag1217.xml"/><Relationship Id="rId112" Type="http://schemas.openxmlformats.org/officeDocument/2006/relationships/tags" Target="../tags/tag1240.xml"/><Relationship Id="rId133" Type="http://schemas.openxmlformats.org/officeDocument/2006/relationships/tags" Target="../tags/tag1261.xml"/><Relationship Id="rId138" Type="http://schemas.openxmlformats.org/officeDocument/2006/relationships/tags" Target="../tags/tag1266.xml"/><Relationship Id="rId154" Type="http://schemas.openxmlformats.org/officeDocument/2006/relationships/tags" Target="../tags/tag1282.xml"/><Relationship Id="rId159" Type="http://schemas.openxmlformats.org/officeDocument/2006/relationships/tags" Target="../tags/tag1287.xml"/><Relationship Id="rId170" Type="http://schemas.openxmlformats.org/officeDocument/2006/relationships/slideLayout" Target="../slideLayouts/slideLayout2.xml"/><Relationship Id="rId16" Type="http://schemas.openxmlformats.org/officeDocument/2006/relationships/tags" Target="../tags/tag1144.xml"/><Relationship Id="rId107" Type="http://schemas.openxmlformats.org/officeDocument/2006/relationships/tags" Target="../tags/tag1235.xml"/><Relationship Id="rId11" Type="http://schemas.openxmlformats.org/officeDocument/2006/relationships/tags" Target="../tags/tag1139.xml"/><Relationship Id="rId32" Type="http://schemas.openxmlformats.org/officeDocument/2006/relationships/tags" Target="../tags/tag1160.xml"/><Relationship Id="rId37" Type="http://schemas.openxmlformats.org/officeDocument/2006/relationships/tags" Target="../tags/tag1165.xml"/><Relationship Id="rId53" Type="http://schemas.openxmlformats.org/officeDocument/2006/relationships/tags" Target="../tags/tag1181.xml"/><Relationship Id="rId58" Type="http://schemas.openxmlformats.org/officeDocument/2006/relationships/tags" Target="../tags/tag1186.xml"/><Relationship Id="rId74" Type="http://schemas.openxmlformats.org/officeDocument/2006/relationships/tags" Target="../tags/tag1202.xml"/><Relationship Id="rId79" Type="http://schemas.openxmlformats.org/officeDocument/2006/relationships/tags" Target="../tags/tag1207.xml"/><Relationship Id="rId102" Type="http://schemas.openxmlformats.org/officeDocument/2006/relationships/tags" Target="../tags/tag1230.xml"/><Relationship Id="rId123" Type="http://schemas.openxmlformats.org/officeDocument/2006/relationships/tags" Target="../tags/tag1251.xml"/><Relationship Id="rId128" Type="http://schemas.openxmlformats.org/officeDocument/2006/relationships/tags" Target="../tags/tag1256.xml"/><Relationship Id="rId144" Type="http://schemas.openxmlformats.org/officeDocument/2006/relationships/tags" Target="../tags/tag1272.xml"/><Relationship Id="rId149" Type="http://schemas.openxmlformats.org/officeDocument/2006/relationships/tags" Target="../tags/tag1277.xml"/><Relationship Id="rId5" Type="http://schemas.openxmlformats.org/officeDocument/2006/relationships/tags" Target="../tags/tag1133.xml"/><Relationship Id="rId90" Type="http://schemas.openxmlformats.org/officeDocument/2006/relationships/tags" Target="../tags/tag1218.xml"/><Relationship Id="rId95" Type="http://schemas.openxmlformats.org/officeDocument/2006/relationships/tags" Target="../tags/tag1223.xml"/><Relationship Id="rId160" Type="http://schemas.openxmlformats.org/officeDocument/2006/relationships/tags" Target="../tags/tag1288.xml"/><Relationship Id="rId165" Type="http://schemas.openxmlformats.org/officeDocument/2006/relationships/tags" Target="../tags/tag1293.xml"/><Relationship Id="rId22" Type="http://schemas.openxmlformats.org/officeDocument/2006/relationships/tags" Target="../tags/tag1150.xml"/><Relationship Id="rId27" Type="http://schemas.openxmlformats.org/officeDocument/2006/relationships/tags" Target="../tags/tag1155.xml"/><Relationship Id="rId43" Type="http://schemas.openxmlformats.org/officeDocument/2006/relationships/tags" Target="../tags/tag1171.xml"/><Relationship Id="rId48" Type="http://schemas.openxmlformats.org/officeDocument/2006/relationships/tags" Target="../tags/tag1176.xml"/><Relationship Id="rId64" Type="http://schemas.openxmlformats.org/officeDocument/2006/relationships/tags" Target="../tags/tag1192.xml"/><Relationship Id="rId69" Type="http://schemas.openxmlformats.org/officeDocument/2006/relationships/tags" Target="../tags/tag1197.xml"/><Relationship Id="rId113" Type="http://schemas.openxmlformats.org/officeDocument/2006/relationships/tags" Target="../tags/tag1241.xml"/><Relationship Id="rId118" Type="http://schemas.openxmlformats.org/officeDocument/2006/relationships/tags" Target="../tags/tag1246.xml"/><Relationship Id="rId134" Type="http://schemas.openxmlformats.org/officeDocument/2006/relationships/tags" Target="../tags/tag1262.xml"/><Relationship Id="rId139" Type="http://schemas.openxmlformats.org/officeDocument/2006/relationships/tags" Target="../tags/tag1267.xml"/><Relationship Id="rId80" Type="http://schemas.openxmlformats.org/officeDocument/2006/relationships/tags" Target="../tags/tag1208.xml"/><Relationship Id="rId85" Type="http://schemas.openxmlformats.org/officeDocument/2006/relationships/tags" Target="../tags/tag1213.xml"/><Relationship Id="rId150" Type="http://schemas.openxmlformats.org/officeDocument/2006/relationships/tags" Target="../tags/tag1278.xml"/><Relationship Id="rId155" Type="http://schemas.openxmlformats.org/officeDocument/2006/relationships/tags" Target="../tags/tag1283.xml"/><Relationship Id="rId12" Type="http://schemas.openxmlformats.org/officeDocument/2006/relationships/tags" Target="../tags/tag1140.xml"/><Relationship Id="rId17" Type="http://schemas.openxmlformats.org/officeDocument/2006/relationships/tags" Target="../tags/tag1145.xml"/><Relationship Id="rId33" Type="http://schemas.openxmlformats.org/officeDocument/2006/relationships/tags" Target="../tags/tag1161.xml"/><Relationship Id="rId38" Type="http://schemas.openxmlformats.org/officeDocument/2006/relationships/tags" Target="../tags/tag1166.xml"/><Relationship Id="rId59" Type="http://schemas.openxmlformats.org/officeDocument/2006/relationships/tags" Target="../tags/tag1187.xml"/><Relationship Id="rId103" Type="http://schemas.openxmlformats.org/officeDocument/2006/relationships/tags" Target="../tags/tag1231.xml"/><Relationship Id="rId108" Type="http://schemas.openxmlformats.org/officeDocument/2006/relationships/tags" Target="../tags/tag1236.xml"/><Relationship Id="rId124" Type="http://schemas.openxmlformats.org/officeDocument/2006/relationships/tags" Target="../tags/tag1252.xml"/><Relationship Id="rId129" Type="http://schemas.openxmlformats.org/officeDocument/2006/relationships/tags" Target="../tags/tag1257.xml"/><Relationship Id="rId54" Type="http://schemas.openxmlformats.org/officeDocument/2006/relationships/tags" Target="../tags/tag1182.xml"/><Relationship Id="rId70" Type="http://schemas.openxmlformats.org/officeDocument/2006/relationships/tags" Target="../tags/tag1198.xml"/><Relationship Id="rId75" Type="http://schemas.openxmlformats.org/officeDocument/2006/relationships/tags" Target="../tags/tag1203.xml"/><Relationship Id="rId91" Type="http://schemas.openxmlformats.org/officeDocument/2006/relationships/tags" Target="../tags/tag1219.xml"/><Relationship Id="rId96" Type="http://schemas.openxmlformats.org/officeDocument/2006/relationships/tags" Target="../tags/tag1224.xml"/><Relationship Id="rId140" Type="http://schemas.openxmlformats.org/officeDocument/2006/relationships/tags" Target="../tags/tag1268.xml"/><Relationship Id="rId145" Type="http://schemas.openxmlformats.org/officeDocument/2006/relationships/tags" Target="../tags/tag1273.xml"/><Relationship Id="rId161" Type="http://schemas.openxmlformats.org/officeDocument/2006/relationships/tags" Target="../tags/tag1289.xml"/><Relationship Id="rId166" Type="http://schemas.openxmlformats.org/officeDocument/2006/relationships/tags" Target="../tags/tag1294.xml"/><Relationship Id="rId1" Type="http://schemas.openxmlformats.org/officeDocument/2006/relationships/tags" Target="../tags/tag1129.xml"/><Relationship Id="rId6" Type="http://schemas.openxmlformats.org/officeDocument/2006/relationships/tags" Target="../tags/tag1134.xml"/><Relationship Id="rId15" Type="http://schemas.openxmlformats.org/officeDocument/2006/relationships/tags" Target="../tags/tag1143.xml"/><Relationship Id="rId23" Type="http://schemas.openxmlformats.org/officeDocument/2006/relationships/tags" Target="../tags/tag1151.xml"/><Relationship Id="rId28" Type="http://schemas.openxmlformats.org/officeDocument/2006/relationships/tags" Target="../tags/tag1156.xml"/><Relationship Id="rId36" Type="http://schemas.openxmlformats.org/officeDocument/2006/relationships/tags" Target="../tags/tag1164.xml"/><Relationship Id="rId49" Type="http://schemas.openxmlformats.org/officeDocument/2006/relationships/tags" Target="../tags/tag1177.xml"/><Relationship Id="rId57" Type="http://schemas.openxmlformats.org/officeDocument/2006/relationships/tags" Target="../tags/tag1185.xml"/><Relationship Id="rId106" Type="http://schemas.openxmlformats.org/officeDocument/2006/relationships/tags" Target="../tags/tag1234.xml"/><Relationship Id="rId114" Type="http://schemas.openxmlformats.org/officeDocument/2006/relationships/tags" Target="../tags/tag1242.xml"/><Relationship Id="rId119" Type="http://schemas.openxmlformats.org/officeDocument/2006/relationships/tags" Target="../tags/tag1247.xml"/><Relationship Id="rId127" Type="http://schemas.openxmlformats.org/officeDocument/2006/relationships/tags" Target="../tags/tag1255.xml"/><Relationship Id="rId10" Type="http://schemas.openxmlformats.org/officeDocument/2006/relationships/tags" Target="../tags/tag1138.xml"/><Relationship Id="rId31" Type="http://schemas.openxmlformats.org/officeDocument/2006/relationships/tags" Target="../tags/tag1159.xml"/><Relationship Id="rId44" Type="http://schemas.openxmlformats.org/officeDocument/2006/relationships/tags" Target="../tags/tag1172.xml"/><Relationship Id="rId52" Type="http://schemas.openxmlformats.org/officeDocument/2006/relationships/tags" Target="../tags/tag1180.xml"/><Relationship Id="rId60" Type="http://schemas.openxmlformats.org/officeDocument/2006/relationships/tags" Target="../tags/tag1188.xml"/><Relationship Id="rId65" Type="http://schemas.openxmlformats.org/officeDocument/2006/relationships/tags" Target="../tags/tag1193.xml"/><Relationship Id="rId73" Type="http://schemas.openxmlformats.org/officeDocument/2006/relationships/tags" Target="../tags/tag1201.xml"/><Relationship Id="rId78" Type="http://schemas.openxmlformats.org/officeDocument/2006/relationships/tags" Target="../tags/tag1206.xml"/><Relationship Id="rId81" Type="http://schemas.openxmlformats.org/officeDocument/2006/relationships/tags" Target="../tags/tag1209.xml"/><Relationship Id="rId86" Type="http://schemas.openxmlformats.org/officeDocument/2006/relationships/tags" Target="../tags/tag1214.xml"/><Relationship Id="rId94" Type="http://schemas.openxmlformats.org/officeDocument/2006/relationships/tags" Target="../tags/tag1222.xml"/><Relationship Id="rId99" Type="http://schemas.openxmlformats.org/officeDocument/2006/relationships/tags" Target="../tags/tag1227.xml"/><Relationship Id="rId101" Type="http://schemas.openxmlformats.org/officeDocument/2006/relationships/tags" Target="../tags/tag1229.xml"/><Relationship Id="rId122" Type="http://schemas.openxmlformats.org/officeDocument/2006/relationships/tags" Target="../tags/tag1250.xml"/><Relationship Id="rId130" Type="http://schemas.openxmlformats.org/officeDocument/2006/relationships/tags" Target="../tags/tag1258.xml"/><Relationship Id="rId135" Type="http://schemas.openxmlformats.org/officeDocument/2006/relationships/tags" Target="../tags/tag1263.xml"/><Relationship Id="rId143" Type="http://schemas.openxmlformats.org/officeDocument/2006/relationships/tags" Target="../tags/tag1271.xml"/><Relationship Id="rId148" Type="http://schemas.openxmlformats.org/officeDocument/2006/relationships/tags" Target="../tags/tag1276.xml"/><Relationship Id="rId151" Type="http://schemas.openxmlformats.org/officeDocument/2006/relationships/tags" Target="../tags/tag1279.xml"/><Relationship Id="rId156" Type="http://schemas.openxmlformats.org/officeDocument/2006/relationships/tags" Target="../tags/tag1284.xml"/><Relationship Id="rId164" Type="http://schemas.openxmlformats.org/officeDocument/2006/relationships/tags" Target="../tags/tag1292.xml"/><Relationship Id="rId169" Type="http://schemas.openxmlformats.org/officeDocument/2006/relationships/tags" Target="../tags/tag1297.xml"/><Relationship Id="rId4" Type="http://schemas.openxmlformats.org/officeDocument/2006/relationships/tags" Target="../tags/tag1132.xml"/><Relationship Id="rId9" Type="http://schemas.openxmlformats.org/officeDocument/2006/relationships/tags" Target="../tags/tag1137.xml"/><Relationship Id="rId13" Type="http://schemas.openxmlformats.org/officeDocument/2006/relationships/tags" Target="../tags/tag1141.xml"/><Relationship Id="rId18" Type="http://schemas.openxmlformats.org/officeDocument/2006/relationships/tags" Target="../tags/tag1146.xml"/><Relationship Id="rId39" Type="http://schemas.openxmlformats.org/officeDocument/2006/relationships/tags" Target="../tags/tag1167.xml"/><Relationship Id="rId109" Type="http://schemas.openxmlformats.org/officeDocument/2006/relationships/tags" Target="../tags/tag1237.xml"/><Relationship Id="rId34" Type="http://schemas.openxmlformats.org/officeDocument/2006/relationships/tags" Target="../tags/tag1162.xml"/><Relationship Id="rId50" Type="http://schemas.openxmlformats.org/officeDocument/2006/relationships/tags" Target="../tags/tag1178.xml"/><Relationship Id="rId55" Type="http://schemas.openxmlformats.org/officeDocument/2006/relationships/tags" Target="../tags/tag1183.xml"/><Relationship Id="rId76" Type="http://schemas.openxmlformats.org/officeDocument/2006/relationships/tags" Target="../tags/tag1204.xml"/><Relationship Id="rId97" Type="http://schemas.openxmlformats.org/officeDocument/2006/relationships/tags" Target="../tags/tag1225.xml"/><Relationship Id="rId104" Type="http://schemas.openxmlformats.org/officeDocument/2006/relationships/tags" Target="../tags/tag1232.xml"/><Relationship Id="rId120" Type="http://schemas.openxmlformats.org/officeDocument/2006/relationships/tags" Target="../tags/tag1248.xml"/><Relationship Id="rId125" Type="http://schemas.openxmlformats.org/officeDocument/2006/relationships/tags" Target="../tags/tag1253.xml"/><Relationship Id="rId141" Type="http://schemas.openxmlformats.org/officeDocument/2006/relationships/tags" Target="../tags/tag1269.xml"/><Relationship Id="rId146" Type="http://schemas.openxmlformats.org/officeDocument/2006/relationships/tags" Target="../tags/tag1274.xml"/><Relationship Id="rId167" Type="http://schemas.openxmlformats.org/officeDocument/2006/relationships/tags" Target="../tags/tag1295.xml"/><Relationship Id="rId7" Type="http://schemas.openxmlformats.org/officeDocument/2006/relationships/tags" Target="../tags/tag1135.xml"/><Relationship Id="rId71" Type="http://schemas.openxmlformats.org/officeDocument/2006/relationships/tags" Target="../tags/tag1199.xml"/><Relationship Id="rId92" Type="http://schemas.openxmlformats.org/officeDocument/2006/relationships/tags" Target="../tags/tag1220.xml"/><Relationship Id="rId162" Type="http://schemas.openxmlformats.org/officeDocument/2006/relationships/tags" Target="../tags/tag1290.xml"/><Relationship Id="rId2" Type="http://schemas.openxmlformats.org/officeDocument/2006/relationships/tags" Target="../tags/tag1130.xml"/><Relationship Id="rId29" Type="http://schemas.openxmlformats.org/officeDocument/2006/relationships/tags" Target="../tags/tag1157.xml"/><Relationship Id="rId24" Type="http://schemas.openxmlformats.org/officeDocument/2006/relationships/tags" Target="../tags/tag1152.xml"/><Relationship Id="rId40" Type="http://schemas.openxmlformats.org/officeDocument/2006/relationships/tags" Target="../tags/tag1168.xml"/><Relationship Id="rId45" Type="http://schemas.openxmlformats.org/officeDocument/2006/relationships/tags" Target="../tags/tag1173.xml"/><Relationship Id="rId66" Type="http://schemas.openxmlformats.org/officeDocument/2006/relationships/tags" Target="../tags/tag1194.xml"/><Relationship Id="rId87" Type="http://schemas.openxmlformats.org/officeDocument/2006/relationships/tags" Target="../tags/tag1215.xml"/><Relationship Id="rId110" Type="http://schemas.openxmlformats.org/officeDocument/2006/relationships/tags" Target="../tags/tag1238.xml"/><Relationship Id="rId115" Type="http://schemas.openxmlformats.org/officeDocument/2006/relationships/tags" Target="../tags/tag1243.xml"/><Relationship Id="rId131" Type="http://schemas.openxmlformats.org/officeDocument/2006/relationships/tags" Target="../tags/tag1259.xml"/><Relationship Id="rId136" Type="http://schemas.openxmlformats.org/officeDocument/2006/relationships/tags" Target="../tags/tag1264.xml"/><Relationship Id="rId157" Type="http://schemas.openxmlformats.org/officeDocument/2006/relationships/tags" Target="../tags/tag1285.xml"/><Relationship Id="rId61" Type="http://schemas.openxmlformats.org/officeDocument/2006/relationships/tags" Target="../tags/tag1189.xml"/><Relationship Id="rId82" Type="http://schemas.openxmlformats.org/officeDocument/2006/relationships/tags" Target="../tags/tag1210.xml"/><Relationship Id="rId152" Type="http://schemas.openxmlformats.org/officeDocument/2006/relationships/tags" Target="../tags/tag1280.xml"/><Relationship Id="rId19" Type="http://schemas.openxmlformats.org/officeDocument/2006/relationships/tags" Target="../tags/tag1147.xml"/><Relationship Id="rId14" Type="http://schemas.openxmlformats.org/officeDocument/2006/relationships/tags" Target="../tags/tag1142.xml"/><Relationship Id="rId30" Type="http://schemas.openxmlformats.org/officeDocument/2006/relationships/tags" Target="../tags/tag1158.xml"/><Relationship Id="rId35" Type="http://schemas.openxmlformats.org/officeDocument/2006/relationships/tags" Target="../tags/tag1163.xml"/><Relationship Id="rId56" Type="http://schemas.openxmlformats.org/officeDocument/2006/relationships/tags" Target="../tags/tag1184.xml"/><Relationship Id="rId77" Type="http://schemas.openxmlformats.org/officeDocument/2006/relationships/tags" Target="../tags/tag1205.xml"/><Relationship Id="rId100" Type="http://schemas.openxmlformats.org/officeDocument/2006/relationships/tags" Target="../tags/tag1228.xml"/><Relationship Id="rId105" Type="http://schemas.openxmlformats.org/officeDocument/2006/relationships/tags" Target="../tags/tag1233.xml"/><Relationship Id="rId126" Type="http://schemas.openxmlformats.org/officeDocument/2006/relationships/tags" Target="../tags/tag1254.xml"/><Relationship Id="rId147" Type="http://schemas.openxmlformats.org/officeDocument/2006/relationships/tags" Target="../tags/tag1275.xml"/><Relationship Id="rId168" Type="http://schemas.openxmlformats.org/officeDocument/2006/relationships/tags" Target="../tags/tag1296.xml"/><Relationship Id="rId8" Type="http://schemas.openxmlformats.org/officeDocument/2006/relationships/tags" Target="../tags/tag1136.xml"/><Relationship Id="rId51" Type="http://schemas.openxmlformats.org/officeDocument/2006/relationships/tags" Target="../tags/tag1179.xml"/><Relationship Id="rId72" Type="http://schemas.openxmlformats.org/officeDocument/2006/relationships/tags" Target="../tags/tag1200.xml"/><Relationship Id="rId93" Type="http://schemas.openxmlformats.org/officeDocument/2006/relationships/tags" Target="../tags/tag1221.xml"/><Relationship Id="rId98" Type="http://schemas.openxmlformats.org/officeDocument/2006/relationships/tags" Target="../tags/tag1226.xml"/><Relationship Id="rId121" Type="http://schemas.openxmlformats.org/officeDocument/2006/relationships/tags" Target="../tags/tag1249.xml"/><Relationship Id="rId142" Type="http://schemas.openxmlformats.org/officeDocument/2006/relationships/tags" Target="../tags/tag1270.xml"/><Relationship Id="rId163" Type="http://schemas.openxmlformats.org/officeDocument/2006/relationships/tags" Target="../tags/tag1291.xml"/><Relationship Id="rId3" Type="http://schemas.openxmlformats.org/officeDocument/2006/relationships/tags" Target="../tags/tag1131.xml"/><Relationship Id="rId25" Type="http://schemas.openxmlformats.org/officeDocument/2006/relationships/tags" Target="../tags/tag1153.xml"/><Relationship Id="rId46" Type="http://schemas.openxmlformats.org/officeDocument/2006/relationships/tags" Target="../tags/tag1174.xml"/><Relationship Id="rId67" Type="http://schemas.openxmlformats.org/officeDocument/2006/relationships/tags" Target="../tags/tag1195.xml"/><Relationship Id="rId116" Type="http://schemas.openxmlformats.org/officeDocument/2006/relationships/tags" Target="../tags/tag1244.xml"/><Relationship Id="rId137" Type="http://schemas.openxmlformats.org/officeDocument/2006/relationships/tags" Target="../tags/tag1265.xml"/><Relationship Id="rId158" Type="http://schemas.openxmlformats.org/officeDocument/2006/relationships/tags" Target="../tags/tag1286.xml"/><Relationship Id="rId20" Type="http://schemas.openxmlformats.org/officeDocument/2006/relationships/tags" Target="../tags/tag1148.xml"/><Relationship Id="rId41" Type="http://schemas.openxmlformats.org/officeDocument/2006/relationships/tags" Target="../tags/tag1169.xml"/><Relationship Id="rId62" Type="http://schemas.openxmlformats.org/officeDocument/2006/relationships/tags" Target="../tags/tag1190.xml"/><Relationship Id="rId83" Type="http://schemas.openxmlformats.org/officeDocument/2006/relationships/tags" Target="../tags/tag1211.xml"/><Relationship Id="rId88" Type="http://schemas.openxmlformats.org/officeDocument/2006/relationships/tags" Target="../tags/tag1216.xml"/><Relationship Id="rId111" Type="http://schemas.openxmlformats.org/officeDocument/2006/relationships/tags" Target="../tags/tag1239.xml"/><Relationship Id="rId132" Type="http://schemas.openxmlformats.org/officeDocument/2006/relationships/tags" Target="../tags/tag1260.xml"/><Relationship Id="rId153" Type="http://schemas.openxmlformats.org/officeDocument/2006/relationships/tags" Target="../tags/tag1281.xml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tags" Target="../tags/tag1414.xml"/><Relationship Id="rId21" Type="http://schemas.openxmlformats.org/officeDocument/2006/relationships/tags" Target="../tags/tag1318.xml"/><Relationship Id="rId42" Type="http://schemas.openxmlformats.org/officeDocument/2006/relationships/tags" Target="../tags/tag1339.xml"/><Relationship Id="rId63" Type="http://schemas.openxmlformats.org/officeDocument/2006/relationships/tags" Target="../tags/tag1360.xml"/><Relationship Id="rId84" Type="http://schemas.openxmlformats.org/officeDocument/2006/relationships/tags" Target="../tags/tag1381.xml"/><Relationship Id="rId138" Type="http://schemas.openxmlformats.org/officeDocument/2006/relationships/tags" Target="../tags/tag1435.xml"/><Relationship Id="rId159" Type="http://schemas.openxmlformats.org/officeDocument/2006/relationships/tags" Target="../tags/tag1456.xml"/><Relationship Id="rId170" Type="http://schemas.openxmlformats.org/officeDocument/2006/relationships/tags" Target="../tags/tag1467.xml"/><Relationship Id="rId191" Type="http://schemas.openxmlformats.org/officeDocument/2006/relationships/tags" Target="../tags/tag1488.xml"/><Relationship Id="rId205" Type="http://schemas.openxmlformats.org/officeDocument/2006/relationships/tags" Target="../tags/tag1502.xml"/><Relationship Id="rId226" Type="http://schemas.openxmlformats.org/officeDocument/2006/relationships/tags" Target="../tags/tag1523.xml"/><Relationship Id="rId247" Type="http://schemas.openxmlformats.org/officeDocument/2006/relationships/tags" Target="../tags/tag1544.xml"/><Relationship Id="rId107" Type="http://schemas.openxmlformats.org/officeDocument/2006/relationships/tags" Target="../tags/tag1404.xml"/><Relationship Id="rId268" Type="http://schemas.openxmlformats.org/officeDocument/2006/relationships/tags" Target="../tags/tag1565.xml"/><Relationship Id="rId289" Type="http://schemas.openxmlformats.org/officeDocument/2006/relationships/tags" Target="../tags/tag1586.xml"/><Relationship Id="rId11" Type="http://schemas.openxmlformats.org/officeDocument/2006/relationships/tags" Target="../tags/tag1308.xml"/><Relationship Id="rId32" Type="http://schemas.openxmlformats.org/officeDocument/2006/relationships/tags" Target="../tags/tag1329.xml"/><Relationship Id="rId53" Type="http://schemas.openxmlformats.org/officeDocument/2006/relationships/tags" Target="../tags/tag1350.xml"/><Relationship Id="rId74" Type="http://schemas.openxmlformats.org/officeDocument/2006/relationships/tags" Target="../tags/tag1371.xml"/><Relationship Id="rId128" Type="http://schemas.openxmlformats.org/officeDocument/2006/relationships/tags" Target="../tags/tag1425.xml"/><Relationship Id="rId149" Type="http://schemas.openxmlformats.org/officeDocument/2006/relationships/tags" Target="../tags/tag1446.xml"/><Relationship Id="rId5" Type="http://schemas.openxmlformats.org/officeDocument/2006/relationships/tags" Target="../tags/tag1302.xml"/><Relationship Id="rId95" Type="http://schemas.openxmlformats.org/officeDocument/2006/relationships/tags" Target="../tags/tag1392.xml"/><Relationship Id="rId160" Type="http://schemas.openxmlformats.org/officeDocument/2006/relationships/tags" Target="../tags/tag1457.xml"/><Relationship Id="rId181" Type="http://schemas.openxmlformats.org/officeDocument/2006/relationships/tags" Target="../tags/tag1478.xml"/><Relationship Id="rId216" Type="http://schemas.openxmlformats.org/officeDocument/2006/relationships/tags" Target="../tags/tag1513.xml"/><Relationship Id="rId237" Type="http://schemas.openxmlformats.org/officeDocument/2006/relationships/tags" Target="../tags/tag1534.xml"/><Relationship Id="rId258" Type="http://schemas.openxmlformats.org/officeDocument/2006/relationships/tags" Target="../tags/tag1555.xml"/><Relationship Id="rId279" Type="http://schemas.openxmlformats.org/officeDocument/2006/relationships/tags" Target="../tags/tag1576.xml"/><Relationship Id="rId22" Type="http://schemas.openxmlformats.org/officeDocument/2006/relationships/tags" Target="../tags/tag1319.xml"/><Relationship Id="rId43" Type="http://schemas.openxmlformats.org/officeDocument/2006/relationships/tags" Target="../tags/tag1340.xml"/><Relationship Id="rId64" Type="http://schemas.openxmlformats.org/officeDocument/2006/relationships/tags" Target="../tags/tag1361.xml"/><Relationship Id="rId118" Type="http://schemas.openxmlformats.org/officeDocument/2006/relationships/tags" Target="../tags/tag1415.xml"/><Relationship Id="rId139" Type="http://schemas.openxmlformats.org/officeDocument/2006/relationships/tags" Target="../tags/tag1436.xml"/><Relationship Id="rId290" Type="http://schemas.openxmlformats.org/officeDocument/2006/relationships/tags" Target="../tags/tag1587.xml"/><Relationship Id="rId85" Type="http://schemas.openxmlformats.org/officeDocument/2006/relationships/tags" Target="../tags/tag1382.xml"/><Relationship Id="rId150" Type="http://schemas.openxmlformats.org/officeDocument/2006/relationships/tags" Target="../tags/tag1447.xml"/><Relationship Id="rId171" Type="http://schemas.openxmlformats.org/officeDocument/2006/relationships/tags" Target="../tags/tag1468.xml"/><Relationship Id="rId192" Type="http://schemas.openxmlformats.org/officeDocument/2006/relationships/tags" Target="../tags/tag1489.xml"/><Relationship Id="rId206" Type="http://schemas.openxmlformats.org/officeDocument/2006/relationships/tags" Target="../tags/tag1503.xml"/><Relationship Id="rId227" Type="http://schemas.openxmlformats.org/officeDocument/2006/relationships/tags" Target="../tags/tag1524.xml"/><Relationship Id="rId248" Type="http://schemas.openxmlformats.org/officeDocument/2006/relationships/tags" Target="../tags/tag1545.xml"/><Relationship Id="rId269" Type="http://schemas.openxmlformats.org/officeDocument/2006/relationships/tags" Target="../tags/tag1566.xml"/><Relationship Id="rId12" Type="http://schemas.openxmlformats.org/officeDocument/2006/relationships/tags" Target="../tags/tag1309.xml"/><Relationship Id="rId33" Type="http://schemas.openxmlformats.org/officeDocument/2006/relationships/tags" Target="../tags/tag1330.xml"/><Relationship Id="rId108" Type="http://schemas.openxmlformats.org/officeDocument/2006/relationships/tags" Target="../tags/tag1405.xml"/><Relationship Id="rId129" Type="http://schemas.openxmlformats.org/officeDocument/2006/relationships/tags" Target="../tags/tag1426.xml"/><Relationship Id="rId280" Type="http://schemas.openxmlformats.org/officeDocument/2006/relationships/tags" Target="../tags/tag1577.xml"/><Relationship Id="rId54" Type="http://schemas.openxmlformats.org/officeDocument/2006/relationships/tags" Target="../tags/tag1351.xml"/><Relationship Id="rId75" Type="http://schemas.openxmlformats.org/officeDocument/2006/relationships/tags" Target="../tags/tag1372.xml"/><Relationship Id="rId96" Type="http://schemas.openxmlformats.org/officeDocument/2006/relationships/tags" Target="../tags/tag1393.xml"/><Relationship Id="rId140" Type="http://schemas.openxmlformats.org/officeDocument/2006/relationships/tags" Target="../tags/tag1437.xml"/><Relationship Id="rId161" Type="http://schemas.openxmlformats.org/officeDocument/2006/relationships/tags" Target="../tags/tag1458.xml"/><Relationship Id="rId182" Type="http://schemas.openxmlformats.org/officeDocument/2006/relationships/tags" Target="../tags/tag1479.xml"/><Relationship Id="rId217" Type="http://schemas.openxmlformats.org/officeDocument/2006/relationships/tags" Target="../tags/tag1514.xml"/><Relationship Id="rId6" Type="http://schemas.openxmlformats.org/officeDocument/2006/relationships/tags" Target="../tags/tag1303.xml"/><Relationship Id="rId238" Type="http://schemas.openxmlformats.org/officeDocument/2006/relationships/tags" Target="../tags/tag1535.xml"/><Relationship Id="rId259" Type="http://schemas.openxmlformats.org/officeDocument/2006/relationships/tags" Target="../tags/tag1556.xml"/><Relationship Id="rId23" Type="http://schemas.openxmlformats.org/officeDocument/2006/relationships/tags" Target="../tags/tag1320.xml"/><Relationship Id="rId119" Type="http://schemas.openxmlformats.org/officeDocument/2006/relationships/tags" Target="../tags/tag1416.xml"/><Relationship Id="rId270" Type="http://schemas.openxmlformats.org/officeDocument/2006/relationships/tags" Target="../tags/tag1567.xml"/><Relationship Id="rId291" Type="http://schemas.openxmlformats.org/officeDocument/2006/relationships/tags" Target="../tags/tag1588.xml"/><Relationship Id="rId44" Type="http://schemas.openxmlformats.org/officeDocument/2006/relationships/tags" Target="../tags/tag1341.xml"/><Relationship Id="rId65" Type="http://schemas.openxmlformats.org/officeDocument/2006/relationships/tags" Target="../tags/tag1362.xml"/><Relationship Id="rId86" Type="http://schemas.openxmlformats.org/officeDocument/2006/relationships/tags" Target="../tags/tag1383.xml"/><Relationship Id="rId130" Type="http://schemas.openxmlformats.org/officeDocument/2006/relationships/tags" Target="../tags/tag1427.xml"/><Relationship Id="rId151" Type="http://schemas.openxmlformats.org/officeDocument/2006/relationships/tags" Target="../tags/tag1448.xml"/><Relationship Id="rId172" Type="http://schemas.openxmlformats.org/officeDocument/2006/relationships/tags" Target="../tags/tag1469.xml"/><Relationship Id="rId193" Type="http://schemas.openxmlformats.org/officeDocument/2006/relationships/tags" Target="../tags/tag1490.xml"/><Relationship Id="rId207" Type="http://schemas.openxmlformats.org/officeDocument/2006/relationships/tags" Target="../tags/tag1504.xml"/><Relationship Id="rId228" Type="http://schemas.openxmlformats.org/officeDocument/2006/relationships/tags" Target="../tags/tag1525.xml"/><Relationship Id="rId249" Type="http://schemas.openxmlformats.org/officeDocument/2006/relationships/tags" Target="../tags/tag1546.xml"/><Relationship Id="rId13" Type="http://schemas.openxmlformats.org/officeDocument/2006/relationships/tags" Target="../tags/tag1310.xml"/><Relationship Id="rId109" Type="http://schemas.openxmlformats.org/officeDocument/2006/relationships/tags" Target="../tags/tag1406.xml"/><Relationship Id="rId260" Type="http://schemas.openxmlformats.org/officeDocument/2006/relationships/tags" Target="../tags/tag1557.xml"/><Relationship Id="rId281" Type="http://schemas.openxmlformats.org/officeDocument/2006/relationships/tags" Target="../tags/tag1578.xml"/><Relationship Id="rId34" Type="http://schemas.openxmlformats.org/officeDocument/2006/relationships/tags" Target="../tags/tag1331.xml"/><Relationship Id="rId55" Type="http://schemas.openxmlformats.org/officeDocument/2006/relationships/tags" Target="../tags/tag1352.xml"/><Relationship Id="rId76" Type="http://schemas.openxmlformats.org/officeDocument/2006/relationships/tags" Target="../tags/tag1373.xml"/><Relationship Id="rId97" Type="http://schemas.openxmlformats.org/officeDocument/2006/relationships/tags" Target="../tags/tag1394.xml"/><Relationship Id="rId120" Type="http://schemas.openxmlformats.org/officeDocument/2006/relationships/tags" Target="../tags/tag1417.xml"/><Relationship Id="rId141" Type="http://schemas.openxmlformats.org/officeDocument/2006/relationships/tags" Target="../tags/tag1438.xml"/><Relationship Id="rId7" Type="http://schemas.openxmlformats.org/officeDocument/2006/relationships/tags" Target="../tags/tag1304.xml"/><Relationship Id="rId71" Type="http://schemas.openxmlformats.org/officeDocument/2006/relationships/tags" Target="../tags/tag1368.xml"/><Relationship Id="rId92" Type="http://schemas.openxmlformats.org/officeDocument/2006/relationships/tags" Target="../tags/tag1389.xml"/><Relationship Id="rId162" Type="http://schemas.openxmlformats.org/officeDocument/2006/relationships/tags" Target="../tags/tag1459.xml"/><Relationship Id="rId183" Type="http://schemas.openxmlformats.org/officeDocument/2006/relationships/tags" Target="../tags/tag1480.xml"/><Relationship Id="rId213" Type="http://schemas.openxmlformats.org/officeDocument/2006/relationships/tags" Target="../tags/tag1510.xml"/><Relationship Id="rId218" Type="http://schemas.openxmlformats.org/officeDocument/2006/relationships/tags" Target="../tags/tag1515.xml"/><Relationship Id="rId234" Type="http://schemas.openxmlformats.org/officeDocument/2006/relationships/tags" Target="../tags/tag1531.xml"/><Relationship Id="rId239" Type="http://schemas.openxmlformats.org/officeDocument/2006/relationships/tags" Target="../tags/tag1536.xml"/><Relationship Id="rId2" Type="http://schemas.openxmlformats.org/officeDocument/2006/relationships/tags" Target="../tags/tag1299.xml"/><Relationship Id="rId29" Type="http://schemas.openxmlformats.org/officeDocument/2006/relationships/tags" Target="../tags/tag1326.xml"/><Relationship Id="rId250" Type="http://schemas.openxmlformats.org/officeDocument/2006/relationships/tags" Target="../tags/tag1547.xml"/><Relationship Id="rId255" Type="http://schemas.openxmlformats.org/officeDocument/2006/relationships/tags" Target="../tags/tag1552.xml"/><Relationship Id="rId271" Type="http://schemas.openxmlformats.org/officeDocument/2006/relationships/tags" Target="../tags/tag1568.xml"/><Relationship Id="rId276" Type="http://schemas.openxmlformats.org/officeDocument/2006/relationships/tags" Target="../tags/tag1573.xml"/><Relationship Id="rId292" Type="http://schemas.openxmlformats.org/officeDocument/2006/relationships/tags" Target="../tags/tag1589.xml"/><Relationship Id="rId297" Type="http://schemas.openxmlformats.org/officeDocument/2006/relationships/slideLayout" Target="../slideLayouts/slideLayout2.xml"/><Relationship Id="rId24" Type="http://schemas.openxmlformats.org/officeDocument/2006/relationships/tags" Target="../tags/tag1321.xml"/><Relationship Id="rId40" Type="http://schemas.openxmlformats.org/officeDocument/2006/relationships/tags" Target="../tags/tag1337.xml"/><Relationship Id="rId45" Type="http://schemas.openxmlformats.org/officeDocument/2006/relationships/tags" Target="../tags/tag1342.xml"/><Relationship Id="rId66" Type="http://schemas.openxmlformats.org/officeDocument/2006/relationships/tags" Target="../tags/tag1363.xml"/><Relationship Id="rId87" Type="http://schemas.openxmlformats.org/officeDocument/2006/relationships/tags" Target="../tags/tag1384.xml"/><Relationship Id="rId110" Type="http://schemas.openxmlformats.org/officeDocument/2006/relationships/tags" Target="../tags/tag1407.xml"/><Relationship Id="rId115" Type="http://schemas.openxmlformats.org/officeDocument/2006/relationships/tags" Target="../tags/tag1412.xml"/><Relationship Id="rId131" Type="http://schemas.openxmlformats.org/officeDocument/2006/relationships/tags" Target="../tags/tag1428.xml"/><Relationship Id="rId136" Type="http://schemas.openxmlformats.org/officeDocument/2006/relationships/tags" Target="../tags/tag1433.xml"/><Relationship Id="rId157" Type="http://schemas.openxmlformats.org/officeDocument/2006/relationships/tags" Target="../tags/tag1454.xml"/><Relationship Id="rId178" Type="http://schemas.openxmlformats.org/officeDocument/2006/relationships/tags" Target="../tags/tag1475.xml"/><Relationship Id="rId61" Type="http://schemas.openxmlformats.org/officeDocument/2006/relationships/tags" Target="../tags/tag1358.xml"/><Relationship Id="rId82" Type="http://schemas.openxmlformats.org/officeDocument/2006/relationships/tags" Target="../tags/tag1379.xml"/><Relationship Id="rId152" Type="http://schemas.openxmlformats.org/officeDocument/2006/relationships/tags" Target="../tags/tag1449.xml"/><Relationship Id="rId173" Type="http://schemas.openxmlformats.org/officeDocument/2006/relationships/tags" Target="../tags/tag1470.xml"/><Relationship Id="rId194" Type="http://schemas.openxmlformats.org/officeDocument/2006/relationships/tags" Target="../tags/tag1491.xml"/><Relationship Id="rId199" Type="http://schemas.openxmlformats.org/officeDocument/2006/relationships/tags" Target="../tags/tag1496.xml"/><Relationship Id="rId203" Type="http://schemas.openxmlformats.org/officeDocument/2006/relationships/tags" Target="../tags/tag1500.xml"/><Relationship Id="rId208" Type="http://schemas.openxmlformats.org/officeDocument/2006/relationships/tags" Target="../tags/tag1505.xml"/><Relationship Id="rId229" Type="http://schemas.openxmlformats.org/officeDocument/2006/relationships/tags" Target="../tags/tag1526.xml"/><Relationship Id="rId19" Type="http://schemas.openxmlformats.org/officeDocument/2006/relationships/tags" Target="../tags/tag1316.xml"/><Relationship Id="rId224" Type="http://schemas.openxmlformats.org/officeDocument/2006/relationships/tags" Target="../tags/tag1521.xml"/><Relationship Id="rId240" Type="http://schemas.openxmlformats.org/officeDocument/2006/relationships/tags" Target="../tags/tag1537.xml"/><Relationship Id="rId245" Type="http://schemas.openxmlformats.org/officeDocument/2006/relationships/tags" Target="../tags/tag1542.xml"/><Relationship Id="rId261" Type="http://schemas.openxmlformats.org/officeDocument/2006/relationships/tags" Target="../tags/tag1558.xml"/><Relationship Id="rId266" Type="http://schemas.openxmlformats.org/officeDocument/2006/relationships/tags" Target="../tags/tag1563.xml"/><Relationship Id="rId287" Type="http://schemas.openxmlformats.org/officeDocument/2006/relationships/tags" Target="../tags/tag1584.xml"/><Relationship Id="rId14" Type="http://schemas.openxmlformats.org/officeDocument/2006/relationships/tags" Target="../tags/tag1311.xml"/><Relationship Id="rId30" Type="http://schemas.openxmlformats.org/officeDocument/2006/relationships/tags" Target="../tags/tag1327.xml"/><Relationship Id="rId35" Type="http://schemas.openxmlformats.org/officeDocument/2006/relationships/tags" Target="../tags/tag1332.xml"/><Relationship Id="rId56" Type="http://schemas.openxmlformats.org/officeDocument/2006/relationships/tags" Target="../tags/tag1353.xml"/><Relationship Id="rId77" Type="http://schemas.openxmlformats.org/officeDocument/2006/relationships/tags" Target="../tags/tag1374.xml"/><Relationship Id="rId100" Type="http://schemas.openxmlformats.org/officeDocument/2006/relationships/tags" Target="../tags/tag1397.xml"/><Relationship Id="rId105" Type="http://schemas.openxmlformats.org/officeDocument/2006/relationships/tags" Target="../tags/tag1402.xml"/><Relationship Id="rId126" Type="http://schemas.openxmlformats.org/officeDocument/2006/relationships/tags" Target="../tags/tag1423.xml"/><Relationship Id="rId147" Type="http://schemas.openxmlformats.org/officeDocument/2006/relationships/tags" Target="../tags/tag1444.xml"/><Relationship Id="rId168" Type="http://schemas.openxmlformats.org/officeDocument/2006/relationships/tags" Target="../tags/tag1465.xml"/><Relationship Id="rId282" Type="http://schemas.openxmlformats.org/officeDocument/2006/relationships/tags" Target="../tags/tag1579.xml"/><Relationship Id="rId8" Type="http://schemas.openxmlformats.org/officeDocument/2006/relationships/tags" Target="../tags/tag1305.xml"/><Relationship Id="rId51" Type="http://schemas.openxmlformats.org/officeDocument/2006/relationships/tags" Target="../tags/tag1348.xml"/><Relationship Id="rId72" Type="http://schemas.openxmlformats.org/officeDocument/2006/relationships/tags" Target="../tags/tag1369.xml"/><Relationship Id="rId93" Type="http://schemas.openxmlformats.org/officeDocument/2006/relationships/tags" Target="../tags/tag1390.xml"/><Relationship Id="rId98" Type="http://schemas.openxmlformats.org/officeDocument/2006/relationships/tags" Target="../tags/tag1395.xml"/><Relationship Id="rId121" Type="http://schemas.openxmlformats.org/officeDocument/2006/relationships/tags" Target="../tags/tag1418.xml"/><Relationship Id="rId142" Type="http://schemas.openxmlformats.org/officeDocument/2006/relationships/tags" Target="../tags/tag1439.xml"/><Relationship Id="rId163" Type="http://schemas.openxmlformats.org/officeDocument/2006/relationships/tags" Target="../tags/tag1460.xml"/><Relationship Id="rId184" Type="http://schemas.openxmlformats.org/officeDocument/2006/relationships/tags" Target="../tags/tag1481.xml"/><Relationship Id="rId189" Type="http://schemas.openxmlformats.org/officeDocument/2006/relationships/tags" Target="../tags/tag1486.xml"/><Relationship Id="rId219" Type="http://schemas.openxmlformats.org/officeDocument/2006/relationships/tags" Target="../tags/tag1516.xml"/><Relationship Id="rId3" Type="http://schemas.openxmlformats.org/officeDocument/2006/relationships/tags" Target="../tags/tag1300.xml"/><Relationship Id="rId214" Type="http://schemas.openxmlformats.org/officeDocument/2006/relationships/tags" Target="../tags/tag1511.xml"/><Relationship Id="rId230" Type="http://schemas.openxmlformats.org/officeDocument/2006/relationships/tags" Target="../tags/tag1527.xml"/><Relationship Id="rId235" Type="http://schemas.openxmlformats.org/officeDocument/2006/relationships/tags" Target="../tags/tag1532.xml"/><Relationship Id="rId251" Type="http://schemas.openxmlformats.org/officeDocument/2006/relationships/tags" Target="../tags/tag1548.xml"/><Relationship Id="rId256" Type="http://schemas.openxmlformats.org/officeDocument/2006/relationships/tags" Target="../tags/tag1553.xml"/><Relationship Id="rId277" Type="http://schemas.openxmlformats.org/officeDocument/2006/relationships/tags" Target="../tags/tag1574.xml"/><Relationship Id="rId25" Type="http://schemas.openxmlformats.org/officeDocument/2006/relationships/tags" Target="../tags/tag1322.xml"/><Relationship Id="rId46" Type="http://schemas.openxmlformats.org/officeDocument/2006/relationships/tags" Target="../tags/tag1343.xml"/><Relationship Id="rId67" Type="http://schemas.openxmlformats.org/officeDocument/2006/relationships/tags" Target="../tags/tag1364.xml"/><Relationship Id="rId116" Type="http://schemas.openxmlformats.org/officeDocument/2006/relationships/tags" Target="../tags/tag1413.xml"/><Relationship Id="rId137" Type="http://schemas.openxmlformats.org/officeDocument/2006/relationships/tags" Target="../tags/tag1434.xml"/><Relationship Id="rId158" Type="http://schemas.openxmlformats.org/officeDocument/2006/relationships/tags" Target="../tags/tag1455.xml"/><Relationship Id="rId272" Type="http://schemas.openxmlformats.org/officeDocument/2006/relationships/tags" Target="../tags/tag1569.xml"/><Relationship Id="rId293" Type="http://schemas.openxmlformats.org/officeDocument/2006/relationships/tags" Target="../tags/tag1590.xml"/><Relationship Id="rId20" Type="http://schemas.openxmlformats.org/officeDocument/2006/relationships/tags" Target="../tags/tag1317.xml"/><Relationship Id="rId41" Type="http://schemas.openxmlformats.org/officeDocument/2006/relationships/tags" Target="../tags/tag1338.xml"/><Relationship Id="rId62" Type="http://schemas.openxmlformats.org/officeDocument/2006/relationships/tags" Target="../tags/tag1359.xml"/><Relationship Id="rId83" Type="http://schemas.openxmlformats.org/officeDocument/2006/relationships/tags" Target="../tags/tag1380.xml"/><Relationship Id="rId88" Type="http://schemas.openxmlformats.org/officeDocument/2006/relationships/tags" Target="../tags/tag1385.xml"/><Relationship Id="rId111" Type="http://schemas.openxmlformats.org/officeDocument/2006/relationships/tags" Target="../tags/tag1408.xml"/><Relationship Id="rId132" Type="http://schemas.openxmlformats.org/officeDocument/2006/relationships/tags" Target="../tags/tag1429.xml"/><Relationship Id="rId153" Type="http://schemas.openxmlformats.org/officeDocument/2006/relationships/tags" Target="../tags/tag1450.xml"/><Relationship Id="rId174" Type="http://schemas.openxmlformats.org/officeDocument/2006/relationships/tags" Target="../tags/tag1471.xml"/><Relationship Id="rId179" Type="http://schemas.openxmlformats.org/officeDocument/2006/relationships/tags" Target="../tags/tag1476.xml"/><Relationship Id="rId195" Type="http://schemas.openxmlformats.org/officeDocument/2006/relationships/tags" Target="../tags/tag1492.xml"/><Relationship Id="rId209" Type="http://schemas.openxmlformats.org/officeDocument/2006/relationships/tags" Target="../tags/tag1506.xml"/><Relationship Id="rId190" Type="http://schemas.openxmlformats.org/officeDocument/2006/relationships/tags" Target="../tags/tag1487.xml"/><Relationship Id="rId204" Type="http://schemas.openxmlformats.org/officeDocument/2006/relationships/tags" Target="../tags/tag1501.xml"/><Relationship Id="rId220" Type="http://schemas.openxmlformats.org/officeDocument/2006/relationships/tags" Target="../tags/tag1517.xml"/><Relationship Id="rId225" Type="http://schemas.openxmlformats.org/officeDocument/2006/relationships/tags" Target="../tags/tag1522.xml"/><Relationship Id="rId241" Type="http://schemas.openxmlformats.org/officeDocument/2006/relationships/tags" Target="../tags/tag1538.xml"/><Relationship Id="rId246" Type="http://schemas.openxmlformats.org/officeDocument/2006/relationships/tags" Target="../tags/tag1543.xml"/><Relationship Id="rId267" Type="http://schemas.openxmlformats.org/officeDocument/2006/relationships/tags" Target="../tags/tag1564.xml"/><Relationship Id="rId288" Type="http://schemas.openxmlformats.org/officeDocument/2006/relationships/tags" Target="../tags/tag1585.xml"/><Relationship Id="rId15" Type="http://schemas.openxmlformats.org/officeDocument/2006/relationships/tags" Target="../tags/tag1312.xml"/><Relationship Id="rId36" Type="http://schemas.openxmlformats.org/officeDocument/2006/relationships/tags" Target="../tags/tag1333.xml"/><Relationship Id="rId57" Type="http://schemas.openxmlformats.org/officeDocument/2006/relationships/tags" Target="../tags/tag1354.xml"/><Relationship Id="rId106" Type="http://schemas.openxmlformats.org/officeDocument/2006/relationships/tags" Target="../tags/tag1403.xml"/><Relationship Id="rId127" Type="http://schemas.openxmlformats.org/officeDocument/2006/relationships/tags" Target="../tags/tag1424.xml"/><Relationship Id="rId262" Type="http://schemas.openxmlformats.org/officeDocument/2006/relationships/tags" Target="../tags/tag1559.xml"/><Relationship Id="rId283" Type="http://schemas.openxmlformats.org/officeDocument/2006/relationships/tags" Target="../tags/tag1580.xml"/><Relationship Id="rId10" Type="http://schemas.openxmlformats.org/officeDocument/2006/relationships/tags" Target="../tags/tag1307.xml"/><Relationship Id="rId31" Type="http://schemas.openxmlformats.org/officeDocument/2006/relationships/tags" Target="../tags/tag1328.xml"/><Relationship Id="rId52" Type="http://schemas.openxmlformats.org/officeDocument/2006/relationships/tags" Target="../tags/tag1349.xml"/><Relationship Id="rId73" Type="http://schemas.openxmlformats.org/officeDocument/2006/relationships/tags" Target="../tags/tag1370.xml"/><Relationship Id="rId78" Type="http://schemas.openxmlformats.org/officeDocument/2006/relationships/tags" Target="../tags/tag1375.xml"/><Relationship Id="rId94" Type="http://schemas.openxmlformats.org/officeDocument/2006/relationships/tags" Target="../tags/tag1391.xml"/><Relationship Id="rId99" Type="http://schemas.openxmlformats.org/officeDocument/2006/relationships/tags" Target="../tags/tag1396.xml"/><Relationship Id="rId101" Type="http://schemas.openxmlformats.org/officeDocument/2006/relationships/tags" Target="../tags/tag1398.xml"/><Relationship Id="rId122" Type="http://schemas.openxmlformats.org/officeDocument/2006/relationships/tags" Target="../tags/tag1419.xml"/><Relationship Id="rId143" Type="http://schemas.openxmlformats.org/officeDocument/2006/relationships/tags" Target="../tags/tag1440.xml"/><Relationship Id="rId148" Type="http://schemas.openxmlformats.org/officeDocument/2006/relationships/tags" Target="../tags/tag1445.xml"/><Relationship Id="rId164" Type="http://schemas.openxmlformats.org/officeDocument/2006/relationships/tags" Target="../tags/tag1461.xml"/><Relationship Id="rId169" Type="http://schemas.openxmlformats.org/officeDocument/2006/relationships/tags" Target="../tags/tag1466.xml"/><Relationship Id="rId185" Type="http://schemas.openxmlformats.org/officeDocument/2006/relationships/tags" Target="../tags/tag1482.xml"/><Relationship Id="rId4" Type="http://schemas.openxmlformats.org/officeDocument/2006/relationships/tags" Target="../tags/tag1301.xml"/><Relationship Id="rId9" Type="http://schemas.openxmlformats.org/officeDocument/2006/relationships/tags" Target="../tags/tag1306.xml"/><Relationship Id="rId180" Type="http://schemas.openxmlformats.org/officeDocument/2006/relationships/tags" Target="../tags/tag1477.xml"/><Relationship Id="rId210" Type="http://schemas.openxmlformats.org/officeDocument/2006/relationships/tags" Target="../tags/tag1507.xml"/><Relationship Id="rId215" Type="http://schemas.openxmlformats.org/officeDocument/2006/relationships/tags" Target="../tags/tag1512.xml"/><Relationship Id="rId236" Type="http://schemas.openxmlformats.org/officeDocument/2006/relationships/tags" Target="../tags/tag1533.xml"/><Relationship Id="rId257" Type="http://schemas.openxmlformats.org/officeDocument/2006/relationships/tags" Target="../tags/tag1554.xml"/><Relationship Id="rId278" Type="http://schemas.openxmlformats.org/officeDocument/2006/relationships/tags" Target="../tags/tag1575.xml"/><Relationship Id="rId26" Type="http://schemas.openxmlformats.org/officeDocument/2006/relationships/tags" Target="../tags/tag1323.xml"/><Relationship Id="rId231" Type="http://schemas.openxmlformats.org/officeDocument/2006/relationships/tags" Target="../tags/tag1528.xml"/><Relationship Id="rId252" Type="http://schemas.openxmlformats.org/officeDocument/2006/relationships/tags" Target="../tags/tag1549.xml"/><Relationship Id="rId273" Type="http://schemas.openxmlformats.org/officeDocument/2006/relationships/tags" Target="../tags/tag1570.xml"/><Relationship Id="rId294" Type="http://schemas.openxmlformats.org/officeDocument/2006/relationships/tags" Target="../tags/tag1591.xml"/><Relationship Id="rId47" Type="http://schemas.openxmlformats.org/officeDocument/2006/relationships/tags" Target="../tags/tag1344.xml"/><Relationship Id="rId68" Type="http://schemas.openxmlformats.org/officeDocument/2006/relationships/tags" Target="../tags/tag1365.xml"/><Relationship Id="rId89" Type="http://schemas.openxmlformats.org/officeDocument/2006/relationships/tags" Target="../tags/tag1386.xml"/><Relationship Id="rId112" Type="http://schemas.openxmlformats.org/officeDocument/2006/relationships/tags" Target="../tags/tag1409.xml"/><Relationship Id="rId133" Type="http://schemas.openxmlformats.org/officeDocument/2006/relationships/tags" Target="../tags/tag1430.xml"/><Relationship Id="rId154" Type="http://schemas.openxmlformats.org/officeDocument/2006/relationships/tags" Target="../tags/tag1451.xml"/><Relationship Id="rId175" Type="http://schemas.openxmlformats.org/officeDocument/2006/relationships/tags" Target="../tags/tag1472.xml"/><Relationship Id="rId196" Type="http://schemas.openxmlformats.org/officeDocument/2006/relationships/tags" Target="../tags/tag1493.xml"/><Relationship Id="rId200" Type="http://schemas.openxmlformats.org/officeDocument/2006/relationships/tags" Target="../tags/tag1497.xml"/><Relationship Id="rId16" Type="http://schemas.openxmlformats.org/officeDocument/2006/relationships/tags" Target="../tags/tag1313.xml"/><Relationship Id="rId221" Type="http://schemas.openxmlformats.org/officeDocument/2006/relationships/tags" Target="../tags/tag1518.xml"/><Relationship Id="rId242" Type="http://schemas.openxmlformats.org/officeDocument/2006/relationships/tags" Target="../tags/tag1539.xml"/><Relationship Id="rId263" Type="http://schemas.openxmlformats.org/officeDocument/2006/relationships/tags" Target="../tags/tag1560.xml"/><Relationship Id="rId284" Type="http://schemas.openxmlformats.org/officeDocument/2006/relationships/tags" Target="../tags/tag1581.xml"/><Relationship Id="rId37" Type="http://schemas.openxmlformats.org/officeDocument/2006/relationships/tags" Target="../tags/tag1334.xml"/><Relationship Id="rId58" Type="http://schemas.openxmlformats.org/officeDocument/2006/relationships/tags" Target="../tags/tag1355.xml"/><Relationship Id="rId79" Type="http://schemas.openxmlformats.org/officeDocument/2006/relationships/tags" Target="../tags/tag1376.xml"/><Relationship Id="rId102" Type="http://schemas.openxmlformats.org/officeDocument/2006/relationships/tags" Target="../tags/tag1399.xml"/><Relationship Id="rId123" Type="http://schemas.openxmlformats.org/officeDocument/2006/relationships/tags" Target="../tags/tag1420.xml"/><Relationship Id="rId144" Type="http://schemas.openxmlformats.org/officeDocument/2006/relationships/tags" Target="../tags/tag1441.xml"/><Relationship Id="rId90" Type="http://schemas.openxmlformats.org/officeDocument/2006/relationships/tags" Target="../tags/tag1387.xml"/><Relationship Id="rId165" Type="http://schemas.openxmlformats.org/officeDocument/2006/relationships/tags" Target="../tags/tag1462.xml"/><Relationship Id="rId186" Type="http://schemas.openxmlformats.org/officeDocument/2006/relationships/tags" Target="../tags/tag1483.xml"/><Relationship Id="rId211" Type="http://schemas.openxmlformats.org/officeDocument/2006/relationships/tags" Target="../tags/tag1508.xml"/><Relationship Id="rId232" Type="http://schemas.openxmlformats.org/officeDocument/2006/relationships/tags" Target="../tags/tag1529.xml"/><Relationship Id="rId253" Type="http://schemas.openxmlformats.org/officeDocument/2006/relationships/tags" Target="../tags/tag1550.xml"/><Relationship Id="rId274" Type="http://schemas.openxmlformats.org/officeDocument/2006/relationships/tags" Target="../tags/tag1571.xml"/><Relationship Id="rId295" Type="http://schemas.openxmlformats.org/officeDocument/2006/relationships/tags" Target="../tags/tag1592.xml"/><Relationship Id="rId27" Type="http://schemas.openxmlformats.org/officeDocument/2006/relationships/tags" Target="../tags/tag1324.xml"/><Relationship Id="rId48" Type="http://schemas.openxmlformats.org/officeDocument/2006/relationships/tags" Target="../tags/tag1345.xml"/><Relationship Id="rId69" Type="http://schemas.openxmlformats.org/officeDocument/2006/relationships/tags" Target="../tags/tag1366.xml"/><Relationship Id="rId113" Type="http://schemas.openxmlformats.org/officeDocument/2006/relationships/tags" Target="../tags/tag1410.xml"/><Relationship Id="rId134" Type="http://schemas.openxmlformats.org/officeDocument/2006/relationships/tags" Target="../tags/tag1431.xml"/><Relationship Id="rId80" Type="http://schemas.openxmlformats.org/officeDocument/2006/relationships/tags" Target="../tags/tag1377.xml"/><Relationship Id="rId155" Type="http://schemas.openxmlformats.org/officeDocument/2006/relationships/tags" Target="../tags/tag1452.xml"/><Relationship Id="rId176" Type="http://schemas.openxmlformats.org/officeDocument/2006/relationships/tags" Target="../tags/tag1473.xml"/><Relationship Id="rId197" Type="http://schemas.openxmlformats.org/officeDocument/2006/relationships/tags" Target="../tags/tag1494.xml"/><Relationship Id="rId201" Type="http://schemas.openxmlformats.org/officeDocument/2006/relationships/tags" Target="../tags/tag1498.xml"/><Relationship Id="rId222" Type="http://schemas.openxmlformats.org/officeDocument/2006/relationships/tags" Target="../tags/tag1519.xml"/><Relationship Id="rId243" Type="http://schemas.openxmlformats.org/officeDocument/2006/relationships/tags" Target="../tags/tag1540.xml"/><Relationship Id="rId264" Type="http://schemas.openxmlformats.org/officeDocument/2006/relationships/tags" Target="../tags/tag1561.xml"/><Relationship Id="rId285" Type="http://schemas.openxmlformats.org/officeDocument/2006/relationships/tags" Target="../tags/tag1582.xml"/><Relationship Id="rId17" Type="http://schemas.openxmlformats.org/officeDocument/2006/relationships/tags" Target="../tags/tag1314.xml"/><Relationship Id="rId38" Type="http://schemas.openxmlformats.org/officeDocument/2006/relationships/tags" Target="../tags/tag1335.xml"/><Relationship Id="rId59" Type="http://schemas.openxmlformats.org/officeDocument/2006/relationships/tags" Target="../tags/tag1356.xml"/><Relationship Id="rId103" Type="http://schemas.openxmlformats.org/officeDocument/2006/relationships/tags" Target="../tags/tag1400.xml"/><Relationship Id="rId124" Type="http://schemas.openxmlformats.org/officeDocument/2006/relationships/tags" Target="../tags/tag1421.xml"/><Relationship Id="rId70" Type="http://schemas.openxmlformats.org/officeDocument/2006/relationships/tags" Target="../tags/tag1367.xml"/><Relationship Id="rId91" Type="http://schemas.openxmlformats.org/officeDocument/2006/relationships/tags" Target="../tags/tag1388.xml"/><Relationship Id="rId145" Type="http://schemas.openxmlformats.org/officeDocument/2006/relationships/tags" Target="../tags/tag1442.xml"/><Relationship Id="rId166" Type="http://schemas.openxmlformats.org/officeDocument/2006/relationships/tags" Target="../tags/tag1463.xml"/><Relationship Id="rId187" Type="http://schemas.openxmlformats.org/officeDocument/2006/relationships/tags" Target="../tags/tag1484.xml"/><Relationship Id="rId1" Type="http://schemas.openxmlformats.org/officeDocument/2006/relationships/tags" Target="../tags/tag1298.xml"/><Relationship Id="rId212" Type="http://schemas.openxmlformats.org/officeDocument/2006/relationships/tags" Target="../tags/tag1509.xml"/><Relationship Id="rId233" Type="http://schemas.openxmlformats.org/officeDocument/2006/relationships/tags" Target="../tags/tag1530.xml"/><Relationship Id="rId254" Type="http://schemas.openxmlformats.org/officeDocument/2006/relationships/tags" Target="../tags/tag1551.xml"/><Relationship Id="rId28" Type="http://schemas.openxmlformats.org/officeDocument/2006/relationships/tags" Target="../tags/tag1325.xml"/><Relationship Id="rId49" Type="http://schemas.openxmlformats.org/officeDocument/2006/relationships/tags" Target="../tags/tag1346.xml"/><Relationship Id="rId114" Type="http://schemas.openxmlformats.org/officeDocument/2006/relationships/tags" Target="../tags/tag1411.xml"/><Relationship Id="rId275" Type="http://schemas.openxmlformats.org/officeDocument/2006/relationships/tags" Target="../tags/tag1572.xml"/><Relationship Id="rId296" Type="http://schemas.openxmlformats.org/officeDocument/2006/relationships/tags" Target="../tags/tag1593.xml"/><Relationship Id="rId60" Type="http://schemas.openxmlformats.org/officeDocument/2006/relationships/tags" Target="../tags/tag1357.xml"/><Relationship Id="rId81" Type="http://schemas.openxmlformats.org/officeDocument/2006/relationships/tags" Target="../tags/tag1378.xml"/><Relationship Id="rId135" Type="http://schemas.openxmlformats.org/officeDocument/2006/relationships/tags" Target="../tags/tag1432.xml"/><Relationship Id="rId156" Type="http://schemas.openxmlformats.org/officeDocument/2006/relationships/tags" Target="../tags/tag1453.xml"/><Relationship Id="rId177" Type="http://schemas.openxmlformats.org/officeDocument/2006/relationships/tags" Target="../tags/tag1474.xml"/><Relationship Id="rId198" Type="http://schemas.openxmlformats.org/officeDocument/2006/relationships/tags" Target="../tags/tag1495.xml"/><Relationship Id="rId202" Type="http://schemas.openxmlformats.org/officeDocument/2006/relationships/tags" Target="../tags/tag1499.xml"/><Relationship Id="rId223" Type="http://schemas.openxmlformats.org/officeDocument/2006/relationships/tags" Target="../tags/tag1520.xml"/><Relationship Id="rId244" Type="http://schemas.openxmlformats.org/officeDocument/2006/relationships/tags" Target="../tags/tag1541.xml"/><Relationship Id="rId18" Type="http://schemas.openxmlformats.org/officeDocument/2006/relationships/tags" Target="../tags/tag1315.xml"/><Relationship Id="rId39" Type="http://schemas.openxmlformats.org/officeDocument/2006/relationships/tags" Target="../tags/tag1336.xml"/><Relationship Id="rId265" Type="http://schemas.openxmlformats.org/officeDocument/2006/relationships/tags" Target="../tags/tag1562.xml"/><Relationship Id="rId286" Type="http://schemas.openxmlformats.org/officeDocument/2006/relationships/tags" Target="../tags/tag1583.xml"/><Relationship Id="rId50" Type="http://schemas.openxmlformats.org/officeDocument/2006/relationships/tags" Target="../tags/tag1347.xml"/><Relationship Id="rId104" Type="http://schemas.openxmlformats.org/officeDocument/2006/relationships/tags" Target="../tags/tag1401.xml"/><Relationship Id="rId125" Type="http://schemas.openxmlformats.org/officeDocument/2006/relationships/tags" Target="../tags/tag1422.xml"/><Relationship Id="rId146" Type="http://schemas.openxmlformats.org/officeDocument/2006/relationships/tags" Target="../tags/tag1443.xml"/><Relationship Id="rId167" Type="http://schemas.openxmlformats.org/officeDocument/2006/relationships/tags" Target="../tags/tag1464.xml"/><Relationship Id="rId188" Type="http://schemas.openxmlformats.org/officeDocument/2006/relationships/tags" Target="../tags/tag1485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619.xml"/><Relationship Id="rId117" Type="http://schemas.openxmlformats.org/officeDocument/2006/relationships/tags" Target="../tags/tag1710.xml"/><Relationship Id="rId21" Type="http://schemas.openxmlformats.org/officeDocument/2006/relationships/tags" Target="../tags/tag1614.xml"/><Relationship Id="rId42" Type="http://schemas.openxmlformats.org/officeDocument/2006/relationships/tags" Target="../tags/tag1635.xml"/><Relationship Id="rId47" Type="http://schemas.openxmlformats.org/officeDocument/2006/relationships/tags" Target="../tags/tag1640.xml"/><Relationship Id="rId63" Type="http://schemas.openxmlformats.org/officeDocument/2006/relationships/tags" Target="../tags/tag1656.xml"/><Relationship Id="rId68" Type="http://schemas.openxmlformats.org/officeDocument/2006/relationships/tags" Target="../tags/tag1661.xml"/><Relationship Id="rId84" Type="http://schemas.openxmlformats.org/officeDocument/2006/relationships/tags" Target="../tags/tag1677.xml"/><Relationship Id="rId89" Type="http://schemas.openxmlformats.org/officeDocument/2006/relationships/tags" Target="../tags/tag1682.xml"/><Relationship Id="rId112" Type="http://schemas.openxmlformats.org/officeDocument/2006/relationships/tags" Target="../tags/tag1705.xml"/><Relationship Id="rId133" Type="http://schemas.openxmlformats.org/officeDocument/2006/relationships/tags" Target="../tags/tag1726.xml"/><Relationship Id="rId138" Type="http://schemas.openxmlformats.org/officeDocument/2006/relationships/tags" Target="../tags/tag1731.xml"/><Relationship Id="rId16" Type="http://schemas.openxmlformats.org/officeDocument/2006/relationships/tags" Target="../tags/tag1609.xml"/><Relationship Id="rId107" Type="http://schemas.openxmlformats.org/officeDocument/2006/relationships/tags" Target="../tags/tag1700.xml"/><Relationship Id="rId11" Type="http://schemas.openxmlformats.org/officeDocument/2006/relationships/tags" Target="../tags/tag1604.xml"/><Relationship Id="rId32" Type="http://schemas.openxmlformats.org/officeDocument/2006/relationships/tags" Target="../tags/tag1625.xml"/><Relationship Id="rId37" Type="http://schemas.openxmlformats.org/officeDocument/2006/relationships/tags" Target="../tags/tag1630.xml"/><Relationship Id="rId53" Type="http://schemas.openxmlformats.org/officeDocument/2006/relationships/tags" Target="../tags/tag1646.xml"/><Relationship Id="rId58" Type="http://schemas.openxmlformats.org/officeDocument/2006/relationships/tags" Target="../tags/tag1651.xml"/><Relationship Id="rId74" Type="http://schemas.openxmlformats.org/officeDocument/2006/relationships/tags" Target="../tags/tag1667.xml"/><Relationship Id="rId79" Type="http://schemas.openxmlformats.org/officeDocument/2006/relationships/tags" Target="../tags/tag1672.xml"/><Relationship Id="rId102" Type="http://schemas.openxmlformats.org/officeDocument/2006/relationships/tags" Target="../tags/tag1695.xml"/><Relationship Id="rId123" Type="http://schemas.openxmlformats.org/officeDocument/2006/relationships/tags" Target="../tags/tag1716.xml"/><Relationship Id="rId128" Type="http://schemas.openxmlformats.org/officeDocument/2006/relationships/tags" Target="../tags/tag1721.xml"/><Relationship Id="rId144" Type="http://schemas.openxmlformats.org/officeDocument/2006/relationships/tags" Target="../tags/tag1737.xml"/><Relationship Id="rId5" Type="http://schemas.openxmlformats.org/officeDocument/2006/relationships/tags" Target="../tags/tag1598.xml"/><Relationship Id="rId90" Type="http://schemas.openxmlformats.org/officeDocument/2006/relationships/tags" Target="../tags/tag1683.xml"/><Relationship Id="rId95" Type="http://schemas.openxmlformats.org/officeDocument/2006/relationships/tags" Target="../tags/tag1688.xml"/><Relationship Id="rId22" Type="http://schemas.openxmlformats.org/officeDocument/2006/relationships/tags" Target="../tags/tag1615.xml"/><Relationship Id="rId27" Type="http://schemas.openxmlformats.org/officeDocument/2006/relationships/tags" Target="../tags/tag1620.xml"/><Relationship Id="rId43" Type="http://schemas.openxmlformats.org/officeDocument/2006/relationships/tags" Target="../tags/tag1636.xml"/><Relationship Id="rId48" Type="http://schemas.openxmlformats.org/officeDocument/2006/relationships/tags" Target="../tags/tag1641.xml"/><Relationship Id="rId64" Type="http://schemas.openxmlformats.org/officeDocument/2006/relationships/tags" Target="../tags/tag1657.xml"/><Relationship Id="rId69" Type="http://schemas.openxmlformats.org/officeDocument/2006/relationships/tags" Target="../tags/tag1662.xml"/><Relationship Id="rId113" Type="http://schemas.openxmlformats.org/officeDocument/2006/relationships/tags" Target="../tags/tag1706.xml"/><Relationship Id="rId118" Type="http://schemas.openxmlformats.org/officeDocument/2006/relationships/tags" Target="../tags/tag1711.xml"/><Relationship Id="rId134" Type="http://schemas.openxmlformats.org/officeDocument/2006/relationships/tags" Target="../tags/tag1727.xml"/><Relationship Id="rId139" Type="http://schemas.openxmlformats.org/officeDocument/2006/relationships/tags" Target="../tags/tag1732.xml"/><Relationship Id="rId80" Type="http://schemas.openxmlformats.org/officeDocument/2006/relationships/tags" Target="../tags/tag1673.xml"/><Relationship Id="rId85" Type="http://schemas.openxmlformats.org/officeDocument/2006/relationships/tags" Target="../tags/tag1678.xml"/><Relationship Id="rId3" Type="http://schemas.openxmlformats.org/officeDocument/2006/relationships/tags" Target="../tags/tag1596.xml"/><Relationship Id="rId12" Type="http://schemas.openxmlformats.org/officeDocument/2006/relationships/tags" Target="../tags/tag1605.xml"/><Relationship Id="rId17" Type="http://schemas.openxmlformats.org/officeDocument/2006/relationships/tags" Target="../tags/tag1610.xml"/><Relationship Id="rId25" Type="http://schemas.openxmlformats.org/officeDocument/2006/relationships/tags" Target="../tags/tag1618.xml"/><Relationship Id="rId33" Type="http://schemas.openxmlformats.org/officeDocument/2006/relationships/tags" Target="../tags/tag1626.xml"/><Relationship Id="rId38" Type="http://schemas.openxmlformats.org/officeDocument/2006/relationships/tags" Target="../tags/tag1631.xml"/><Relationship Id="rId46" Type="http://schemas.openxmlformats.org/officeDocument/2006/relationships/tags" Target="../tags/tag1639.xml"/><Relationship Id="rId59" Type="http://schemas.openxmlformats.org/officeDocument/2006/relationships/tags" Target="../tags/tag1652.xml"/><Relationship Id="rId67" Type="http://schemas.openxmlformats.org/officeDocument/2006/relationships/tags" Target="../tags/tag1660.xml"/><Relationship Id="rId103" Type="http://schemas.openxmlformats.org/officeDocument/2006/relationships/tags" Target="../tags/tag1696.xml"/><Relationship Id="rId108" Type="http://schemas.openxmlformats.org/officeDocument/2006/relationships/tags" Target="../tags/tag1701.xml"/><Relationship Id="rId116" Type="http://schemas.openxmlformats.org/officeDocument/2006/relationships/tags" Target="../tags/tag1709.xml"/><Relationship Id="rId124" Type="http://schemas.openxmlformats.org/officeDocument/2006/relationships/tags" Target="../tags/tag1717.xml"/><Relationship Id="rId129" Type="http://schemas.openxmlformats.org/officeDocument/2006/relationships/tags" Target="../tags/tag1722.xml"/><Relationship Id="rId137" Type="http://schemas.openxmlformats.org/officeDocument/2006/relationships/tags" Target="../tags/tag1730.xml"/><Relationship Id="rId20" Type="http://schemas.openxmlformats.org/officeDocument/2006/relationships/tags" Target="../tags/tag1613.xml"/><Relationship Id="rId41" Type="http://schemas.openxmlformats.org/officeDocument/2006/relationships/tags" Target="../tags/tag1634.xml"/><Relationship Id="rId54" Type="http://schemas.openxmlformats.org/officeDocument/2006/relationships/tags" Target="../tags/tag1647.xml"/><Relationship Id="rId62" Type="http://schemas.openxmlformats.org/officeDocument/2006/relationships/tags" Target="../tags/tag1655.xml"/><Relationship Id="rId70" Type="http://schemas.openxmlformats.org/officeDocument/2006/relationships/tags" Target="../tags/tag1663.xml"/><Relationship Id="rId75" Type="http://schemas.openxmlformats.org/officeDocument/2006/relationships/tags" Target="../tags/tag1668.xml"/><Relationship Id="rId83" Type="http://schemas.openxmlformats.org/officeDocument/2006/relationships/tags" Target="../tags/tag1676.xml"/><Relationship Id="rId88" Type="http://schemas.openxmlformats.org/officeDocument/2006/relationships/tags" Target="../tags/tag1681.xml"/><Relationship Id="rId91" Type="http://schemas.openxmlformats.org/officeDocument/2006/relationships/tags" Target="../tags/tag1684.xml"/><Relationship Id="rId96" Type="http://schemas.openxmlformats.org/officeDocument/2006/relationships/tags" Target="../tags/tag1689.xml"/><Relationship Id="rId111" Type="http://schemas.openxmlformats.org/officeDocument/2006/relationships/tags" Target="../tags/tag1704.xml"/><Relationship Id="rId132" Type="http://schemas.openxmlformats.org/officeDocument/2006/relationships/tags" Target="../tags/tag1725.xml"/><Relationship Id="rId140" Type="http://schemas.openxmlformats.org/officeDocument/2006/relationships/tags" Target="../tags/tag1733.xml"/><Relationship Id="rId145" Type="http://schemas.openxmlformats.org/officeDocument/2006/relationships/slideLayout" Target="../slideLayouts/slideLayout2.xml"/><Relationship Id="rId1" Type="http://schemas.openxmlformats.org/officeDocument/2006/relationships/tags" Target="../tags/tag1594.xml"/><Relationship Id="rId6" Type="http://schemas.openxmlformats.org/officeDocument/2006/relationships/tags" Target="../tags/tag1599.xml"/><Relationship Id="rId15" Type="http://schemas.openxmlformats.org/officeDocument/2006/relationships/tags" Target="../tags/tag1608.xml"/><Relationship Id="rId23" Type="http://schemas.openxmlformats.org/officeDocument/2006/relationships/tags" Target="../tags/tag1616.xml"/><Relationship Id="rId28" Type="http://schemas.openxmlformats.org/officeDocument/2006/relationships/tags" Target="../tags/tag1621.xml"/><Relationship Id="rId36" Type="http://schemas.openxmlformats.org/officeDocument/2006/relationships/tags" Target="../tags/tag1629.xml"/><Relationship Id="rId49" Type="http://schemas.openxmlformats.org/officeDocument/2006/relationships/tags" Target="../tags/tag1642.xml"/><Relationship Id="rId57" Type="http://schemas.openxmlformats.org/officeDocument/2006/relationships/tags" Target="../tags/tag1650.xml"/><Relationship Id="rId106" Type="http://schemas.openxmlformats.org/officeDocument/2006/relationships/tags" Target="../tags/tag1699.xml"/><Relationship Id="rId114" Type="http://schemas.openxmlformats.org/officeDocument/2006/relationships/tags" Target="../tags/tag1707.xml"/><Relationship Id="rId119" Type="http://schemas.openxmlformats.org/officeDocument/2006/relationships/tags" Target="../tags/tag1712.xml"/><Relationship Id="rId127" Type="http://schemas.openxmlformats.org/officeDocument/2006/relationships/tags" Target="../tags/tag1720.xml"/><Relationship Id="rId10" Type="http://schemas.openxmlformats.org/officeDocument/2006/relationships/tags" Target="../tags/tag1603.xml"/><Relationship Id="rId31" Type="http://schemas.openxmlformats.org/officeDocument/2006/relationships/tags" Target="../tags/tag1624.xml"/><Relationship Id="rId44" Type="http://schemas.openxmlformats.org/officeDocument/2006/relationships/tags" Target="../tags/tag1637.xml"/><Relationship Id="rId52" Type="http://schemas.openxmlformats.org/officeDocument/2006/relationships/tags" Target="../tags/tag1645.xml"/><Relationship Id="rId60" Type="http://schemas.openxmlformats.org/officeDocument/2006/relationships/tags" Target="../tags/tag1653.xml"/><Relationship Id="rId65" Type="http://schemas.openxmlformats.org/officeDocument/2006/relationships/tags" Target="../tags/tag1658.xml"/><Relationship Id="rId73" Type="http://schemas.openxmlformats.org/officeDocument/2006/relationships/tags" Target="../tags/tag1666.xml"/><Relationship Id="rId78" Type="http://schemas.openxmlformats.org/officeDocument/2006/relationships/tags" Target="../tags/tag1671.xml"/><Relationship Id="rId81" Type="http://schemas.openxmlformats.org/officeDocument/2006/relationships/tags" Target="../tags/tag1674.xml"/><Relationship Id="rId86" Type="http://schemas.openxmlformats.org/officeDocument/2006/relationships/tags" Target="../tags/tag1679.xml"/><Relationship Id="rId94" Type="http://schemas.openxmlformats.org/officeDocument/2006/relationships/tags" Target="../tags/tag1687.xml"/><Relationship Id="rId99" Type="http://schemas.openxmlformats.org/officeDocument/2006/relationships/tags" Target="../tags/tag1692.xml"/><Relationship Id="rId101" Type="http://schemas.openxmlformats.org/officeDocument/2006/relationships/tags" Target="../tags/tag1694.xml"/><Relationship Id="rId122" Type="http://schemas.openxmlformats.org/officeDocument/2006/relationships/tags" Target="../tags/tag1715.xml"/><Relationship Id="rId130" Type="http://schemas.openxmlformats.org/officeDocument/2006/relationships/tags" Target="../tags/tag1723.xml"/><Relationship Id="rId135" Type="http://schemas.openxmlformats.org/officeDocument/2006/relationships/tags" Target="../tags/tag1728.xml"/><Relationship Id="rId143" Type="http://schemas.openxmlformats.org/officeDocument/2006/relationships/tags" Target="../tags/tag1736.xml"/><Relationship Id="rId4" Type="http://schemas.openxmlformats.org/officeDocument/2006/relationships/tags" Target="../tags/tag1597.xml"/><Relationship Id="rId9" Type="http://schemas.openxmlformats.org/officeDocument/2006/relationships/tags" Target="../tags/tag1602.xml"/><Relationship Id="rId13" Type="http://schemas.openxmlformats.org/officeDocument/2006/relationships/tags" Target="../tags/tag1606.xml"/><Relationship Id="rId18" Type="http://schemas.openxmlformats.org/officeDocument/2006/relationships/tags" Target="../tags/tag1611.xml"/><Relationship Id="rId39" Type="http://schemas.openxmlformats.org/officeDocument/2006/relationships/tags" Target="../tags/tag1632.xml"/><Relationship Id="rId109" Type="http://schemas.openxmlformats.org/officeDocument/2006/relationships/tags" Target="../tags/tag1702.xml"/><Relationship Id="rId34" Type="http://schemas.openxmlformats.org/officeDocument/2006/relationships/tags" Target="../tags/tag1627.xml"/><Relationship Id="rId50" Type="http://schemas.openxmlformats.org/officeDocument/2006/relationships/tags" Target="../tags/tag1643.xml"/><Relationship Id="rId55" Type="http://schemas.openxmlformats.org/officeDocument/2006/relationships/tags" Target="../tags/tag1648.xml"/><Relationship Id="rId76" Type="http://schemas.openxmlformats.org/officeDocument/2006/relationships/tags" Target="../tags/tag1669.xml"/><Relationship Id="rId97" Type="http://schemas.openxmlformats.org/officeDocument/2006/relationships/tags" Target="../tags/tag1690.xml"/><Relationship Id="rId104" Type="http://schemas.openxmlformats.org/officeDocument/2006/relationships/tags" Target="../tags/tag1697.xml"/><Relationship Id="rId120" Type="http://schemas.openxmlformats.org/officeDocument/2006/relationships/tags" Target="../tags/tag1713.xml"/><Relationship Id="rId125" Type="http://schemas.openxmlformats.org/officeDocument/2006/relationships/tags" Target="../tags/tag1718.xml"/><Relationship Id="rId141" Type="http://schemas.openxmlformats.org/officeDocument/2006/relationships/tags" Target="../tags/tag1734.xml"/><Relationship Id="rId7" Type="http://schemas.openxmlformats.org/officeDocument/2006/relationships/tags" Target="../tags/tag1600.xml"/><Relationship Id="rId71" Type="http://schemas.openxmlformats.org/officeDocument/2006/relationships/tags" Target="../tags/tag1664.xml"/><Relationship Id="rId92" Type="http://schemas.openxmlformats.org/officeDocument/2006/relationships/tags" Target="../tags/tag1685.xml"/><Relationship Id="rId2" Type="http://schemas.openxmlformats.org/officeDocument/2006/relationships/tags" Target="../tags/tag1595.xml"/><Relationship Id="rId29" Type="http://schemas.openxmlformats.org/officeDocument/2006/relationships/tags" Target="../tags/tag1622.xml"/><Relationship Id="rId24" Type="http://schemas.openxmlformats.org/officeDocument/2006/relationships/tags" Target="../tags/tag1617.xml"/><Relationship Id="rId40" Type="http://schemas.openxmlformats.org/officeDocument/2006/relationships/tags" Target="../tags/tag1633.xml"/><Relationship Id="rId45" Type="http://schemas.openxmlformats.org/officeDocument/2006/relationships/tags" Target="../tags/tag1638.xml"/><Relationship Id="rId66" Type="http://schemas.openxmlformats.org/officeDocument/2006/relationships/tags" Target="../tags/tag1659.xml"/><Relationship Id="rId87" Type="http://schemas.openxmlformats.org/officeDocument/2006/relationships/tags" Target="../tags/tag1680.xml"/><Relationship Id="rId110" Type="http://schemas.openxmlformats.org/officeDocument/2006/relationships/tags" Target="../tags/tag1703.xml"/><Relationship Id="rId115" Type="http://schemas.openxmlformats.org/officeDocument/2006/relationships/tags" Target="../tags/tag1708.xml"/><Relationship Id="rId131" Type="http://schemas.openxmlformats.org/officeDocument/2006/relationships/tags" Target="../tags/tag1724.xml"/><Relationship Id="rId136" Type="http://schemas.openxmlformats.org/officeDocument/2006/relationships/tags" Target="../tags/tag1729.xml"/><Relationship Id="rId61" Type="http://schemas.openxmlformats.org/officeDocument/2006/relationships/tags" Target="../tags/tag1654.xml"/><Relationship Id="rId82" Type="http://schemas.openxmlformats.org/officeDocument/2006/relationships/tags" Target="../tags/tag1675.xml"/><Relationship Id="rId19" Type="http://schemas.openxmlformats.org/officeDocument/2006/relationships/tags" Target="../tags/tag1612.xml"/><Relationship Id="rId14" Type="http://schemas.openxmlformats.org/officeDocument/2006/relationships/tags" Target="../tags/tag1607.xml"/><Relationship Id="rId30" Type="http://schemas.openxmlformats.org/officeDocument/2006/relationships/tags" Target="../tags/tag1623.xml"/><Relationship Id="rId35" Type="http://schemas.openxmlformats.org/officeDocument/2006/relationships/tags" Target="../tags/tag1628.xml"/><Relationship Id="rId56" Type="http://schemas.openxmlformats.org/officeDocument/2006/relationships/tags" Target="../tags/tag1649.xml"/><Relationship Id="rId77" Type="http://schemas.openxmlformats.org/officeDocument/2006/relationships/tags" Target="../tags/tag1670.xml"/><Relationship Id="rId100" Type="http://schemas.openxmlformats.org/officeDocument/2006/relationships/tags" Target="../tags/tag1693.xml"/><Relationship Id="rId105" Type="http://schemas.openxmlformats.org/officeDocument/2006/relationships/tags" Target="../tags/tag1698.xml"/><Relationship Id="rId126" Type="http://schemas.openxmlformats.org/officeDocument/2006/relationships/tags" Target="../tags/tag1719.xml"/><Relationship Id="rId8" Type="http://schemas.openxmlformats.org/officeDocument/2006/relationships/tags" Target="../tags/tag1601.xml"/><Relationship Id="rId51" Type="http://schemas.openxmlformats.org/officeDocument/2006/relationships/tags" Target="../tags/tag1644.xml"/><Relationship Id="rId72" Type="http://schemas.openxmlformats.org/officeDocument/2006/relationships/tags" Target="../tags/tag1665.xml"/><Relationship Id="rId93" Type="http://schemas.openxmlformats.org/officeDocument/2006/relationships/tags" Target="../tags/tag1686.xml"/><Relationship Id="rId98" Type="http://schemas.openxmlformats.org/officeDocument/2006/relationships/tags" Target="../tags/tag1691.xml"/><Relationship Id="rId121" Type="http://schemas.openxmlformats.org/officeDocument/2006/relationships/tags" Target="../tags/tag1714.xml"/><Relationship Id="rId142" Type="http://schemas.openxmlformats.org/officeDocument/2006/relationships/tags" Target="../tags/tag17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SMARTInkShape-Group256"/>
          <p:cNvGrpSpPr/>
          <p:nvPr/>
        </p:nvGrpSpPr>
        <p:grpSpPr>
          <a:xfrm>
            <a:off x="9143463" y="3881493"/>
            <a:ext cx="1918238" cy="417458"/>
            <a:chOff x="9143463" y="3881493"/>
            <a:chExt cx="1918238" cy="417458"/>
          </a:xfrm>
        </p:grpSpPr>
        <p:sp>
          <p:nvSpPr>
            <p:cNvPr id="182" name="SMARTInkShape-1215"/>
            <p:cNvSpPr/>
            <p:nvPr>
              <p:custDataLst>
                <p:tags r:id="rId145"/>
              </p:custDataLst>
            </p:nvPr>
          </p:nvSpPr>
          <p:spPr>
            <a:xfrm>
              <a:off x="10027793" y="4229100"/>
              <a:ext cx="11558" cy="57151"/>
            </a:xfrm>
            <a:custGeom>
              <a:avLst/>
              <a:gdLst/>
              <a:ahLst/>
              <a:cxnLst/>
              <a:rect l="0" t="0" r="0" b="0"/>
              <a:pathLst>
                <a:path w="11558" h="57151">
                  <a:moveTo>
                    <a:pt x="11557" y="0"/>
                  </a:moveTo>
                  <a:lnTo>
                    <a:pt x="11557" y="0"/>
                  </a:lnTo>
                  <a:lnTo>
                    <a:pt x="11557" y="3371"/>
                  </a:lnTo>
                  <a:lnTo>
                    <a:pt x="0" y="39497"/>
                  </a:lnTo>
                  <a:lnTo>
                    <a:pt x="520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216"/>
            <p:cNvSpPr/>
            <p:nvPr>
              <p:custDataLst>
                <p:tags r:id="rId146"/>
              </p:custDataLst>
            </p:nvPr>
          </p:nvSpPr>
          <p:spPr>
            <a:xfrm>
              <a:off x="9861550" y="4035530"/>
              <a:ext cx="146051" cy="238021"/>
            </a:xfrm>
            <a:custGeom>
              <a:avLst/>
              <a:gdLst/>
              <a:ahLst/>
              <a:cxnLst/>
              <a:rect l="0" t="0" r="0" b="0"/>
              <a:pathLst>
                <a:path w="146051" h="238021">
                  <a:moveTo>
                    <a:pt x="146050" y="9420"/>
                  </a:moveTo>
                  <a:lnTo>
                    <a:pt x="146050" y="9420"/>
                  </a:lnTo>
                  <a:lnTo>
                    <a:pt x="146048" y="6049"/>
                  </a:lnTo>
                  <a:lnTo>
                    <a:pt x="144169" y="2513"/>
                  </a:lnTo>
                  <a:lnTo>
                    <a:pt x="142679" y="582"/>
                  </a:lnTo>
                  <a:lnTo>
                    <a:pt x="140980" y="0"/>
                  </a:lnTo>
                  <a:lnTo>
                    <a:pt x="139143" y="318"/>
                  </a:lnTo>
                  <a:lnTo>
                    <a:pt x="137211" y="1235"/>
                  </a:lnTo>
                  <a:lnTo>
                    <a:pt x="124381" y="12639"/>
                  </a:lnTo>
                  <a:lnTo>
                    <a:pt x="94905" y="58553"/>
                  </a:lnTo>
                  <a:lnTo>
                    <a:pt x="69782" y="100499"/>
                  </a:lnTo>
                  <a:lnTo>
                    <a:pt x="44999" y="145147"/>
                  </a:lnTo>
                  <a:lnTo>
                    <a:pt x="24255" y="185573"/>
                  </a:lnTo>
                  <a:lnTo>
                    <a:pt x="3251" y="224617"/>
                  </a:lnTo>
                  <a:lnTo>
                    <a:pt x="0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217"/>
            <p:cNvSpPr/>
            <p:nvPr>
              <p:custDataLst>
                <p:tags r:id="rId147"/>
              </p:custDataLst>
            </p:nvPr>
          </p:nvSpPr>
          <p:spPr>
            <a:xfrm>
              <a:off x="9829800" y="4057650"/>
              <a:ext cx="120651" cy="184151"/>
            </a:xfrm>
            <a:custGeom>
              <a:avLst/>
              <a:gdLst/>
              <a:ahLst/>
              <a:cxnLst/>
              <a:rect l="0" t="0" r="0" b="0"/>
              <a:pathLst>
                <a:path w="120651" h="184151">
                  <a:moveTo>
                    <a:pt x="0" y="0"/>
                  </a:moveTo>
                  <a:lnTo>
                    <a:pt x="0" y="0"/>
                  </a:lnTo>
                  <a:lnTo>
                    <a:pt x="16628" y="40164"/>
                  </a:lnTo>
                  <a:lnTo>
                    <a:pt x="38875" y="85937"/>
                  </a:lnTo>
                  <a:lnTo>
                    <a:pt x="59899" y="124510"/>
                  </a:lnTo>
                  <a:lnTo>
                    <a:pt x="83093" y="157004"/>
                  </a:lnTo>
                  <a:lnTo>
                    <a:pt x="1206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1218"/>
            <p:cNvSpPr/>
            <p:nvPr>
              <p:custDataLst>
                <p:tags r:id="rId148"/>
              </p:custDataLst>
            </p:nvPr>
          </p:nvSpPr>
          <p:spPr>
            <a:xfrm>
              <a:off x="9603560" y="3982333"/>
              <a:ext cx="111941" cy="284868"/>
            </a:xfrm>
            <a:custGeom>
              <a:avLst/>
              <a:gdLst/>
              <a:ahLst/>
              <a:cxnLst/>
              <a:rect l="0" t="0" r="0" b="0"/>
              <a:pathLst>
                <a:path w="111941" h="284868">
                  <a:moveTo>
                    <a:pt x="111940" y="5467"/>
                  </a:moveTo>
                  <a:lnTo>
                    <a:pt x="111940" y="5467"/>
                  </a:lnTo>
                  <a:lnTo>
                    <a:pt x="100007" y="441"/>
                  </a:lnTo>
                  <a:lnTo>
                    <a:pt x="97634" y="0"/>
                  </a:lnTo>
                  <a:lnTo>
                    <a:pt x="84182" y="6120"/>
                  </a:lnTo>
                  <a:lnTo>
                    <a:pt x="66792" y="20242"/>
                  </a:lnTo>
                  <a:lnTo>
                    <a:pt x="40674" y="58979"/>
                  </a:lnTo>
                  <a:lnTo>
                    <a:pt x="19587" y="105882"/>
                  </a:lnTo>
                  <a:lnTo>
                    <a:pt x="8532" y="141053"/>
                  </a:lnTo>
                  <a:lnTo>
                    <a:pt x="0" y="187419"/>
                  </a:lnTo>
                  <a:lnTo>
                    <a:pt x="100" y="203457"/>
                  </a:lnTo>
                  <a:lnTo>
                    <a:pt x="12083" y="246969"/>
                  </a:lnTo>
                  <a:lnTo>
                    <a:pt x="25438" y="265877"/>
                  </a:lnTo>
                  <a:lnTo>
                    <a:pt x="8019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219"/>
            <p:cNvSpPr/>
            <p:nvPr>
              <p:custDataLst>
                <p:tags r:id="rId149"/>
              </p:custDataLst>
            </p:nvPr>
          </p:nvSpPr>
          <p:spPr>
            <a:xfrm>
              <a:off x="9143463" y="4013461"/>
              <a:ext cx="292638" cy="271375"/>
            </a:xfrm>
            <a:custGeom>
              <a:avLst/>
              <a:gdLst/>
              <a:ahLst/>
              <a:cxnLst/>
              <a:rect l="0" t="0" r="0" b="0"/>
              <a:pathLst>
                <a:path w="292638" h="271375">
                  <a:moveTo>
                    <a:pt x="229137" y="6089"/>
                  </a:moveTo>
                  <a:lnTo>
                    <a:pt x="229137" y="6089"/>
                  </a:lnTo>
                  <a:lnTo>
                    <a:pt x="232507" y="6089"/>
                  </a:lnTo>
                  <a:lnTo>
                    <a:pt x="233500" y="5383"/>
                  </a:lnTo>
                  <a:lnTo>
                    <a:pt x="234162" y="4207"/>
                  </a:lnTo>
                  <a:lnTo>
                    <a:pt x="234604" y="2718"/>
                  </a:lnTo>
                  <a:lnTo>
                    <a:pt x="234193" y="1725"/>
                  </a:lnTo>
                  <a:lnTo>
                    <a:pt x="233213" y="1063"/>
                  </a:lnTo>
                  <a:lnTo>
                    <a:pt x="229537" y="327"/>
                  </a:lnTo>
                  <a:lnTo>
                    <a:pt x="223200" y="0"/>
                  </a:lnTo>
                  <a:lnTo>
                    <a:pt x="177032" y="20810"/>
                  </a:lnTo>
                  <a:lnTo>
                    <a:pt x="136479" y="38438"/>
                  </a:lnTo>
                  <a:lnTo>
                    <a:pt x="99926" y="60437"/>
                  </a:lnTo>
                  <a:lnTo>
                    <a:pt x="52780" y="90857"/>
                  </a:lnTo>
                  <a:lnTo>
                    <a:pt x="34688" y="102639"/>
                  </a:lnTo>
                  <a:lnTo>
                    <a:pt x="33182" y="105734"/>
                  </a:lnTo>
                  <a:lnTo>
                    <a:pt x="33587" y="109208"/>
                  </a:lnTo>
                  <a:lnTo>
                    <a:pt x="35272" y="112935"/>
                  </a:lnTo>
                  <a:lnTo>
                    <a:pt x="48431" y="118958"/>
                  </a:lnTo>
                  <a:lnTo>
                    <a:pt x="88001" y="128573"/>
                  </a:lnTo>
                  <a:lnTo>
                    <a:pt x="132034" y="141630"/>
                  </a:lnTo>
                  <a:lnTo>
                    <a:pt x="146234" y="146997"/>
                  </a:lnTo>
                  <a:lnTo>
                    <a:pt x="149174" y="150828"/>
                  </a:lnTo>
                  <a:lnTo>
                    <a:pt x="149722" y="155498"/>
                  </a:lnTo>
                  <a:lnTo>
                    <a:pt x="148677" y="160729"/>
                  </a:lnTo>
                  <a:lnTo>
                    <a:pt x="138108" y="170303"/>
                  </a:lnTo>
                  <a:lnTo>
                    <a:pt x="91847" y="192944"/>
                  </a:lnTo>
                  <a:lnTo>
                    <a:pt x="49853" y="214291"/>
                  </a:lnTo>
                  <a:lnTo>
                    <a:pt x="2907" y="244065"/>
                  </a:lnTo>
                  <a:lnTo>
                    <a:pt x="0" y="247289"/>
                  </a:lnTo>
                  <a:lnTo>
                    <a:pt x="1589" y="250850"/>
                  </a:lnTo>
                  <a:lnTo>
                    <a:pt x="12763" y="258570"/>
                  </a:lnTo>
                  <a:lnTo>
                    <a:pt x="60233" y="264884"/>
                  </a:lnTo>
                  <a:lnTo>
                    <a:pt x="93391" y="265748"/>
                  </a:lnTo>
                  <a:lnTo>
                    <a:pt x="134275" y="269605"/>
                  </a:lnTo>
                  <a:lnTo>
                    <a:pt x="166985" y="271374"/>
                  </a:lnTo>
                  <a:lnTo>
                    <a:pt x="203629" y="270749"/>
                  </a:lnTo>
                  <a:lnTo>
                    <a:pt x="238733" y="265767"/>
                  </a:lnTo>
                  <a:lnTo>
                    <a:pt x="292637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220"/>
            <p:cNvSpPr/>
            <p:nvPr>
              <p:custDataLst>
                <p:tags r:id="rId150"/>
              </p:custDataLst>
            </p:nvPr>
          </p:nvSpPr>
          <p:spPr>
            <a:xfrm>
              <a:off x="10077450" y="41211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0" y="1744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221"/>
            <p:cNvSpPr/>
            <p:nvPr>
              <p:custDataLst>
                <p:tags r:id="rId151"/>
              </p:custDataLst>
            </p:nvPr>
          </p:nvSpPr>
          <p:spPr>
            <a:xfrm>
              <a:off x="10198100" y="4171950"/>
              <a:ext cx="215901" cy="6351"/>
            </a:xfrm>
            <a:custGeom>
              <a:avLst/>
              <a:gdLst/>
              <a:ahLst/>
              <a:cxnLst/>
              <a:rect l="0" t="0" r="0" b="0"/>
              <a:pathLst>
                <a:path w="215901" h="6351">
                  <a:moveTo>
                    <a:pt x="0" y="6350"/>
                  </a:moveTo>
                  <a:lnTo>
                    <a:pt x="0" y="6350"/>
                  </a:lnTo>
                  <a:lnTo>
                    <a:pt x="42045" y="6350"/>
                  </a:lnTo>
                  <a:lnTo>
                    <a:pt x="81836" y="6350"/>
                  </a:lnTo>
                  <a:lnTo>
                    <a:pt x="120438" y="6350"/>
                  </a:lnTo>
                  <a:lnTo>
                    <a:pt x="164666" y="2979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222"/>
            <p:cNvSpPr/>
            <p:nvPr>
              <p:custDataLst>
                <p:tags r:id="rId152"/>
              </p:custDataLst>
            </p:nvPr>
          </p:nvSpPr>
          <p:spPr>
            <a:xfrm>
              <a:off x="10554583" y="4064000"/>
              <a:ext cx="100718" cy="177801"/>
            </a:xfrm>
            <a:custGeom>
              <a:avLst/>
              <a:gdLst/>
              <a:ahLst/>
              <a:cxnLst/>
              <a:rect l="0" t="0" r="0" b="0"/>
              <a:pathLst>
                <a:path w="100718" h="1778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4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3047" y="26680"/>
                  </a:lnTo>
                  <a:lnTo>
                    <a:pt x="43619" y="72021"/>
                  </a:lnTo>
                  <a:lnTo>
                    <a:pt x="67928" y="118845"/>
                  </a:lnTo>
                  <a:lnTo>
                    <a:pt x="100717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223"/>
            <p:cNvSpPr/>
            <p:nvPr>
              <p:custDataLst>
                <p:tags r:id="rId153"/>
              </p:custDataLst>
            </p:nvPr>
          </p:nvSpPr>
          <p:spPr>
            <a:xfrm>
              <a:off x="10541000" y="4095750"/>
              <a:ext cx="171451" cy="158751"/>
            </a:xfrm>
            <a:custGeom>
              <a:avLst/>
              <a:gdLst/>
              <a:ahLst/>
              <a:cxnLst/>
              <a:rect l="0" t="0" r="0" b="0"/>
              <a:pathLst>
                <a:path w="171451" h="158751">
                  <a:moveTo>
                    <a:pt x="171450" y="0"/>
                  </a:moveTo>
                  <a:lnTo>
                    <a:pt x="171450" y="0"/>
                  </a:lnTo>
                  <a:lnTo>
                    <a:pt x="168079" y="0"/>
                  </a:lnTo>
                  <a:lnTo>
                    <a:pt x="124052" y="26731"/>
                  </a:lnTo>
                  <a:lnTo>
                    <a:pt x="78281" y="68046"/>
                  </a:lnTo>
                  <a:lnTo>
                    <a:pt x="32384" y="111587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224"/>
            <p:cNvSpPr/>
            <p:nvPr>
              <p:custDataLst>
                <p:tags r:id="rId154"/>
              </p:custDataLst>
            </p:nvPr>
          </p:nvSpPr>
          <p:spPr>
            <a:xfrm>
              <a:off x="10515993" y="4007134"/>
              <a:ext cx="196458" cy="12417"/>
            </a:xfrm>
            <a:custGeom>
              <a:avLst/>
              <a:gdLst/>
              <a:ahLst/>
              <a:cxnLst/>
              <a:rect l="0" t="0" r="0" b="0"/>
              <a:pathLst>
                <a:path w="196458" h="12417">
                  <a:moveTo>
                    <a:pt x="25007" y="12416"/>
                  </a:moveTo>
                  <a:lnTo>
                    <a:pt x="25007" y="12416"/>
                  </a:lnTo>
                  <a:lnTo>
                    <a:pt x="0" y="2956"/>
                  </a:lnTo>
                  <a:lnTo>
                    <a:pt x="574" y="1876"/>
                  </a:lnTo>
                  <a:lnTo>
                    <a:pt x="35944" y="0"/>
                  </a:lnTo>
                  <a:lnTo>
                    <a:pt x="80945" y="4136"/>
                  </a:lnTo>
                  <a:lnTo>
                    <a:pt x="119938" y="5685"/>
                  </a:lnTo>
                  <a:lnTo>
                    <a:pt x="158262" y="5953"/>
                  </a:lnTo>
                  <a:lnTo>
                    <a:pt x="196457" y="6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225"/>
            <p:cNvSpPr/>
            <p:nvPr>
              <p:custDataLst>
                <p:tags r:id="rId155"/>
              </p:custDataLst>
            </p:nvPr>
          </p:nvSpPr>
          <p:spPr>
            <a:xfrm>
              <a:off x="10763250" y="4006850"/>
              <a:ext cx="85084" cy="292101"/>
            </a:xfrm>
            <a:custGeom>
              <a:avLst/>
              <a:gdLst/>
              <a:ahLst/>
              <a:cxnLst/>
              <a:rect l="0" t="0" r="0" b="0"/>
              <a:pathLst>
                <a:path w="85084" h="292101">
                  <a:moveTo>
                    <a:pt x="76200" y="0"/>
                  </a:moveTo>
                  <a:lnTo>
                    <a:pt x="76200" y="0"/>
                  </a:lnTo>
                  <a:lnTo>
                    <a:pt x="72829" y="3371"/>
                  </a:lnTo>
                  <a:lnTo>
                    <a:pt x="71173" y="8789"/>
                  </a:lnTo>
                  <a:lnTo>
                    <a:pt x="70733" y="12209"/>
                  </a:lnTo>
                  <a:lnTo>
                    <a:pt x="79458" y="52480"/>
                  </a:lnTo>
                  <a:lnTo>
                    <a:pt x="85083" y="89398"/>
                  </a:lnTo>
                  <a:lnTo>
                    <a:pt x="83258" y="136035"/>
                  </a:lnTo>
                  <a:lnTo>
                    <a:pt x="78999" y="167777"/>
                  </a:lnTo>
                  <a:lnTo>
                    <a:pt x="65034" y="203993"/>
                  </a:lnTo>
                  <a:lnTo>
                    <a:pt x="38403" y="250785"/>
                  </a:lnTo>
                  <a:lnTo>
                    <a:pt x="21488" y="278086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226"/>
            <p:cNvSpPr/>
            <p:nvPr>
              <p:custDataLst>
                <p:tags r:id="rId156"/>
              </p:custDataLst>
            </p:nvPr>
          </p:nvSpPr>
          <p:spPr>
            <a:xfrm>
              <a:off x="10902948" y="3881493"/>
              <a:ext cx="158753" cy="144408"/>
            </a:xfrm>
            <a:custGeom>
              <a:avLst/>
              <a:gdLst/>
              <a:ahLst/>
              <a:cxnLst/>
              <a:rect l="0" t="0" r="0" b="0"/>
              <a:pathLst>
                <a:path w="158753" h="144408">
                  <a:moveTo>
                    <a:pt x="2" y="17407"/>
                  </a:moveTo>
                  <a:lnTo>
                    <a:pt x="2" y="17407"/>
                  </a:lnTo>
                  <a:lnTo>
                    <a:pt x="0" y="10665"/>
                  </a:lnTo>
                  <a:lnTo>
                    <a:pt x="1413" y="7973"/>
                  </a:lnTo>
                  <a:lnTo>
                    <a:pt x="6745" y="3101"/>
                  </a:lnTo>
                  <a:lnTo>
                    <a:pt x="15698" y="465"/>
                  </a:lnTo>
                  <a:lnTo>
                    <a:pt x="27439" y="0"/>
                  </a:lnTo>
                  <a:lnTo>
                    <a:pt x="49211" y="4410"/>
                  </a:lnTo>
                  <a:lnTo>
                    <a:pt x="67969" y="14340"/>
                  </a:lnTo>
                  <a:lnTo>
                    <a:pt x="75601" y="22158"/>
                  </a:lnTo>
                  <a:lnTo>
                    <a:pt x="80491" y="47978"/>
                  </a:lnTo>
                  <a:lnTo>
                    <a:pt x="77874" y="62979"/>
                  </a:lnTo>
                  <a:lnTo>
                    <a:pt x="71301" y="75056"/>
                  </a:lnTo>
                  <a:lnTo>
                    <a:pt x="48355" y="111071"/>
                  </a:lnTo>
                  <a:lnTo>
                    <a:pt x="47760" y="113716"/>
                  </a:lnTo>
                  <a:lnTo>
                    <a:pt x="48068" y="115480"/>
                  </a:lnTo>
                  <a:lnTo>
                    <a:pt x="48980" y="116655"/>
                  </a:lnTo>
                  <a:lnTo>
                    <a:pt x="63745" y="125052"/>
                  </a:lnTo>
                  <a:lnTo>
                    <a:pt x="158752" y="144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257"/>
          <p:cNvGrpSpPr/>
          <p:nvPr/>
        </p:nvGrpSpPr>
        <p:grpSpPr>
          <a:xfrm>
            <a:off x="8285175" y="3975100"/>
            <a:ext cx="446076" cy="577506"/>
            <a:chOff x="8285175" y="3975100"/>
            <a:chExt cx="446076" cy="577506"/>
          </a:xfrm>
        </p:grpSpPr>
        <p:sp>
          <p:nvSpPr>
            <p:cNvPr id="195" name="SMARTInkShape-1227"/>
            <p:cNvSpPr/>
            <p:nvPr>
              <p:custDataLst>
                <p:tags r:id="rId140"/>
              </p:custDataLst>
            </p:nvPr>
          </p:nvSpPr>
          <p:spPr>
            <a:xfrm>
              <a:off x="8648700" y="4419600"/>
              <a:ext cx="15549" cy="114301"/>
            </a:xfrm>
            <a:custGeom>
              <a:avLst/>
              <a:gdLst/>
              <a:ahLst/>
              <a:cxnLst/>
              <a:rect l="0" t="0" r="0" b="0"/>
              <a:pathLst>
                <a:path w="15549" h="114301">
                  <a:moveTo>
                    <a:pt x="0" y="0"/>
                  </a:moveTo>
                  <a:lnTo>
                    <a:pt x="0" y="0"/>
                  </a:lnTo>
                  <a:lnTo>
                    <a:pt x="6741" y="3371"/>
                  </a:lnTo>
                  <a:lnTo>
                    <a:pt x="8727" y="6479"/>
                  </a:lnTo>
                  <a:lnTo>
                    <a:pt x="15548" y="35974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1228"/>
            <p:cNvSpPr/>
            <p:nvPr>
              <p:custDataLst>
                <p:tags r:id="rId141"/>
              </p:custDataLst>
            </p:nvPr>
          </p:nvSpPr>
          <p:spPr>
            <a:xfrm>
              <a:off x="8509000" y="4489450"/>
              <a:ext cx="69851" cy="6351"/>
            </a:xfrm>
            <a:custGeom>
              <a:avLst/>
              <a:gdLst/>
              <a:ahLst/>
              <a:cxnLst/>
              <a:rect l="0" t="0" r="0" b="0"/>
              <a:pathLst>
                <a:path w="69851" h="6351">
                  <a:moveTo>
                    <a:pt x="0" y="6350"/>
                  </a:moveTo>
                  <a:lnTo>
                    <a:pt x="0" y="6350"/>
                  </a:lnTo>
                  <a:lnTo>
                    <a:pt x="45202" y="635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1229"/>
            <p:cNvSpPr/>
            <p:nvPr>
              <p:custDataLst>
                <p:tags r:id="rId142"/>
              </p:custDataLst>
            </p:nvPr>
          </p:nvSpPr>
          <p:spPr>
            <a:xfrm>
              <a:off x="8343900" y="4425950"/>
              <a:ext cx="82551" cy="126656"/>
            </a:xfrm>
            <a:custGeom>
              <a:avLst/>
              <a:gdLst/>
              <a:ahLst/>
              <a:cxnLst/>
              <a:rect l="0" t="0" r="0" b="0"/>
              <a:pathLst>
                <a:path w="82551" h="126656">
                  <a:moveTo>
                    <a:pt x="0" y="0"/>
                  </a:moveTo>
                  <a:lnTo>
                    <a:pt x="0" y="0"/>
                  </a:lnTo>
                  <a:lnTo>
                    <a:pt x="0" y="46121"/>
                  </a:lnTo>
                  <a:lnTo>
                    <a:pt x="4363" y="93667"/>
                  </a:lnTo>
                  <a:lnTo>
                    <a:pt x="6088" y="125424"/>
                  </a:lnTo>
                  <a:lnTo>
                    <a:pt x="6881" y="126655"/>
                  </a:lnTo>
                  <a:lnTo>
                    <a:pt x="8115" y="126064"/>
                  </a:lnTo>
                  <a:lnTo>
                    <a:pt x="9644" y="124259"/>
                  </a:lnTo>
                  <a:lnTo>
                    <a:pt x="12431" y="76775"/>
                  </a:lnTo>
                  <a:lnTo>
                    <a:pt x="18421" y="41454"/>
                  </a:lnTo>
                  <a:lnTo>
                    <a:pt x="27879" y="22161"/>
                  </a:lnTo>
                  <a:lnTo>
                    <a:pt x="33086" y="16904"/>
                  </a:lnTo>
                  <a:lnTo>
                    <a:pt x="35463" y="16208"/>
                  </a:lnTo>
                  <a:lnTo>
                    <a:pt x="37754" y="16450"/>
                  </a:lnTo>
                  <a:lnTo>
                    <a:pt x="39985" y="17317"/>
                  </a:lnTo>
                  <a:lnTo>
                    <a:pt x="53240" y="32020"/>
                  </a:lnTo>
                  <a:lnTo>
                    <a:pt x="74808" y="76616"/>
                  </a:lnTo>
                  <a:lnTo>
                    <a:pt x="825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1230"/>
            <p:cNvSpPr/>
            <p:nvPr>
              <p:custDataLst>
                <p:tags r:id="rId143"/>
              </p:custDataLst>
            </p:nvPr>
          </p:nvSpPr>
          <p:spPr>
            <a:xfrm>
              <a:off x="8285175" y="4241800"/>
              <a:ext cx="446076" cy="35814"/>
            </a:xfrm>
            <a:custGeom>
              <a:avLst/>
              <a:gdLst/>
              <a:ahLst/>
              <a:cxnLst/>
              <a:rect l="0" t="0" r="0" b="0"/>
              <a:pathLst>
                <a:path w="446076" h="35814">
                  <a:moveTo>
                    <a:pt x="26975" y="12700"/>
                  </a:moveTo>
                  <a:lnTo>
                    <a:pt x="26975" y="12700"/>
                  </a:lnTo>
                  <a:lnTo>
                    <a:pt x="8813" y="22839"/>
                  </a:lnTo>
                  <a:lnTo>
                    <a:pt x="1735" y="30376"/>
                  </a:lnTo>
                  <a:lnTo>
                    <a:pt x="270" y="32951"/>
                  </a:lnTo>
                  <a:lnTo>
                    <a:pt x="0" y="34667"/>
                  </a:lnTo>
                  <a:lnTo>
                    <a:pt x="525" y="35813"/>
                  </a:lnTo>
                  <a:lnTo>
                    <a:pt x="34973" y="34051"/>
                  </a:lnTo>
                  <a:lnTo>
                    <a:pt x="74274" y="30892"/>
                  </a:lnTo>
                  <a:lnTo>
                    <a:pt x="116435" y="27135"/>
                  </a:lnTo>
                  <a:lnTo>
                    <a:pt x="151637" y="23114"/>
                  </a:lnTo>
                  <a:lnTo>
                    <a:pt x="185627" y="20856"/>
                  </a:lnTo>
                  <a:lnTo>
                    <a:pt x="219548" y="19147"/>
                  </a:lnTo>
                  <a:lnTo>
                    <a:pt x="253439" y="16035"/>
                  </a:lnTo>
                  <a:lnTo>
                    <a:pt x="297510" y="13689"/>
                  </a:lnTo>
                  <a:lnTo>
                    <a:pt x="340751" y="9622"/>
                  </a:lnTo>
                  <a:lnTo>
                    <a:pt x="373864" y="5923"/>
                  </a:lnTo>
                  <a:lnTo>
                    <a:pt x="446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31"/>
            <p:cNvSpPr/>
            <p:nvPr>
              <p:custDataLst>
                <p:tags r:id="rId144"/>
              </p:custDataLst>
            </p:nvPr>
          </p:nvSpPr>
          <p:spPr>
            <a:xfrm>
              <a:off x="8470900" y="3975100"/>
              <a:ext cx="6351" cy="184151"/>
            </a:xfrm>
            <a:custGeom>
              <a:avLst/>
              <a:gdLst/>
              <a:ahLst/>
              <a:cxnLst/>
              <a:rect l="0" t="0" r="0" b="0"/>
              <a:pathLst>
                <a:path w="6351" h="18415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883" y="15580"/>
                  </a:lnTo>
                  <a:lnTo>
                    <a:pt x="174" y="57536"/>
                  </a:lnTo>
                  <a:lnTo>
                    <a:pt x="34" y="101258"/>
                  </a:lnTo>
                  <a:lnTo>
                    <a:pt x="1891" y="137011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5" name="SMARTInkShape-Group258"/>
          <p:cNvGrpSpPr/>
          <p:nvPr/>
        </p:nvGrpSpPr>
        <p:grpSpPr>
          <a:xfrm>
            <a:off x="7089721" y="3892650"/>
            <a:ext cx="682680" cy="417595"/>
            <a:chOff x="7089721" y="3892650"/>
            <a:chExt cx="682680" cy="417595"/>
          </a:xfrm>
        </p:grpSpPr>
        <p:sp>
          <p:nvSpPr>
            <p:cNvPr id="201" name="SMARTInkShape-1232"/>
            <p:cNvSpPr/>
            <p:nvPr>
              <p:custDataLst>
                <p:tags r:id="rId136"/>
              </p:custDataLst>
            </p:nvPr>
          </p:nvSpPr>
          <p:spPr>
            <a:xfrm>
              <a:off x="7673270" y="4286250"/>
              <a:ext cx="99131" cy="23995"/>
            </a:xfrm>
            <a:custGeom>
              <a:avLst/>
              <a:gdLst/>
              <a:ahLst/>
              <a:cxnLst/>
              <a:rect l="0" t="0" r="0" b="0"/>
              <a:pathLst>
                <a:path w="99131" h="23995">
                  <a:moveTo>
                    <a:pt x="16580" y="6350"/>
                  </a:moveTo>
                  <a:lnTo>
                    <a:pt x="16580" y="6350"/>
                  </a:lnTo>
                  <a:lnTo>
                    <a:pt x="3487" y="15784"/>
                  </a:lnTo>
                  <a:lnTo>
                    <a:pt x="178" y="20655"/>
                  </a:lnTo>
                  <a:lnTo>
                    <a:pt x="0" y="22237"/>
                  </a:lnTo>
                  <a:lnTo>
                    <a:pt x="589" y="23291"/>
                  </a:lnTo>
                  <a:lnTo>
                    <a:pt x="1686" y="23994"/>
                  </a:lnTo>
                  <a:lnTo>
                    <a:pt x="38746" y="16426"/>
                  </a:lnTo>
                  <a:lnTo>
                    <a:pt x="9913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33"/>
            <p:cNvSpPr/>
            <p:nvPr>
              <p:custDataLst>
                <p:tags r:id="rId137"/>
              </p:custDataLst>
            </p:nvPr>
          </p:nvSpPr>
          <p:spPr>
            <a:xfrm>
              <a:off x="7639312" y="4203700"/>
              <a:ext cx="114039" cy="6089"/>
            </a:xfrm>
            <a:custGeom>
              <a:avLst/>
              <a:gdLst/>
              <a:ahLst/>
              <a:cxnLst/>
              <a:rect l="0" t="0" r="0" b="0"/>
              <a:pathLst>
                <a:path w="114039" h="6089">
                  <a:moveTo>
                    <a:pt x="6088" y="0"/>
                  </a:moveTo>
                  <a:lnTo>
                    <a:pt x="6088" y="0"/>
                  </a:lnTo>
                  <a:lnTo>
                    <a:pt x="620" y="0"/>
                  </a:lnTo>
                  <a:lnTo>
                    <a:pt x="326" y="705"/>
                  </a:lnTo>
                  <a:lnTo>
                    <a:pt x="0" y="3371"/>
                  </a:lnTo>
                  <a:lnTo>
                    <a:pt x="2029" y="4364"/>
                  </a:lnTo>
                  <a:lnTo>
                    <a:pt x="29647" y="6088"/>
                  </a:lnTo>
                  <a:lnTo>
                    <a:pt x="74685" y="1934"/>
                  </a:lnTo>
                  <a:lnTo>
                    <a:pt x="114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34"/>
            <p:cNvSpPr/>
            <p:nvPr>
              <p:custDataLst>
                <p:tags r:id="rId138"/>
              </p:custDataLst>
            </p:nvPr>
          </p:nvSpPr>
          <p:spPr>
            <a:xfrm>
              <a:off x="7296150" y="3892650"/>
              <a:ext cx="165101" cy="97297"/>
            </a:xfrm>
            <a:custGeom>
              <a:avLst/>
              <a:gdLst/>
              <a:ahLst/>
              <a:cxnLst/>
              <a:rect l="0" t="0" r="0" b="0"/>
              <a:pathLst>
                <a:path w="165101" h="97297">
                  <a:moveTo>
                    <a:pt x="0" y="12600"/>
                  </a:moveTo>
                  <a:lnTo>
                    <a:pt x="0" y="12600"/>
                  </a:lnTo>
                  <a:lnTo>
                    <a:pt x="0" y="3762"/>
                  </a:lnTo>
                  <a:lnTo>
                    <a:pt x="705" y="2475"/>
                  </a:lnTo>
                  <a:lnTo>
                    <a:pt x="1881" y="1616"/>
                  </a:lnTo>
                  <a:lnTo>
                    <a:pt x="5069" y="664"/>
                  </a:lnTo>
                  <a:lnTo>
                    <a:pt x="21668" y="0"/>
                  </a:lnTo>
                  <a:lnTo>
                    <a:pt x="35505" y="3301"/>
                  </a:lnTo>
                  <a:lnTo>
                    <a:pt x="48541" y="12118"/>
                  </a:lnTo>
                  <a:lnTo>
                    <a:pt x="53324" y="23440"/>
                  </a:lnTo>
                  <a:lnTo>
                    <a:pt x="54742" y="37173"/>
                  </a:lnTo>
                  <a:lnTo>
                    <a:pt x="50871" y="57510"/>
                  </a:lnTo>
                  <a:lnTo>
                    <a:pt x="35748" y="90751"/>
                  </a:lnTo>
                  <a:lnTo>
                    <a:pt x="35826" y="93628"/>
                  </a:lnTo>
                  <a:lnTo>
                    <a:pt x="36584" y="96252"/>
                  </a:lnTo>
                  <a:lnTo>
                    <a:pt x="39206" y="97296"/>
                  </a:lnTo>
                  <a:lnTo>
                    <a:pt x="81349" y="94725"/>
                  </a:lnTo>
                  <a:lnTo>
                    <a:pt x="128019" y="90179"/>
                  </a:lnTo>
                  <a:lnTo>
                    <a:pt x="165100" y="8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35"/>
            <p:cNvSpPr/>
            <p:nvPr>
              <p:custDataLst>
                <p:tags r:id="rId139"/>
              </p:custDataLst>
            </p:nvPr>
          </p:nvSpPr>
          <p:spPr>
            <a:xfrm>
              <a:off x="7089721" y="4004248"/>
              <a:ext cx="108351" cy="293403"/>
            </a:xfrm>
            <a:custGeom>
              <a:avLst/>
              <a:gdLst/>
              <a:ahLst/>
              <a:cxnLst/>
              <a:rect l="0" t="0" r="0" b="0"/>
              <a:pathLst>
                <a:path w="108351" h="293403">
                  <a:moveTo>
                    <a:pt x="85779" y="21652"/>
                  </a:moveTo>
                  <a:lnTo>
                    <a:pt x="85779" y="21652"/>
                  </a:lnTo>
                  <a:lnTo>
                    <a:pt x="85777" y="18281"/>
                  </a:lnTo>
                  <a:lnTo>
                    <a:pt x="83897" y="14745"/>
                  </a:lnTo>
                  <a:lnTo>
                    <a:pt x="76940" y="6725"/>
                  </a:lnTo>
                  <a:lnTo>
                    <a:pt x="64110" y="453"/>
                  </a:lnTo>
                  <a:lnTo>
                    <a:pt x="52865" y="0"/>
                  </a:lnTo>
                  <a:lnTo>
                    <a:pt x="32753" y="5594"/>
                  </a:lnTo>
                  <a:lnTo>
                    <a:pt x="18467" y="13104"/>
                  </a:lnTo>
                  <a:lnTo>
                    <a:pt x="7413" y="23497"/>
                  </a:lnTo>
                  <a:lnTo>
                    <a:pt x="1561" y="37053"/>
                  </a:lnTo>
                  <a:lnTo>
                    <a:pt x="0" y="44620"/>
                  </a:lnTo>
                  <a:lnTo>
                    <a:pt x="3910" y="62434"/>
                  </a:lnTo>
                  <a:lnTo>
                    <a:pt x="13410" y="81405"/>
                  </a:lnTo>
                  <a:lnTo>
                    <a:pt x="42503" y="114698"/>
                  </a:lnTo>
                  <a:lnTo>
                    <a:pt x="86359" y="159127"/>
                  </a:lnTo>
                  <a:lnTo>
                    <a:pt x="101631" y="186485"/>
                  </a:lnTo>
                  <a:lnTo>
                    <a:pt x="108350" y="223675"/>
                  </a:lnTo>
                  <a:lnTo>
                    <a:pt x="103598" y="255861"/>
                  </a:lnTo>
                  <a:lnTo>
                    <a:pt x="89883" y="279901"/>
                  </a:lnTo>
                  <a:lnTo>
                    <a:pt x="80312" y="288124"/>
                  </a:lnTo>
                  <a:lnTo>
                    <a:pt x="75783" y="290316"/>
                  </a:lnTo>
                  <a:lnTo>
                    <a:pt x="52557" y="293402"/>
                  </a:lnTo>
                  <a:lnTo>
                    <a:pt x="45287" y="291718"/>
                  </a:lnTo>
                  <a:lnTo>
                    <a:pt x="33445" y="284204"/>
                  </a:lnTo>
                  <a:lnTo>
                    <a:pt x="31840" y="276414"/>
                  </a:lnTo>
                  <a:lnTo>
                    <a:pt x="41329" y="231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259"/>
          <p:cNvGrpSpPr/>
          <p:nvPr/>
        </p:nvGrpSpPr>
        <p:grpSpPr>
          <a:xfrm>
            <a:off x="5321300" y="4032250"/>
            <a:ext cx="1009651" cy="158582"/>
            <a:chOff x="5321300" y="4032250"/>
            <a:chExt cx="1009651" cy="158582"/>
          </a:xfrm>
        </p:grpSpPr>
        <p:sp>
          <p:nvSpPr>
            <p:cNvPr id="206" name="SMARTInkShape-1236"/>
            <p:cNvSpPr/>
            <p:nvPr>
              <p:custDataLst>
                <p:tags r:id="rId127"/>
              </p:custDataLst>
            </p:nvPr>
          </p:nvSpPr>
          <p:spPr>
            <a:xfrm>
              <a:off x="6195780" y="4097023"/>
              <a:ext cx="135171" cy="74928"/>
            </a:xfrm>
            <a:custGeom>
              <a:avLst/>
              <a:gdLst/>
              <a:ahLst/>
              <a:cxnLst/>
              <a:rect l="0" t="0" r="0" b="0"/>
              <a:pathLst>
                <a:path w="135171" h="74928">
                  <a:moveTo>
                    <a:pt x="8170" y="17777"/>
                  </a:moveTo>
                  <a:lnTo>
                    <a:pt x="8170" y="17777"/>
                  </a:lnTo>
                  <a:lnTo>
                    <a:pt x="1429" y="21148"/>
                  </a:lnTo>
                  <a:lnTo>
                    <a:pt x="148" y="22846"/>
                  </a:lnTo>
                  <a:lnTo>
                    <a:pt x="0" y="24684"/>
                  </a:lnTo>
                  <a:lnTo>
                    <a:pt x="1717" y="28608"/>
                  </a:lnTo>
                  <a:lnTo>
                    <a:pt x="4832" y="32704"/>
                  </a:lnTo>
                  <a:lnTo>
                    <a:pt x="12331" y="34995"/>
                  </a:lnTo>
                  <a:lnTo>
                    <a:pt x="22014" y="35307"/>
                  </a:lnTo>
                  <a:lnTo>
                    <a:pt x="43490" y="27877"/>
                  </a:lnTo>
                  <a:lnTo>
                    <a:pt x="75538" y="14037"/>
                  </a:lnTo>
                  <a:lnTo>
                    <a:pt x="80444" y="9530"/>
                  </a:lnTo>
                  <a:lnTo>
                    <a:pt x="82626" y="5174"/>
                  </a:lnTo>
                  <a:lnTo>
                    <a:pt x="83207" y="3025"/>
                  </a:lnTo>
                  <a:lnTo>
                    <a:pt x="82183" y="1592"/>
                  </a:lnTo>
                  <a:lnTo>
                    <a:pt x="77284" y="0"/>
                  </a:lnTo>
                  <a:lnTo>
                    <a:pt x="63221" y="2475"/>
                  </a:lnTo>
                  <a:lnTo>
                    <a:pt x="53568" y="9565"/>
                  </a:lnTo>
                  <a:lnTo>
                    <a:pt x="45280" y="19771"/>
                  </a:lnTo>
                  <a:lnTo>
                    <a:pt x="37353" y="37418"/>
                  </a:lnTo>
                  <a:lnTo>
                    <a:pt x="35251" y="49789"/>
                  </a:lnTo>
                  <a:lnTo>
                    <a:pt x="36809" y="55346"/>
                  </a:lnTo>
                  <a:lnTo>
                    <a:pt x="44181" y="65283"/>
                  </a:lnTo>
                  <a:lnTo>
                    <a:pt x="58277" y="70641"/>
                  </a:lnTo>
                  <a:lnTo>
                    <a:pt x="135170" y="74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237"/>
            <p:cNvSpPr/>
            <p:nvPr>
              <p:custDataLst>
                <p:tags r:id="rId128"/>
              </p:custDataLst>
            </p:nvPr>
          </p:nvSpPr>
          <p:spPr>
            <a:xfrm>
              <a:off x="6072735" y="4089400"/>
              <a:ext cx="55016" cy="87751"/>
            </a:xfrm>
            <a:custGeom>
              <a:avLst/>
              <a:gdLst/>
              <a:ahLst/>
              <a:cxnLst/>
              <a:rect l="0" t="0" r="0" b="0"/>
              <a:pathLst>
                <a:path w="55016" h="87751">
                  <a:moveTo>
                    <a:pt x="42315" y="0"/>
                  </a:moveTo>
                  <a:lnTo>
                    <a:pt x="42315" y="0"/>
                  </a:lnTo>
                  <a:lnTo>
                    <a:pt x="38944" y="0"/>
                  </a:lnTo>
                  <a:lnTo>
                    <a:pt x="35408" y="1882"/>
                  </a:lnTo>
                  <a:lnTo>
                    <a:pt x="31483" y="5775"/>
                  </a:lnTo>
                  <a:lnTo>
                    <a:pt x="16901" y="33845"/>
                  </a:lnTo>
                  <a:lnTo>
                    <a:pt x="0" y="72952"/>
                  </a:lnTo>
                  <a:lnTo>
                    <a:pt x="695" y="80165"/>
                  </a:lnTo>
                  <a:lnTo>
                    <a:pt x="1869" y="83077"/>
                  </a:lnTo>
                  <a:lnTo>
                    <a:pt x="4768" y="85018"/>
                  </a:lnTo>
                  <a:lnTo>
                    <a:pt x="19666" y="87750"/>
                  </a:lnTo>
                  <a:lnTo>
                    <a:pt x="5501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238"/>
            <p:cNvSpPr/>
            <p:nvPr>
              <p:custDataLst>
                <p:tags r:id="rId129"/>
              </p:custDataLst>
            </p:nvPr>
          </p:nvSpPr>
          <p:spPr>
            <a:xfrm>
              <a:off x="5949950" y="4104156"/>
              <a:ext cx="67645" cy="75372"/>
            </a:xfrm>
            <a:custGeom>
              <a:avLst/>
              <a:gdLst/>
              <a:ahLst/>
              <a:cxnLst/>
              <a:rect l="0" t="0" r="0" b="0"/>
              <a:pathLst>
                <a:path w="67645" h="75372">
                  <a:moveTo>
                    <a:pt x="0" y="16994"/>
                  </a:moveTo>
                  <a:lnTo>
                    <a:pt x="0" y="16994"/>
                  </a:lnTo>
                  <a:lnTo>
                    <a:pt x="0" y="10906"/>
                  </a:lnTo>
                  <a:lnTo>
                    <a:pt x="0" y="56599"/>
                  </a:lnTo>
                  <a:lnTo>
                    <a:pt x="0" y="75371"/>
                  </a:lnTo>
                  <a:lnTo>
                    <a:pt x="705" y="68550"/>
                  </a:lnTo>
                  <a:lnTo>
                    <a:pt x="6481" y="52731"/>
                  </a:lnTo>
                  <a:lnTo>
                    <a:pt x="33599" y="12498"/>
                  </a:lnTo>
                  <a:lnTo>
                    <a:pt x="45782" y="2569"/>
                  </a:lnTo>
                  <a:lnTo>
                    <a:pt x="51627" y="0"/>
                  </a:lnTo>
                  <a:lnTo>
                    <a:pt x="54879" y="1431"/>
                  </a:lnTo>
                  <a:lnTo>
                    <a:pt x="62256" y="8666"/>
                  </a:lnTo>
                  <a:lnTo>
                    <a:pt x="66475" y="18937"/>
                  </a:lnTo>
                  <a:lnTo>
                    <a:pt x="67644" y="31263"/>
                  </a:lnTo>
                  <a:lnTo>
                    <a:pt x="57150" y="74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39"/>
            <p:cNvSpPr/>
            <p:nvPr>
              <p:custDataLst>
                <p:tags r:id="rId130"/>
              </p:custDataLst>
            </p:nvPr>
          </p:nvSpPr>
          <p:spPr>
            <a:xfrm>
              <a:off x="5825556" y="4062485"/>
              <a:ext cx="67245" cy="105511"/>
            </a:xfrm>
            <a:custGeom>
              <a:avLst/>
              <a:gdLst/>
              <a:ahLst/>
              <a:cxnLst/>
              <a:rect l="0" t="0" r="0" b="0"/>
              <a:pathLst>
                <a:path w="67245" h="105511">
                  <a:moveTo>
                    <a:pt x="67244" y="58665"/>
                  </a:moveTo>
                  <a:lnTo>
                    <a:pt x="67244" y="58665"/>
                  </a:lnTo>
                  <a:lnTo>
                    <a:pt x="50652" y="26172"/>
                  </a:lnTo>
                  <a:lnTo>
                    <a:pt x="43356" y="9056"/>
                  </a:lnTo>
                  <a:lnTo>
                    <a:pt x="36401" y="1809"/>
                  </a:lnTo>
                  <a:lnTo>
                    <a:pt x="33982" y="300"/>
                  </a:lnTo>
                  <a:lnTo>
                    <a:pt x="32369" y="0"/>
                  </a:lnTo>
                  <a:lnTo>
                    <a:pt x="31294" y="505"/>
                  </a:lnTo>
                  <a:lnTo>
                    <a:pt x="19667" y="14700"/>
                  </a:lnTo>
                  <a:lnTo>
                    <a:pt x="3257" y="52803"/>
                  </a:lnTo>
                  <a:lnTo>
                    <a:pt x="0" y="68760"/>
                  </a:lnTo>
                  <a:lnTo>
                    <a:pt x="2315" y="84789"/>
                  </a:lnTo>
                  <a:lnTo>
                    <a:pt x="7343" y="98497"/>
                  </a:lnTo>
                  <a:lnTo>
                    <a:pt x="11928" y="104591"/>
                  </a:lnTo>
                  <a:lnTo>
                    <a:pt x="14846" y="105510"/>
                  </a:lnTo>
                  <a:lnTo>
                    <a:pt x="21848" y="104650"/>
                  </a:lnTo>
                  <a:lnTo>
                    <a:pt x="33725" y="96827"/>
                  </a:lnTo>
                  <a:lnTo>
                    <a:pt x="48968" y="77884"/>
                  </a:lnTo>
                  <a:lnTo>
                    <a:pt x="53598" y="69142"/>
                  </a:lnTo>
                  <a:lnTo>
                    <a:pt x="57181" y="66849"/>
                  </a:lnTo>
                  <a:lnTo>
                    <a:pt x="58418" y="66943"/>
                  </a:lnTo>
                  <a:lnTo>
                    <a:pt x="59244" y="67712"/>
                  </a:lnTo>
                  <a:lnTo>
                    <a:pt x="59794" y="68929"/>
                  </a:lnTo>
                  <a:lnTo>
                    <a:pt x="67244" y="1031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40"/>
            <p:cNvSpPr/>
            <p:nvPr>
              <p:custDataLst>
                <p:tags r:id="rId131"/>
              </p:custDataLst>
            </p:nvPr>
          </p:nvSpPr>
          <p:spPr>
            <a:xfrm>
              <a:off x="5772150" y="40322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3530"/>
                  </a:lnTo>
                  <a:lnTo>
                    <a:pt x="706" y="2354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41"/>
            <p:cNvSpPr/>
            <p:nvPr>
              <p:custDataLst>
                <p:tags r:id="rId132"/>
              </p:custDataLst>
            </p:nvPr>
          </p:nvSpPr>
          <p:spPr>
            <a:xfrm>
              <a:off x="5734050" y="41465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0"/>
                  </a:moveTo>
                  <a:lnTo>
                    <a:pt x="0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42"/>
            <p:cNvSpPr/>
            <p:nvPr>
              <p:custDataLst>
                <p:tags r:id="rId133"/>
              </p:custDataLst>
            </p:nvPr>
          </p:nvSpPr>
          <p:spPr>
            <a:xfrm>
              <a:off x="5607933" y="4076700"/>
              <a:ext cx="94368" cy="114132"/>
            </a:xfrm>
            <a:custGeom>
              <a:avLst/>
              <a:gdLst/>
              <a:ahLst/>
              <a:cxnLst/>
              <a:rect l="0" t="0" r="0" b="0"/>
              <a:pathLst>
                <a:path w="94368" h="114132">
                  <a:moveTo>
                    <a:pt x="5467" y="38100"/>
                  </a:moveTo>
                  <a:lnTo>
                    <a:pt x="5467" y="38100"/>
                  </a:lnTo>
                  <a:lnTo>
                    <a:pt x="2096" y="34729"/>
                  </a:lnTo>
                  <a:lnTo>
                    <a:pt x="441" y="31192"/>
                  </a:lnTo>
                  <a:lnTo>
                    <a:pt x="0" y="29262"/>
                  </a:lnTo>
                  <a:lnTo>
                    <a:pt x="411" y="27269"/>
                  </a:lnTo>
                  <a:lnTo>
                    <a:pt x="2749" y="23173"/>
                  </a:lnTo>
                  <a:lnTo>
                    <a:pt x="5066" y="23210"/>
                  </a:lnTo>
                  <a:lnTo>
                    <a:pt x="11403" y="27013"/>
                  </a:lnTo>
                  <a:lnTo>
                    <a:pt x="38620" y="55752"/>
                  </a:lnTo>
                  <a:lnTo>
                    <a:pt x="44896" y="69229"/>
                  </a:lnTo>
                  <a:lnTo>
                    <a:pt x="48925" y="98498"/>
                  </a:lnTo>
                  <a:lnTo>
                    <a:pt x="47593" y="109158"/>
                  </a:lnTo>
                  <a:lnTo>
                    <a:pt x="46252" y="112988"/>
                  </a:lnTo>
                  <a:lnTo>
                    <a:pt x="44651" y="114131"/>
                  </a:lnTo>
                  <a:lnTo>
                    <a:pt x="42878" y="113482"/>
                  </a:lnTo>
                  <a:lnTo>
                    <a:pt x="40992" y="111638"/>
                  </a:lnTo>
                  <a:lnTo>
                    <a:pt x="40776" y="102063"/>
                  </a:lnTo>
                  <a:lnTo>
                    <a:pt x="46503" y="80806"/>
                  </a:lnTo>
                  <a:lnTo>
                    <a:pt x="65826" y="39987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43"/>
            <p:cNvSpPr/>
            <p:nvPr>
              <p:custDataLst>
                <p:tags r:id="rId134"/>
              </p:custDataLst>
            </p:nvPr>
          </p:nvSpPr>
          <p:spPr>
            <a:xfrm>
              <a:off x="5520368" y="4091222"/>
              <a:ext cx="54933" cy="80729"/>
            </a:xfrm>
            <a:custGeom>
              <a:avLst/>
              <a:gdLst/>
              <a:ahLst/>
              <a:cxnLst/>
              <a:rect l="0" t="0" r="0" b="0"/>
              <a:pathLst>
                <a:path w="54933" h="80729">
                  <a:moveTo>
                    <a:pt x="48582" y="36278"/>
                  </a:moveTo>
                  <a:lnTo>
                    <a:pt x="48582" y="36278"/>
                  </a:lnTo>
                  <a:lnTo>
                    <a:pt x="48582" y="29536"/>
                  </a:lnTo>
                  <a:lnTo>
                    <a:pt x="41840" y="15230"/>
                  </a:lnTo>
                  <a:lnTo>
                    <a:pt x="34277" y="4328"/>
                  </a:lnTo>
                  <a:lnTo>
                    <a:pt x="27877" y="911"/>
                  </a:lnTo>
                  <a:lnTo>
                    <a:pt x="24196" y="0"/>
                  </a:lnTo>
                  <a:lnTo>
                    <a:pt x="21036" y="804"/>
                  </a:lnTo>
                  <a:lnTo>
                    <a:pt x="15643" y="5460"/>
                  </a:lnTo>
                  <a:lnTo>
                    <a:pt x="2773" y="28675"/>
                  </a:lnTo>
                  <a:lnTo>
                    <a:pt x="0" y="39013"/>
                  </a:lnTo>
                  <a:lnTo>
                    <a:pt x="1810" y="56138"/>
                  </a:lnTo>
                  <a:lnTo>
                    <a:pt x="6815" y="67876"/>
                  </a:lnTo>
                  <a:lnTo>
                    <a:pt x="9448" y="69338"/>
                  </a:lnTo>
                  <a:lnTo>
                    <a:pt x="12614" y="69607"/>
                  </a:lnTo>
                  <a:lnTo>
                    <a:pt x="19191" y="68024"/>
                  </a:lnTo>
                  <a:lnTo>
                    <a:pt x="24466" y="64968"/>
                  </a:lnTo>
                  <a:lnTo>
                    <a:pt x="27281" y="61259"/>
                  </a:lnTo>
                  <a:lnTo>
                    <a:pt x="29087" y="56499"/>
                  </a:lnTo>
                  <a:lnTo>
                    <a:pt x="29941" y="56814"/>
                  </a:lnTo>
                  <a:lnTo>
                    <a:pt x="32771" y="59046"/>
                  </a:lnTo>
                  <a:lnTo>
                    <a:pt x="54932" y="80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44"/>
            <p:cNvSpPr/>
            <p:nvPr>
              <p:custDataLst>
                <p:tags r:id="rId135"/>
              </p:custDataLst>
            </p:nvPr>
          </p:nvSpPr>
          <p:spPr>
            <a:xfrm>
              <a:off x="5321300" y="4079871"/>
              <a:ext cx="139701" cy="104415"/>
            </a:xfrm>
            <a:custGeom>
              <a:avLst/>
              <a:gdLst/>
              <a:ahLst/>
              <a:cxnLst/>
              <a:rect l="0" t="0" r="0" b="0"/>
              <a:pathLst>
                <a:path w="139701" h="104415">
                  <a:moveTo>
                    <a:pt x="0" y="28579"/>
                  </a:moveTo>
                  <a:lnTo>
                    <a:pt x="0" y="28579"/>
                  </a:lnTo>
                  <a:lnTo>
                    <a:pt x="0" y="7531"/>
                  </a:lnTo>
                  <a:lnTo>
                    <a:pt x="1411" y="3964"/>
                  </a:lnTo>
                  <a:lnTo>
                    <a:pt x="3763" y="1586"/>
                  </a:lnTo>
                  <a:lnTo>
                    <a:pt x="6742" y="0"/>
                  </a:lnTo>
                  <a:lnTo>
                    <a:pt x="10139" y="354"/>
                  </a:lnTo>
                  <a:lnTo>
                    <a:pt x="17676" y="4510"/>
                  </a:lnTo>
                  <a:lnTo>
                    <a:pt x="45770" y="38974"/>
                  </a:lnTo>
                  <a:lnTo>
                    <a:pt x="66264" y="80451"/>
                  </a:lnTo>
                  <a:lnTo>
                    <a:pt x="73256" y="99844"/>
                  </a:lnTo>
                  <a:lnTo>
                    <a:pt x="75649" y="102900"/>
                  </a:lnTo>
                  <a:lnTo>
                    <a:pt x="78655" y="104232"/>
                  </a:lnTo>
                  <a:lnTo>
                    <a:pt x="82069" y="104414"/>
                  </a:lnTo>
                  <a:lnTo>
                    <a:pt x="84347" y="102419"/>
                  </a:lnTo>
                  <a:lnTo>
                    <a:pt x="97423" y="55499"/>
                  </a:lnTo>
                  <a:lnTo>
                    <a:pt x="108680" y="12812"/>
                  </a:lnTo>
                  <a:lnTo>
                    <a:pt x="117446" y="4403"/>
                  </a:lnTo>
                  <a:lnTo>
                    <a:pt x="122042" y="2583"/>
                  </a:lnTo>
                  <a:lnTo>
                    <a:pt x="139700" y="3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2" name="SMARTInkShape-Group260"/>
          <p:cNvGrpSpPr/>
          <p:nvPr/>
        </p:nvGrpSpPr>
        <p:grpSpPr>
          <a:xfrm>
            <a:off x="4317604" y="3914292"/>
            <a:ext cx="711597" cy="348850"/>
            <a:chOff x="4317604" y="3914292"/>
            <a:chExt cx="711597" cy="348850"/>
          </a:xfrm>
        </p:grpSpPr>
        <p:sp>
          <p:nvSpPr>
            <p:cNvPr id="216" name="SMARTInkShape-1245"/>
            <p:cNvSpPr/>
            <p:nvPr>
              <p:custDataLst>
                <p:tags r:id="rId121"/>
              </p:custDataLst>
            </p:nvPr>
          </p:nvSpPr>
          <p:spPr>
            <a:xfrm>
              <a:off x="4317604" y="4047237"/>
              <a:ext cx="70247" cy="141764"/>
            </a:xfrm>
            <a:custGeom>
              <a:avLst/>
              <a:gdLst/>
              <a:ahLst/>
              <a:cxnLst/>
              <a:rect l="0" t="0" r="0" b="0"/>
              <a:pathLst>
                <a:path w="70247" h="141764">
                  <a:moveTo>
                    <a:pt x="70246" y="23113"/>
                  </a:moveTo>
                  <a:lnTo>
                    <a:pt x="70246" y="23113"/>
                  </a:lnTo>
                  <a:lnTo>
                    <a:pt x="61457" y="9298"/>
                  </a:lnTo>
                  <a:lnTo>
                    <a:pt x="58037" y="5436"/>
                  </a:lnTo>
                  <a:lnTo>
                    <a:pt x="50473" y="1145"/>
                  </a:lnTo>
                  <a:lnTo>
                    <a:pt x="46481" y="0"/>
                  </a:lnTo>
                  <a:lnTo>
                    <a:pt x="30748" y="1762"/>
                  </a:lnTo>
                  <a:lnTo>
                    <a:pt x="16053" y="6752"/>
                  </a:lnTo>
                  <a:lnTo>
                    <a:pt x="2761" y="19441"/>
                  </a:lnTo>
                  <a:lnTo>
                    <a:pt x="562" y="24898"/>
                  </a:lnTo>
                  <a:lnTo>
                    <a:pt x="0" y="36608"/>
                  </a:lnTo>
                  <a:lnTo>
                    <a:pt x="2101" y="45103"/>
                  </a:lnTo>
                  <a:lnTo>
                    <a:pt x="15942" y="66419"/>
                  </a:lnTo>
                  <a:lnTo>
                    <a:pt x="50171" y="105562"/>
                  </a:lnTo>
                  <a:lnTo>
                    <a:pt x="51218" y="111946"/>
                  </a:lnTo>
                  <a:lnTo>
                    <a:pt x="48619" y="124683"/>
                  </a:lnTo>
                  <a:lnTo>
                    <a:pt x="45245" y="129632"/>
                  </a:lnTo>
                  <a:lnTo>
                    <a:pt x="35851" y="137012"/>
                  </a:lnTo>
                  <a:lnTo>
                    <a:pt x="22033" y="141763"/>
                  </a:lnTo>
                  <a:lnTo>
                    <a:pt x="19054" y="141018"/>
                  </a:lnTo>
                  <a:lnTo>
                    <a:pt x="13096" y="131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46"/>
            <p:cNvSpPr/>
            <p:nvPr>
              <p:custDataLst>
                <p:tags r:id="rId122"/>
              </p:custDataLst>
            </p:nvPr>
          </p:nvSpPr>
          <p:spPr>
            <a:xfrm>
              <a:off x="4414811" y="4099204"/>
              <a:ext cx="80990" cy="78157"/>
            </a:xfrm>
            <a:custGeom>
              <a:avLst/>
              <a:gdLst/>
              <a:ahLst/>
              <a:cxnLst/>
              <a:rect l="0" t="0" r="0" b="0"/>
              <a:pathLst>
                <a:path w="80990" h="78157">
                  <a:moveTo>
                    <a:pt x="55589" y="15596"/>
                  </a:moveTo>
                  <a:lnTo>
                    <a:pt x="55589" y="15596"/>
                  </a:lnTo>
                  <a:lnTo>
                    <a:pt x="46750" y="6758"/>
                  </a:lnTo>
                  <a:lnTo>
                    <a:pt x="33920" y="669"/>
                  </a:lnTo>
                  <a:lnTo>
                    <a:pt x="29854" y="0"/>
                  </a:lnTo>
                  <a:lnTo>
                    <a:pt x="23455" y="1139"/>
                  </a:lnTo>
                  <a:lnTo>
                    <a:pt x="12514" y="9117"/>
                  </a:lnTo>
                  <a:lnTo>
                    <a:pt x="3707" y="27160"/>
                  </a:lnTo>
                  <a:lnTo>
                    <a:pt x="0" y="50380"/>
                  </a:lnTo>
                  <a:lnTo>
                    <a:pt x="2896" y="63041"/>
                  </a:lnTo>
                  <a:lnTo>
                    <a:pt x="5644" y="68394"/>
                  </a:lnTo>
                  <a:lnTo>
                    <a:pt x="8886" y="71960"/>
                  </a:lnTo>
                  <a:lnTo>
                    <a:pt x="16252" y="75924"/>
                  </a:lnTo>
                  <a:lnTo>
                    <a:pt x="28333" y="78156"/>
                  </a:lnTo>
                  <a:lnTo>
                    <a:pt x="38537" y="71152"/>
                  </a:lnTo>
                  <a:lnTo>
                    <a:pt x="65049" y="37785"/>
                  </a:lnTo>
                  <a:lnTo>
                    <a:pt x="66849" y="32983"/>
                  </a:lnTo>
                  <a:lnTo>
                    <a:pt x="68034" y="32832"/>
                  </a:lnTo>
                  <a:lnTo>
                    <a:pt x="71233" y="36427"/>
                  </a:lnTo>
                  <a:lnTo>
                    <a:pt x="78330" y="54596"/>
                  </a:lnTo>
                  <a:lnTo>
                    <a:pt x="80989" y="72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47"/>
            <p:cNvSpPr/>
            <p:nvPr>
              <p:custDataLst>
                <p:tags r:id="rId123"/>
              </p:custDataLst>
            </p:nvPr>
          </p:nvSpPr>
          <p:spPr>
            <a:xfrm>
              <a:off x="4552950" y="4099618"/>
              <a:ext cx="133351" cy="76900"/>
            </a:xfrm>
            <a:custGeom>
              <a:avLst/>
              <a:gdLst/>
              <a:ahLst/>
              <a:cxnLst/>
              <a:rect l="0" t="0" r="0" b="0"/>
              <a:pathLst>
                <a:path w="133351" h="76900">
                  <a:moveTo>
                    <a:pt x="0" y="15182"/>
                  </a:moveTo>
                  <a:lnTo>
                    <a:pt x="0" y="15182"/>
                  </a:lnTo>
                  <a:lnTo>
                    <a:pt x="9420" y="0"/>
                  </a:lnTo>
                  <a:lnTo>
                    <a:pt x="9102" y="122"/>
                  </a:lnTo>
                  <a:lnTo>
                    <a:pt x="8185" y="909"/>
                  </a:lnTo>
                  <a:lnTo>
                    <a:pt x="6422" y="37871"/>
                  </a:lnTo>
                  <a:lnTo>
                    <a:pt x="6351" y="76899"/>
                  </a:lnTo>
                  <a:lnTo>
                    <a:pt x="21098" y="32177"/>
                  </a:lnTo>
                  <a:lnTo>
                    <a:pt x="28426" y="18502"/>
                  </a:lnTo>
                  <a:lnTo>
                    <a:pt x="36387" y="10071"/>
                  </a:lnTo>
                  <a:lnTo>
                    <a:pt x="44629" y="5855"/>
                  </a:lnTo>
                  <a:lnTo>
                    <a:pt x="48802" y="4731"/>
                  </a:lnTo>
                  <a:lnTo>
                    <a:pt x="51585" y="5392"/>
                  </a:lnTo>
                  <a:lnTo>
                    <a:pt x="53440" y="7244"/>
                  </a:lnTo>
                  <a:lnTo>
                    <a:pt x="54677" y="9890"/>
                  </a:lnTo>
                  <a:lnTo>
                    <a:pt x="56417" y="23726"/>
                  </a:lnTo>
                  <a:lnTo>
                    <a:pt x="53347" y="41591"/>
                  </a:lnTo>
                  <a:lnTo>
                    <a:pt x="56510" y="51603"/>
                  </a:lnTo>
                  <a:lnTo>
                    <a:pt x="57429" y="51457"/>
                  </a:lnTo>
                  <a:lnTo>
                    <a:pt x="60330" y="49414"/>
                  </a:lnTo>
                  <a:lnTo>
                    <a:pt x="83150" y="18154"/>
                  </a:lnTo>
                  <a:lnTo>
                    <a:pt x="96231" y="7302"/>
                  </a:lnTo>
                  <a:lnTo>
                    <a:pt x="99432" y="7107"/>
                  </a:lnTo>
                  <a:lnTo>
                    <a:pt x="106751" y="10652"/>
                  </a:lnTo>
                  <a:lnTo>
                    <a:pt x="110945" y="15050"/>
                  </a:lnTo>
                  <a:lnTo>
                    <a:pt x="133350" y="5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48"/>
            <p:cNvSpPr/>
            <p:nvPr>
              <p:custDataLst>
                <p:tags r:id="rId124"/>
              </p:custDataLst>
            </p:nvPr>
          </p:nvSpPr>
          <p:spPr>
            <a:xfrm>
              <a:off x="4737393" y="4048220"/>
              <a:ext cx="87326" cy="214922"/>
            </a:xfrm>
            <a:custGeom>
              <a:avLst/>
              <a:gdLst/>
              <a:ahLst/>
              <a:cxnLst/>
              <a:rect l="0" t="0" r="0" b="0"/>
              <a:pathLst>
                <a:path w="87326" h="214922">
                  <a:moveTo>
                    <a:pt x="25107" y="47530"/>
                  </a:moveTo>
                  <a:lnTo>
                    <a:pt x="25107" y="47530"/>
                  </a:lnTo>
                  <a:lnTo>
                    <a:pt x="21736" y="77416"/>
                  </a:lnTo>
                  <a:lnTo>
                    <a:pt x="10180" y="121862"/>
                  </a:lnTo>
                  <a:lnTo>
                    <a:pt x="6166" y="166949"/>
                  </a:lnTo>
                  <a:lnTo>
                    <a:pt x="147" y="212892"/>
                  </a:lnTo>
                  <a:lnTo>
                    <a:pt x="0" y="214921"/>
                  </a:lnTo>
                  <a:lnTo>
                    <a:pt x="11942" y="169786"/>
                  </a:lnTo>
                  <a:lnTo>
                    <a:pt x="23479" y="127185"/>
                  </a:lnTo>
                  <a:lnTo>
                    <a:pt x="39207" y="83282"/>
                  </a:lnTo>
                  <a:lnTo>
                    <a:pt x="54050" y="43773"/>
                  </a:lnTo>
                  <a:lnTo>
                    <a:pt x="73078" y="4088"/>
                  </a:lnTo>
                  <a:lnTo>
                    <a:pt x="77708" y="0"/>
                  </a:lnTo>
                  <a:lnTo>
                    <a:pt x="79930" y="321"/>
                  </a:lnTo>
                  <a:lnTo>
                    <a:pt x="84280" y="4441"/>
                  </a:lnTo>
                  <a:lnTo>
                    <a:pt x="87325" y="28178"/>
                  </a:lnTo>
                  <a:lnTo>
                    <a:pt x="78920" y="72008"/>
                  </a:lnTo>
                  <a:lnTo>
                    <a:pt x="74189" y="88748"/>
                  </a:lnTo>
                  <a:lnTo>
                    <a:pt x="64090" y="103243"/>
                  </a:lnTo>
                  <a:lnTo>
                    <a:pt x="51605" y="113919"/>
                  </a:lnTo>
                  <a:lnTo>
                    <a:pt x="46300" y="115778"/>
                  </a:lnTo>
                  <a:lnTo>
                    <a:pt x="41352" y="116312"/>
                  </a:lnTo>
                  <a:lnTo>
                    <a:pt x="36643" y="113846"/>
                  </a:lnTo>
                  <a:lnTo>
                    <a:pt x="27648" y="103580"/>
                  </a:lnTo>
                  <a:lnTo>
                    <a:pt x="25107" y="60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49"/>
            <p:cNvSpPr/>
            <p:nvPr>
              <p:custDataLst>
                <p:tags r:id="rId125"/>
              </p:custDataLst>
            </p:nvPr>
          </p:nvSpPr>
          <p:spPr>
            <a:xfrm>
              <a:off x="4857750" y="3914292"/>
              <a:ext cx="48691" cy="213209"/>
            </a:xfrm>
            <a:custGeom>
              <a:avLst/>
              <a:gdLst/>
              <a:ahLst/>
              <a:cxnLst/>
              <a:rect l="0" t="0" r="0" b="0"/>
              <a:pathLst>
                <a:path w="48691" h="213209">
                  <a:moveTo>
                    <a:pt x="31750" y="3658"/>
                  </a:moveTo>
                  <a:lnTo>
                    <a:pt x="31750" y="3658"/>
                  </a:lnTo>
                  <a:lnTo>
                    <a:pt x="38492" y="287"/>
                  </a:lnTo>
                  <a:lnTo>
                    <a:pt x="41184" y="0"/>
                  </a:lnTo>
                  <a:lnTo>
                    <a:pt x="46056" y="1562"/>
                  </a:lnTo>
                  <a:lnTo>
                    <a:pt x="48690" y="10252"/>
                  </a:lnTo>
                  <a:lnTo>
                    <a:pt x="48294" y="32893"/>
                  </a:lnTo>
                  <a:lnTo>
                    <a:pt x="41838" y="75520"/>
                  </a:lnTo>
                  <a:lnTo>
                    <a:pt x="33063" y="112319"/>
                  </a:lnTo>
                  <a:lnTo>
                    <a:pt x="20355" y="156695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50"/>
            <p:cNvSpPr/>
            <p:nvPr>
              <p:custDataLst>
                <p:tags r:id="rId126"/>
              </p:custDataLst>
            </p:nvPr>
          </p:nvSpPr>
          <p:spPr>
            <a:xfrm>
              <a:off x="4927600" y="4055958"/>
              <a:ext cx="101601" cy="77495"/>
            </a:xfrm>
            <a:custGeom>
              <a:avLst/>
              <a:gdLst/>
              <a:ahLst/>
              <a:cxnLst/>
              <a:rect l="0" t="0" r="0" b="0"/>
              <a:pathLst>
                <a:path w="101601" h="77495">
                  <a:moveTo>
                    <a:pt x="0" y="33442"/>
                  </a:moveTo>
                  <a:lnTo>
                    <a:pt x="0" y="33442"/>
                  </a:lnTo>
                  <a:lnTo>
                    <a:pt x="0" y="42280"/>
                  </a:lnTo>
                  <a:lnTo>
                    <a:pt x="705" y="43567"/>
                  </a:lnTo>
                  <a:lnTo>
                    <a:pt x="1882" y="44425"/>
                  </a:lnTo>
                  <a:lnTo>
                    <a:pt x="3371" y="44997"/>
                  </a:lnTo>
                  <a:lnTo>
                    <a:pt x="8789" y="43752"/>
                  </a:lnTo>
                  <a:lnTo>
                    <a:pt x="27838" y="34538"/>
                  </a:lnTo>
                  <a:lnTo>
                    <a:pt x="52096" y="12724"/>
                  </a:lnTo>
                  <a:lnTo>
                    <a:pt x="55192" y="8342"/>
                  </a:lnTo>
                  <a:lnTo>
                    <a:pt x="56550" y="4714"/>
                  </a:lnTo>
                  <a:lnTo>
                    <a:pt x="56750" y="1590"/>
                  </a:lnTo>
                  <a:lnTo>
                    <a:pt x="55473" y="213"/>
                  </a:lnTo>
                  <a:lnTo>
                    <a:pt x="53210" y="0"/>
                  </a:lnTo>
                  <a:lnTo>
                    <a:pt x="50290" y="564"/>
                  </a:lnTo>
                  <a:lnTo>
                    <a:pt x="32696" y="11470"/>
                  </a:lnTo>
                  <a:lnTo>
                    <a:pt x="23234" y="22266"/>
                  </a:lnTo>
                  <a:lnTo>
                    <a:pt x="19722" y="28107"/>
                  </a:lnTo>
                  <a:lnTo>
                    <a:pt x="14781" y="53185"/>
                  </a:lnTo>
                  <a:lnTo>
                    <a:pt x="16204" y="60716"/>
                  </a:lnTo>
                  <a:lnTo>
                    <a:pt x="23429" y="72845"/>
                  </a:lnTo>
                  <a:lnTo>
                    <a:pt x="29025" y="75938"/>
                  </a:lnTo>
                  <a:lnTo>
                    <a:pt x="42769" y="77494"/>
                  </a:lnTo>
                  <a:lnTo>
                    <a:pt x="101600" y="71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61"/>
          <p:cNvGrpSpPr/>
          <p:nvPr/>
        </p:nvGrpSpPr>
        <p:grpSpPr>
          <a:xfrm>
            <a:off x="2808448" y="3946767"/>
            <a:ext cx="1126346" cy="248968"/>
            <a:chOff x="2808448" y="3946767"/>
            <a:chExt cx="1126346" cy="248968"/>
          </a:xfrm>
        </p:grpSpPr>
        <p:sp>
          <p:nvSpPr>
            <p:cNvPr id="223" name="SMARTInkShape-1251"/>
            <p:cNvSpPr/>
            <p:nvPr>
              <p:custDataLst>
                <p:tags r:id="rId112"/>
              </p:custDataLst>
            </p:nvPr>
          </p:nvSpPr>
          <p:spPr>
            <a:xfrm>
              <a:off x="2808448" y="4047986"/>
              <a:ext cx="93503" cy="147749"/>
            </a:xfrm>
            <a:custGeom>
              <a:avLst/>
              <a:gdLst/>
              <a:ahLst/>
              <a:cxnLst/>
              <a:rect l="0" t="0" r="0" b="0"/>
              <a:pathLst>
                <a:path w="93503" h="147749">
                  <a:moveTo>
                    <a:pt x="93502" y="35064"/>
                  </a:moveTo>
                  <a:lnTo>
                    <a:pt x="93502" y="35064"/>
                  </a:lnTo>
                  <a:lnTo>
                    <a:pt x="93502" y="9202"/>
                  </a:lnTo>
                  <a:lnTo>
                    <a:pt x="92796" y="7239"/>
                  </a:lnTo>
                  <a:lnTo>
                    <a:pt x="91620" y="5931"/>
                  </a:lnTo>
                  <a:lnTo>
                    <a:pt x="81293" y="460"/>
                  </a:lnTo>
                  <a:lnTo>
                    <a:pt x="77601" y="0"/>
                  </a:lnTo>
                  <a:lnTo>
                    <a:pt x="69737" y="1371"/>
                  </a:lnTo>
                  <a:lnTo>
                    <a:pt x="50634" y="16222"/>
                  </a:lnTo>
                  <a:lnTo>
                    <a:pt x="10470" y="62579"/>
                  </a:lnTo>
                  <a:lnTo>
                    <a:pt x="4152" y="77161"/>
                  </a:lnTo>
                  <a:lnTo>
                    <a:pt x="0" y="107980"/>
                  </a:lnTo>
                  <a:lnTo>
                    <a:pt x="2792" y="126032"/>
                  </a:lnTo>
                  <a:lnTo>
                    <a:pt x="5512" y="133809"/>
                  </a:lnTo>
                  <a:lnTo>
                    <a:pt x="10853" y="138994"/>
                  </a:lnTo>
                  <a:lnTo>
                    <a:pt x="26195" y="144755"/>
                  </a:lnTo>
                  <a:lnTo>
                    <a:pt x="62672" y="147748"/>
                  </a:lnTo>
                  <a:lnTo>
                    <a:pt x="87152" y="143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252"/>
            <p:cNvSpPr/>
            <p:nvPr>
              <p:custDataLst>
                <p:tags r:id="rId113"/>
              </p:custDataLst>
            </p:nvPr>
          </p:nvSpPr>
          <p:spPr>
            <a:xfrm>
              <a:off x="2946787" y="4084272"/>
              <a:ext cx="61362" cy="101097"/>
            </a:xfrm>
            <a:custGeom>
              <a:avLst/>
              <a:gdLst/>
              <a:ahLst/>
              <a:cxnLst/>
              <a:rect l="0" t="0" r="0" b="0"/>
              <a:pathLst>
                <a:path w="61362" h="101097">
                  <a:moveTo>
                    <a:pt x="31363" y="17828"/>
                  </a:moveTo>
                  <a:lnTo>
                    <a:pt x="31363" y="17828"/>
                  </a:lnTo>
                  <a:lnTo>
                    <a:pt x="31363" y="14457"/>
                  </a:lnTo>
                  <a:lnTo>
                    <a:pt x="29481" y="10921"/>
                  </a:lnTo>
                  <a:lnTo>
                    <a:pt x="26999" y="6997"/>
                  </a:lnTo>
                  <a:lnTo>
                    <a:pt x="25896" y="2901"/>
                  </a:lnTo>
                  <a:lnTo>
                    <a:pt x="24190" y="1527"/>
                  </a:lnTo>
                  <a:lnTo>
                    <a:pt x="18533" y="0"/>
                  </a:lnTo>
                  <a:lnTo>
                    <a:pt x="15754" y="1003"/>
                  </a:lnTo>
                  <a:lnTo>
                    <a:pt x="10785" y="5882"/>
                  </a:lnTo>
                  <a:lnTo>
                    <a:pt x="4021" y="23304"/>
                  </a:lnTo>
                  <a:lnTo>
                    <a:pt x="0" y="62201"/>
                  </a:lnTo>
                  <a:lnTo>
                    <a:pt x="6469" y="84676"/>
                  </a:lnTo>
                  <a:lnTo>
                    <a:pt x="13953" y="99096"/>
                  </a:lnTo>
                  <a:lnTo>
                    <a:pt x="18345" y="100935"/>
                  </a:lnTo>
                  <a:lnTo>
                    <a:pt x="30751" y="101096"/>
                  </a:lnTo>
                  <a:lnTo>
                    <a:pt x="41910" y="95053"/>
                  </a:lnTo>
                  <a:lnTo>
                    <a:pt x="50867" y="85311"/>
                  </a:lnTo>
                  <a:lnTo>
                    <a:pt x="57199" y="73926"/>
                  </a:lnTo>
                  <a:lnTo>
                    <a:pt x="61361" y="52245"/>
                  </a:lnTo>
                  <a:lnTo>
                    <a:pt x="58571" y="39945"/>
                  </a:lnTo>
                  <a:lnTo>
                    <a:pt x="52628" y="30480"/>
                  </a:lnTo>
                  <a:lnTo>
                    <a:pt x="42054" y="21891"/>
                  </a:lnTo>
                  <a:lnTo>
                    <a:pt x="32911" y="18362"/>
                  </a:lnTo>
                  <a:lnTo>
                    <a:pt x="33100" y="18185"/>
                  </a:lnTo>
                  <a:lnTo>
                    <a:pt x="37713" y="17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53"/>
            <p:cNvSpPr/>
            <p:nvPr>
              <p:custDataLst>
                <p:tags r:id="rId114"/>
              </p:custDataLst>
            </p:nvPr>
          </p:nvSpPr>
          <p:spPr>
            <a:xfrm>
              <a:off x="3060700" y="4076700"/>
              <a:ext cx="69851" cy="98663"/>
            </a:xfrm>
            <a:custGeom>
              <a:avLst/>
              <a:gdLst/>
              <a:ahLst/>
              <a:cxnLst/>
              <a:rect l="0" t="0" r="0" b="0"/>
              <a:pathLst>
                <a:path w="69851" h="98663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6" y="9042"/>
                  </a:lnTo>
                  <a:lnTo>
                    <a:pt x="17891" y="19331"/>
                  </a:lnTo>
                  <a:lnTo>
                    <a:pt x="20394" y="21354"/>
                  </a:lnTo>
                  <a:lnTo>
                    <a:pt x="37170" y="54930"/>
                  </a:lnTo>
                  <a:lnTo>
                    <a:pt x="43012" y="81406"/>
                  </a:lnTo>
                  <a:lnTo>
                    <a:pt x="43811" y="91684"/>
                  </a:lnTo>
                  <a:lnTo>
                    <a:pt x="43318" y="94990"/>
                  </a:lnTo>
                  <a:lnTo>
                    <a:pt x="42284" y="97193"/>
                  </a:lnTo>
                  <a:lnTo>
                    <a:pt x="40890" y="98662"/>
                  </a:lnTo>
                  <a:lnTo>
                    <a:pt x="39960" y="97524"/>
                  </a:lnTo>
                  <a:lnTo>
                    <a:pt x="38345" y="68085"/>
                  </a:lnTo>
                  <a:lnTo>
                    <a:pt x="41544" y="42437"/>
                  </a:lnTo>
                  <a:lnTo>
                    <a:pt x="48802" y="2732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54"/>
            <p:cNvSpPr/>
            <p:nvPr>
              <p:custDataLst>
                <p:tags r:id="rId115"/>
              </p:custDataLst>
            </p:nvPr>
          </p:nvSpPr>
          <p:spPr>
            <a:xfrm>
              <a:off x="3187700" y="4064523"/>
              <a:ext cx="95251" cy="101742"/>
            </a:xfrm>
            <a:custGeom>
              <a:avLst/>
              <a:gdLst/>
              <a:ahLst/>
              <a:cxnLst/>
              <a:rect l="0" t="0" r="0" b="0"/>
              <a:pathLst>
                <a:path w="95251" h="101742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1411" y="654"/>
                  </a:lnTo>
                  <a:lnTo>
                    <a:pt x="6742" y="0"/>
                  </a:lnTo>
                  <a:lnTo>
                    <a:pt x="10139" y="2648"/>
                  </a:lnTo>
                  <a:lnTo>
                    <a:pt x="36931" y="42796"/>
                  </a:lnTo>
                  <a:lnTo>
                    <a:pt x="43460" y="83698"/>
                  </a:lnTo>
                  <a:lnTo>
                    <a:pt x="43305" y="94058"/>
                  </a:lnTo>
                  <a:lnTo>
                    <a:pt x="40884" y="101015"/>
                  </a:lnTo>
                  <a:lnTo>
                    <a:pt x="39956" y="101741"/>
                  </a:lnTo>
                  <a:lnTo>
                    <a:pt x="39337" y="100814"/>
                  </a:lnTo>
                  <a:lnTo>
                    <a:pt x="38345" y="82446"/>
                  </a:lnTo>
                  <a:lnTo>
                    <a:pt x="48288" y="44323"/>
                  </a:lnTo>
                  <a:lnTo>
                    <a:pt x="55798" y="30933"/>
                  </a:lnTo>
                  <a:lnTo>
                    <a:pt x="60482" y="26797"/>
                  </a:lnTo>
                  <a:lnTo>
                    <a:pt x="95250" y="12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55"/>
            <p:cNvSpPr/>
            <p:nvPr>
              <p:custDataLst>
                <p:tags r:id="rId116"/>
              </p:custDataLst>
            </p:nvPr>
          </p:nvSpPr>
          <p:spPr>
            <a:xfrm>
              <a:off x="3296533" y="4072034"/>
              <a:ext cx="132468" cy="100012"/>
            </a:xfrm>
            <a:custGeom>
              <a:avLst/>
              <a:gdLst/>
              <a:ahLst/>
              <a:cxnLst/>
              <a:rect l="0" t="0" r="0" b="0"/>
              <a:pathLst>
                <a:path w="132468" h="100012">
                  <a:moveTo>
                    <a:pt x="5467" y="36416"/>
                  </a:moveTo>
                  <a:lnTo>
                    <a:pt x="5467" y="36416"/>
                  </a:lnTo>
                  <a:lnTo>
                    <a:pt x="5467" y="39787"/>
                  </a:lnTo>
                  <a:lnTo>
                    <a:pt x="3585" y="43323"/>
                  </a:lnTo>
                  <a:lnTo>
                    <a:pt x="0" y="47971"/>
                  </a:lnTo>
                  <a:lnTo>
                    <a:pt x="3273" y="48607"/>
                  </a:lnTo>
                  <a:lnTo>
                    <a:pt x="16871" y="49015"/>
                  </a:lnTo>
                  <a:lnTo>
                    <a:pt x="32364" y="42344"/>
                  </a:lnTo>
                  <a:lnTo>
                    <a:pt x="55152" y="23084"/>
                  </a:lnTo>
                  <a:lnTo>
                    <a:pt x="70379" y="3999"/>
                  </a:lnTo>
                  <a:lnTo>
                    <a:pt x="70614" y="2105"/>
                  </a:lnTo>
                  <a:lnTo>
                    <a:pt x="69359" y="842"/>
                  </a:lnTo>
                  <a:lnTo>
                    <a:pt x="67112" y="0"/>
                  </a:lnTo>
                  <a:lnTo>
                    <a:pt x="60852" y="946"/>
                  </a:lnTo>
                  <a:lnTo>
                    <a:pt x="57206" y="2186"/>
                  </a:lnTo>
                  <a:lnTo>
                    <a:pt x="36854" y="23749"/>
                  </a:lnTo>
                  <a:lnTo>
                    <a:pt x="27413" y="36430"/>
                  </a:lnTo>
                  <a:lnTo>
                    <a:pt x="22276" y="52885"/>
                  </a:lnTo>
                  <a:lnTo>
                    <a:pt x="21266" y="78220"/>
                  </a:lnTo>
                  <a:lnTo>
                    <a:pt x="24483" y="90979"/>
                  </a:lnTo>
                  <a:lnTo>
                    <a:pt x="30617" y="99001"/>
                  </a:lnTo>
                  <a:lnTo>
                    <a:pt x="36345" y="100011"/>
                  </a:lnTo>
                  <a:lnTo>
                    <a:pt x="80829" y="91322"/>
                  </a:lnTo>
                  <a:lnTo>
                    <a:pt x="132467" y="74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256"/>
            <p:cNvSpPr/>
            <p:nvPr>
              <p:custDataLst>
                <p:tags r:id="rId117"/>
              </p:custDataLst>
            </p:nvPr>
          </p:nvSpPr>
          <p:spPr>
            <a:xfrm>
              <a:off x="3431601" y="4086330"/>
              <a:ext cx="79950" cy="89649"/>
            </a:xfrm>
            <a:custGeom>
              <a:avLst/>
              <a:gdLst/>
              <a:ahLst/>
              <a:cxnLst/>
              <a:rect l="0" t="0" r="0" b="0"/>
              <a:pathLst>
                <a:path w="79950" h="89649">
                  <a:moveTo>
                    <a:pt x="79949" y="9420"/>
                  </a:moveTo>
                  <a:lnTo>
                    <a:pt x="79949" y="9420"/>
                  </a:lnTo>
                  <a:lnTo>
                    <a:pt x="74174" y="4351"/>
                  </a:lnTo>
                  <a:lnTo>
                    <a:pt x="67739" y="582"/>
                  </a:lnTo>
                  <a:lnTo>
                    <a:pt x="64048" y="0"/>
                  </a:lnTo>
                  <a:lnTo>
                    <a:pt x="56184" y="1235"/>
                  </a:lnTo>
                  <a:lnTo>
                    <a:pt x="40452" y="9268"/>
                  </a:lnTo>
                  <a:lnTo>
                    <a:pt x="16878" y="29694"/>
                  </a:lnTo>
                  <a:lnTo>
                    <a:pt x="6997" y="41714"/>
                  </a:lnTo>
                  <a:lnTo>
                    <a:pt x="1665" y="55993"/>
                  </a:lnTo>
                  <a:lnTo>
                    <a:pt x="0" y="69630"/>
                  </a:lnTo>
                  <a:lnTo>
                    <a:pt x="1613" y="78043"/>
                  </a:lnTo>
                  <a:lnTo>
                    <a:pt x="6487" y="86746"/>
                  </a:lnTo>
                  <a:lnTo>
                    <a:pt x="17901" y="89648"/>
                  </a:lnTo>
                  <a:lnTo>
                    <a:pt x="60899" y="85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257"/>
            <p:cNvSpPr/>
            <p:nvPr>
              <p:custDataLst>
                <p:tags r:id="rId118"/>
              </p:custDataLst>
            </p:nvPr>
          </p:nvSpPr>
          <p:spPr>
            <a:xfrm>
              <a:off x="3569899" y="3963283"/>
              <a:ext cx="55952" cy="199081"/>
            </a:xfrm>
            <a:custGeom>
              <a:avLst/>
              <a:gdLst/>
              <a:ahLst/>
              <a:cxnLst/>
              <a:rect l="0" t="0" r="0" b="0"/>
              <a:pathLst>
                <a:path w="55952" h="199081">
                  <a:moveTo>
                    <a:pt x="36901" y="5467"/>
                  </a:moveTo>
                  <a:lnTo>
                    <a:pt x="36901" y="5467"/>
                  </a:lnTo>
                  <a:lnTo>
                    <a:pt x="36901" y="0"/>
                  </a:lnTo>
                  <a:lnTo>
                    <a:pt x="33530" y="6120"/>
                  </a:lnTo>
                  <a:lnTo>
                    <a:pt x="22154" y="47485"/>
                  </a:lnTo>
                  <a:lnTo>
                    <a:pt x="12198" y="89422"/>
                  </a:lnTo>
                  <a:lnTo>
                    <a:pt x="4870" y="130994"/>
                  </a:lnTo>
                  <a:lnTo>
                    <a:pt x="0" y="172863"/>
                  </a:lnTo>
                  <a:lnTo>
                    <a:pt x="3097" y="185934"/>
                  </a:lnTo>
                  <a:lnTo>
                    <a:pt x="5898" y="191395"/>
                  </a:lnTo>
                  <a:lnTo>
                    <a:pt x="9177" y="195035"/>
                  </a:lnTo>
                  <a:lnTo>
                    <a:pt x="16583" y="199080"/>
                  </a:lnTo>
                  <a:lnTo>
                    <a:pt x="55951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1258"/>
            <p:cNvSpPr/>
            <p:nvPr>
              <p:custDataLst>
                <p:tags r:id="rId119"/>
              </p:custDataLst>
            </p:nvPr>
          </p:nvSpPr>
          <p:spPr>
            <a:xfrm>
              <a:off x="3588633" y="4080298"/>
              <a:ext cx="88018" cy="9103"/>
            </a:xfrm>
            <a:custGeom>
              <a:avLst/>
              <a:gdLst/>
              <a:ahLst/>
              <a:cxnLst/>
              <a:rect l="0" t="0" r="0" b="0"/>
              <a:pathLst>
                <a:path w="88018" h="9103">
                  <a:moveTo>
                    <a:pt x="5467" y="9102"/>
                  </a:moveTo>
                  <a:lnTo>
                    <a:pt x="5467" y="9102"/>
                  </a:lnTo>
                  <a:lnTo>
                    <a:pt x="0" y="9102"/>
                  </a:lnTo>
                  <a:lnTo>
                    <a:pt x="2749" y="5731"/>
                  </a:lnTo>
                  <a:lnTo>
                    <a:pt x="18146" y="264"/>
                  </a:lnTo>
                  <a:lnTo>
                    <a:pt x="30857" y="0"/>
                  </a:lnTo>
                  <a:lnTo>
                    <a:pt x="88017" y="2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259"/>
            <p:cNvSpPr/>
            <p:nvPr>
              <p:custDataLst>
                <p:tags r:id="rId120"/>
              </p:custDataLst>
            </p:nvPr>
          </p:nvSpPr>
          <p:spPr>
            <a:xfrm>
              <a:off x="3714750" y="3946767"/>
              <a:ext cx="220044" cy="215375"/>
            </a:xfrm>
            <a:custGeom>
              <a:avLst/>
              <a:gdLst/>
              <a:ahLst/>
              <a:cxnLst/>
              <a:rect l="0" t="0" r="0" b="0"/>
              <a:pathLst>
                <a:path w="220044" h="215375">
                  <a:moveTo>
                    <a:pt x="0" y="168033"/>
                  </a:moveTo>
                  <a:lnTo>
                    <a:pt x="0" y="168033"/>
                  </a:lnTo>
                  <a:lnTo>
                    <a:pt x="3371" y="161291"/>
                  </a:lnTo>
                  <a:lnTo>
                    <a:pt x="8789" y="156100"/>
                  </a:lnTo>
                  <a:lnTo>
                    <a:pt x="48693" y="131462"/>
                  </a:lnTo>
                  <a:lnTo>
                    <a:pt x="48690" y="130247"/>
                  </a:lnTo>
                  <a:lnTo>
                    <a:pt x="46805" y="127015"/>
                  </a:lnTo>
                  <a:lnTo>
                    <a:pt x="43903" y="126576"/>
                  </a:lnTo>
                  <a:lnTo>
                    <a:pt x="35035" y="127970"/>
                  </a:lnTo>
                  <a:lnTo>
                    <a:pt x="21513" y="136093"/>
                  </a:lnTo>
                  <a:lnTo>
                    <a:pt x="8569" y="154179"/>
                  </a:lnTo>
                  <a:lnTo>
                    <a:pt x="2539" y="170670"/>
                  </a:lnTo>
                  <a:lnTo>
                    <a:pt x="4123" y="187864"/>
                  </a:lnTo>
                  <a:lnTo>
                    <a:pt x="11005" y="198249"/>
                  </a:lnTo>
                  <a:lnTo>
                    <a:pt x="15803" y="202993"/>
                  </a:lnTo>
                  <a:lnTo>
                    <a:pt x="26779" y="208265"/>
                  </a:lnTo>
                  <a:lnTo>
                    <a:pt x="32669" y="209671"/>
                  </a:lnTo>
                  <a:lnTo>
                    <a:pt x="57814" y="204907"/>
                  </a:lnTo>
                  <a:lnTo>
                    <a:pt x="101409" y="186643"/>
                  </a:lnTo>
                  <a:lnTo>
                    <a:pt x="125062" y="172371"/>
                  </a:lnTo>
                  <a:lnTo>
                    <a:pt x="139831" y="158500"/>
                  </a:lnTo>
                  <a:lnTo>
                    <a:pt x="141904" y="155328"/>
                  </a:lnTo>
                  <a:lnTo>
                    <a:pt x="142580" y="152507"/>
                  </a:lnTo>
                  <a:lnTo>
                    <a:pt x="142326" y="149921"/>
                  </a:lnTo>
                  <a:lnTo>
                    <a:pt x="141451" y="147492"/>
                  </a:lnTo>
                  <a:lnTo>
                    <a:pt x="138045" y="147283"/>
                  </a:lnTo>
                  <a:lnTo>
                    <a:pt x="126735" y="150814"/>
                  </a:lnTo>
                  <a:lnTo>
                    <a:pt x="111242" y="160736"/>
                  </a:lnTo>
                  <a:lnTo>
                    <a:pt x="90936" y="185913"/>
                  </a:lnTo>
                  <a:lnTo>
                    <a:pt x="88141" y="190536"/>
                  </a:lnTo>
                  <a:lnTo>
                    <a:pt x="86916" y="201318"/>
                  </a:lnTo>
                  <a:lnTo>
                    <a:pt x="87577" y="207156"/>
                  </a:lnTo>
                  <a:lnTo>
                    <a:pt x="89429" y="211048"/>
                  </a:lnTo>
                  <a:lnTo>
                    <a:pt x="92075" y="213643"/>
                  </a:lnTo>
                  <a:lnTo>
                    <a:pt x="95250" y="215374"/>
                  </a:lnTo>
                  <a:lnTo>
                    <a:pt x="99483" y="215115"/>
                  </a:lnTo>
                  <a:lnTo>
                    <a:pt x="121486" y="204562"/>
                  </a:lnTo>
                  <a:lnTo>
                    <a:pt x="149586" y="182147"/>
                  </a:lnTo>
                  <a:lnTo>
                    <a:pt x="172175" y="154201"/>
                  </a:lnTo>
                  <a:lnTo>
                    <a:pt x="190225" y="114291"/>
                  </a:lnTo>
                  <a:lnTo>
                    <a:pt x="204008" y="75965"/>
                  </a:lnTo>
                  <a:lnTo>
                    <a:pt x="217183" y="33508"/>
                  </a:lnTo>
                  <a:lnTo>
                    <a:pt x="220043" y="5329"/>
                  </a:lnTo>
                  <a:lnTo>
                    <a:pt x="219368" y="1708"/>
                  </a:lnTo>
                  <a:lnTo>
                    <a:pt x="218211" y="0"/>
                  </a:lnTo>
                  <a:lnTo>
                    <a:pt x="216736" y="977"/>
                  </a:lnTo>
                  <a:lnTo>
                    <a:pt x="210581" y="15289"/>
                  </a:lnTo>
                  <a:lnTo>
                    <a:pt x="198099" y="61060"/>
                  </a:lnTo>
                  <a:lnTo>
                    <a:pt x="192001" y="107705"/>
                  </a:lnTo>
                  <a:lnTo>
                    <a:pt x="191502" y="153137"/>
                  </a:lnTo>
                  <a:lnTo>
                    <a:pt x="196850" y="18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262"/>
          <p:cNvGrpSpPr/>
          <p:nvPr/>
        </p:nvGrpSpPr>
        <p:grpSpPr>
          <a:xfrm>
            <a:off x="6697474" y="2578100"/>
            <a:ext cx="3913491" cy="584000"/>
            <a:chOff x="6697474" y="2578100"/>
            <a:chExt cx="3913491" cy="584000"/>
          </a:xfrm>
        </p:grpSpPr>
        <p:sp>
          <p:nvSpPr>
            <p:cNvPr id="233" name="SMARTInkShape-1260"/>
            <p:cNvSpPr/>
            <p:nvPr>
              <p:custDataLst>
                <p:tags r:id="rId110"/>
              </p:custDataLst>
            </p:nvPr>
          </p:nvSpPr>
          <p:spPr>
            <a:xfrm>
              <a:off x="6697474" y="2655044"/>
              <a:ext cx="2243327" cy="507056"/>
            </a:xfrm>
            <a:custGeom>
              <a:avLst/>
              <a:gdLst/>
              <a:ahLst/>
              <a:cxnLst/>
              <a:rect l="0" t="0" r="0" b="0"/>
              <a:pathLst>
                <a:path w="2243327" h="507056">
                  <a:moveTo>
                    <a:pt x="14476" y="462806"/>
                  </a:moveTo>
                  <a:lnTo>
                    <a:pt x="14476" y="462806"/>
                  </a:lnTo>
                  <a:lnTo>
                    <a:pt x="171" y="477111"/>
                  </a:lnTo>
                  <a:lnTo>
                    <a:pt x="0" y="479398"/>
                  </a:lnTo>
                  <a:lnTo>
                    <a:pt x="1297" y="481629"/>
                  </a:lnTo>
                  <a:lnTo>
                    <a:pt x="16891" y="493648"/>
                  </a:lnTo>
                  <a:lnTo>
                    <a:pt x="54467" y="502127"/>
                  </a:lnTo>
                  <a:lnTo>
                    <a:pt x="87989" y="504976"/>
                  </a:lnTo>
                  <a:lnTo>
                    <a:pt x="125466" y="506243"/>
                  </a:lnTo>
                  <a:lnTo>
                    <a:pt x="167991" y="506805"/>
                  </a:lnTo>
                  <a:lnTo>
                    <a:pt x="205238" y="507055"/>
                  </a:lnTo>
                  <a:lnTo>
                    <a:pt x="238253" y="506461"/>
                  </a:lnTo>
                  <a:lnTo>
                    <a:pt x="284607" y="502866"/>
                  </a:lnTo>
                  <a:lnTo>
                    <a:pt x="330325" y="500781"/>
                  </a:lnTo>
                  <a:lnTo>
                    <a:pt x="362757" y="497793"/>
                  </a:lnTo>
                  <a:lnTo>
                    <a:pt x="395986" y="495995"/>
                  </a:lnTo>
                  <a:lnTo>
                    <a:pt x="430980" y="494490"/>
                  </a:lnTo>
                  <a:lnTo>
                    <a:pt x="470053" y="491469"/>
                  </a:lnTo>
                  <a:lnTo>
                    <a:pt x="509054" y="487775"/>
                  </a:lnTo>
                  <a:lnTo>
                    <a:pt x="548259" y="484487"/>
                  </a:lnTo>
                  <a:lnTo>
                    <a:pt x="589204" y="483025"/>
                  </a:lnTo>
                  <a:lnTo>
                    <a:pt x="630920" y="480494"/>
                  </a:lnTo>
                  <a:lnTo>
                    <a:pt x="673684" y="477017"/>
                  </a:lnTo>
                  <a:lnTo>
                    <a:pt x="718561" y="473120"/>
                  </a:lnTo>
                  <a:lnTo>
                    <a:pt x="762495" y="469036"/>
                  </a:lnTo>
                  <a:lnTo>
                    <a:pt x="806246" y="464870"/>
                  </a:lnTo>
                  <a:lnTo>
                    <a:pt x="851561" y="460666"/>
                  </a:lnTo>
                  <a:lnTo>
                    <a:pt x="897570" y="456446"/>
                  </a:lnTo>
                  <a:lnTo>
                    <a:pt x="943890" y="451513"/>
                  </a:lnTo>
                  <a:lnTo>
                    <a:pt x="990347" y="444616"/>
                  </a:lnTo>
                  <a:lnTo>
                    <a:pt x="1036866" y="438729"/>
                  </a:lnTo>
                  <a:lnTo>
                    <a:pt x="1083411" y="433055"/>
                  </a:lnTo>
                  <a:lnTo>
                    <a:pt x="1129966" y="425830"/>
                  </a:lnTo>
                  <a:lnTo>
                    <a:pt x="1176529" y="417915"/>
                  </a:lnTo>
                  <a:lnTo>
                    <a:pt x="1223094" y="409693"/>
                  </a:lnTo>
                  <a:lnTo>
                    <a:pt x="1269660" y="401335"/>
                  </a:lnTo>
                  <a:lnTo>
                    <a:pt x="1316224" y="394799"/>
                  </a:lnTo>
                  <a:lnTo>
                    <a:pt x="1362792" y="388836"/>
                  </a:lnTo>
                  <a:lnTo>
                    <a:pt x="1409359" y="381482"/>
                  </a:lnTo>
                  <a:lnTo>
                    <a:pt x="1454045" y="373510"/>
                  </a:lnTo>
                  <a:lnTo>
                    <a:pt x="1498128" y="365264"/>
                  </a:lnTo>
                  <a:lnTo>
                    <a:pt x="1543592" y="356894"/>
                  </a:lnTo>
                  <a:lnTo>
                    <a:pt x="1584023" y="348471"/>
                  </a:lnTo>
                  <a:lnTo>
                    <a:pt x="1621514" y="340024"/>
                  </a:lnTo>
                  <a:lnTo>
                    <a:pt x="1659341" y="331566"/>
                  </a:lnTo>
                  <a:lnTo>
                    <a:pt x="1695440" y="323103"/>
                  </a:lnTo>
                  <a:lnTo>
                    <a:pt x="1729593" y="314638"/>
                  </a:lnTo>
                  <a:lnTo>
                    <a:pt x="1776587" y="301939"/>
                  </a:lnTo>
                  <a:lnTo>
                    <a:pt x="1821085" y="289239"/>
                  </a:lnTo>
                  <a:lnTo>
                    <a:pt x="1860690" y="276539"/>
                  </a:lnTo>
                  <a:lnTo>
                    <a:pt x="1897903" y="262428"/>
                  </a:lnTo>
                  <a:lnTo>
                    <a:pt x="1930348" y="248631"/>
                  </a:lnTo>
                  <a:lnTo>
                    <a:pt x="1974204" y="224996"/>
                  </a:lnTo>
                  <a:lnTo>
                    <a:pt x="2013149" y="205523"/>
                  </a:lnTo>
                  <a:lnTo>
                    <a:pt x="2060388" y="179995"/>
                  </a:lnTo>
                  <a:lnTo>
                    <a:pt x="2079683" y="163345"/>
                  </a:lnTo>
                  <a:lnTo>
                    <a:pt x="2112039" y="118807"/>
                  </a:lnTo>
                  <a:lnTo>
                    <a:pt x="2149560" y="73458"/>
                  </a:lnTo>
                  <a:lnTo>
                    <a:pt x="2170582" y="40312"/>
                  </a:lnTo>
                  <a:lnTo>
                    <a:pt x="2172189" y="35612"/>
                  </a:lnTo>
                  <a:lnTo>
                    <a:pt x="2171913" y="34077"/>
                  </a:lnTo>
                  <a:lnTo>
                    <a:pt x="2171023" y="33053"/>
                  </a:lnTo>
                  <a:lnTo>
                    <a:pt x="2169724" y="32371"/>
                  </a:lnTo>
                  <a:lnTo>
                    <a:pt x="2164518" y="35376"/>
                  </a:lnTo>
                  <a:lnTo>
                    <a:pt x="2121620" y="66454"/>
                  </a:lnTo>
                  <a:lnTo>
                    <a:pt x="2083147" y="107586"/>
                  </a:lnTo>
                  <a:lnTo>
                    <a:pt x="2054768" y="143034"/>
                  </a:lnTo>
                  <a:lnTo>
                    <a:pt x="2055570" y="138652"/>
                  </a:lnTo>
                  <a:lnTo>
                    <a:pt x="2059690" y="128943"/>
                  </a:lnTo>
                  <a:lnTo>
                    <a:pt x="2082109" y="88257"/>
                  </a:lnTo>
                  <a:lnTo>
                    <a:pt x="2109924" y="42176"/>
                  </a:lnTo>
                  <a:lnTo>
                    <a:pt x="2136812" y="5472"/>
                  </a:lnTo>
                  <a:lnTo>
                    <a:pt x="2141271" y="1989"/>
                  </a:lnTo>
                  <a:lnTo>
                    <a:pt x="2144952" y="372"/>
                  </a:lnTo>
                  <a:lnTo>
                    <a:pt x="2148109" y="0"/>
                  </a:lnTo>
                  <a:lnTo>
                    <a:pt x="2155381" y="3350"/>
                  </a:lnTo>
                  <a:lnTo>
                    <a:pt x="2198421" y="37967"/>
                  </a:lnTo>
                  <a:lnTo>
                    <a:pt x="2243326" y="81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61"/>
            <p:cNvSpPr/>
            <p:nvPr>
              <p:custDataLst>
                <p:tags r:id="rId111"/>
              </p:custDataLst>
            </p:nvPr>
          </p:nvSpPr>
          <p:spPr>
            <a:xfrm>
              <a:off x="8718965" y="2578100"/>
              <a:ext cx="1892000" cy="73916"/>
            </a:xfrm>
            <a:custGeom>
              <a:avLst/>
              <a:gdLst/>
              <a:ahLst/>
              <a:cxnLst/>
              <a:rect l="0" t="0" r="0" b="0"/>
              <a:pathLst>
                <a:path w="1892000" h="73916">
                  <a:moveTo>
                    <a:pt x="18635" y="6350"/>
                  </a:moveTo>
                  <a:lnTo>
                    <a:pt x="18635" y="6350"/>
                  </a:lnTo>
                  <a:lnTo>
                    <a:pt x="4330" y="6350"/>
                  </a:lnTo>
                  <a:lnTo>
                    <a:pt x="2749" y="7056"/>
                  </a:lnTo>
                  <a:lnTo>
                    <a:pt x="1692" y="8232"/>
                  </a:lnTo>
                  <a:lnTo>
                    <a:pt x="0" y="11817"/>
                  </a:lnTo>
                  <a:lnTo>
                    <a:pt x="3079" y="15809"/>
                  </a:lnTo>
                  <a:lnTo>
                    <a:pt x="37199" y="22774"/>
                  </a:lnTo>
                  <a:lnTo>
                    <a:pt x="83010" y="24622"/>
                  </a:lnTo>
                  <a:lnTo>
                    <a:pt x="123210" y="25054"/>
                  </a:lnTo>
                  <a:lnTo>
                    <a:pt x="157541" y="25246"/>
                  </a:lnTo>
                  <a:lnTo>
                    <a:pt x="204431" y="25354"/>
                  </a:lnTo>
                  <a:lnTo>
                    <a:pt x="238088" y="25380"/>
                  </a:lnTo>
                  <a:lnTo>
                    <a:pt x="274214" y="25391"/>
                  </a:lnTo>
                  <a:lnTo>
                    <a:pt x="311438" y="23514"/>
                  </a:lnTo>
                  <a:lnTo>
                    <a:pt x="349854" y="21034"/>
                  </a:lnTo>
                  <a:lnTo>
                    <a:pt x="390443" y="19932"/>
                  </a:lnTo>
                  <a:lnTo>
                    <a:pt x="433886" y="19442"/>
                  </a:lnTo>
                  <a:lnTo>
                    <a:pt x="479063" y="19224"/>
                  </a:lnTo>
                  <a:lnTo>
                    <a:pt x="525013" y="19127"/>
                  </a:lnTo>
                  <a:lnTo>
                    <a:pt x="548837" y="19101"/>
                  </a:lnTo>
                  <a:lnTo>
                    <a:pt x="573185" y="19084"/>
                  </a:lnTo>
                  <a:lnTo>
                    <a:pt x="597884" y="19073"/>
                  </a:lnTo>
                  <a:lnTo>
                    <a:pt x="622818" y="19065"/>
                  </a:lnTo>
                  <a:lnTo>
                    <a:pt x="647907" y="19060"/>
                  </a:lnTo>
                  <a:lnTo>
                    <a:pt x="673098" y="19057"/>
                  </a:lnTo>
                  <a:lnTo>
                    <a:pt x="698361" y="19760"/>
                  </a:lnTo>
                  <a:lnTo>
                    <a:pt x="723669" y="20935"/>
                  </a:lnTo>
                  <a:lnTo>
                    <a:pt x="749007" y="22423"/>
                  </a:lnTo>
                  <a:lnTo>
                    <a:pt x="775072" y="23415"/>
                  </a:lnTo>
                  <a:lnTo>
                    <a:pt x="801622" y="24077"/>
                  </a:lnTo>
                  <a:lnTo>
                    <a:pt x="828492" y="24518"/>
                  </a:lnTo>
                  <a:lnTo>
                    <a:pt x="855578" y="25517"/>
                  </a:lnTo>
                  <a:lnTo>
                    <a:pt x="882809" y="26889"/>
                  </a:lnTo>
                  <a:lnTo>
                    <a:pt x="910133" y="28510"/>
                  </a:lnTo>
                  <a:lnTo>
                    <a:pt x="937522" y="29590"/>
                  </a:lnTo>
                  <a:lnTo>
                    <a:pt x="964956" y="30310"/>
                  </a:lnTo>
                  <a:lnTo>
                    <a:pt x="992415" y="30790"/>
                  </a:lnTo>
                  <a:lnTo>
                    <a:pt x="1020599" y="31110"/>
                  </a:lnTo>
                  <a:lnTo>
                    <a:pt x="1049267" y="31323"/>
                  </a:lnTo>
                  <a:lnTo>
                    <a:pt x="1078256" y="31465"/>
                  </a:lnTo>
                  <a:lnTo>
                    <a:pt x="1106753" y="32266"/>
                  </a:lnTo>
                  <a:lnTo>
                    <a:pt x="1134924" y="33505"/>
                  </a:lnTo>
                  <a:lnTo>
                    <a:pt x="1162878" y="35037"/>
                  </a:lnTo>
                  <a:lnTo>
                    <a:pt x="1190685" y="36763"/>
                  </a:lnTo>
                  <a:lnTo>
                    <a:pt x="1218397" y="38620"/>
                  </a:lnTo>
                  <a:lnTo>
                    <a:pt x="1246043" y="40563"/>
                  </a:lnTo>
                  <a:lnTo>
                    <a:pt x="1273646" y="42564"/>
                  </a:lnTo>
                  <a:lnTo>
                    <a:pt x="1301220" y="44604"/>
                  </a:lnTo>
                  <a:lnTo>
                    <a:pt x="1328775" y="46669"/>
                  </a:lnTo>
                  <a:lnTo>
                    <a:pt x="1355611" y="48046"/>
                  </a:lnTo>
                  <a:lnTo>
                    <a:pt x="1381968" y="48964"/>
                  </a:lnTo>
                  <a:lnTo>
                    <a:pt x="1408009" y="49576"/>
                  </a:lnTo>
                  <a:lnTo>
                    <a:pt x="1433833" y="50690"/>
                  </a:lnTo>
                  <a:lnTo>
                    <a:pt x="1459517" y="52138"/>
                  </a:lnTo>
                  <a:lnTo>
                    <a:pt x="1485106" y="53809"/>
                  </a:lnTo>
                  <a:lnTo>
                    <a:pt x="1509928" y="55628"/>
                  </a:lnTo>
                  <a:lnTo>
                    <a:pt x="1534236" y="57546"/>
                  </a:lnTo>
                  <a:lnTo>
                    <a:pt x="1581234" y="60854"/>
                  </a:lnTo>
                  <a:lnTo>
                    <a:pt x="1625642" y="62324"/>
                  </a:lnTo>
                  <a:lnTo>
                    <a:pt x="1667016" y="64859"/>
                  </a:lnTo>
                  <a:lnTo>
                    <a:pt x="1705865" y="67632"/>
                  </a:lnTo>
                  <a:lnTo>
                    <a:pt x="1741946" y="68864"/>
                  </a:lnTo>
                  <a:lnTo>
                    <a:pt x="1787250" y="69558"/>
                  </a:lnTo>
                  <a:lnTo>
                    <a:pt x="1827485" y="73134"/>
                  </a:lnTo>
                  <a:lnTo>
                    <a:pt x="1874807" y="73915"/>
                  </a:lnTo>
                  <a:lnTo>
                    <a:pt x="1884733" y="72560"/>
                  </a:lnTo>
                  <a:lnTo>
                    <a:pt x="1889940" y="70246"/>
                  </a:lnTo>
                  <a:lnTo>
                    <a:pt x="1891999" y="67291"/>
                  </a:lnTo>
                  <a:lnTo>
                    <a:pt x="1891961" y="63911"/>
                  </a:lnTo>
                  <a:lnTo>
                    <a:pt x="1878749" y="56392"/>
                  </a:lnTo>
                  <a:lnTo>
                    <a:pt x="1833393" y="43438"/>
                  </a:lnTo>
                  <a:lnTo>
                    <a:pt x="1796238" y="36310"/>
                  </a:lnTo>
                  <a:lnTo>
                    <a:pt x="1751674" y="22988"/>
                  </a:lnTo>
                  <a:lnTo>
                    <a:pt x="1715505" y="17273"/>
                  </a:lnTo>
                  <a:lnTo>
                    <a:pt x="1673794" y="14027"/>
                  </a:lnTo>
                  <a:lnTo>
                    <a:pt x="1649831" y="12173"/>
                  </a:lnTo>
                  <a:lnTo>
                    <a:pt x="1624680" y="10232"/>
                  </a:lnTo>
                  <a:lnTo>
                    <a:pt x="1598039" y="8938"/>
                  </a:lnTo>
                  <a:lnTo>
                    <a:pt x="1570398" y="8075"/>
                  </a:lnTo>
                  <a:lnTo>
                    <a:pt x="1542093" y="7500"/>
                  </a:lnTo>
                  <a:lnTo>
                    <a:pt x="1511230" y="6411"/>
                  </a:lnTo>
                  <a:lnTo>
                    <a:pt x="1478660" y="4980"/>
                  </a:lnTo>
                  <a:lnTo>
                    <a:pt x="1444952" y="3320"/>
                  </a:lnTo>
                  <a:lnTo>
                    <a:pt x="1377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4" name="SMARTInkShape-Group263"/>
          <p:cNvGrpSpPr/>
          <p:nvPr/>
        </p:nvGrpSpPr>
        <p:grpSpPr>
          <a:xfrm>
            <a:off x="5435600" y="2963538"/>
            <a:ext cx="946151" cy="173363"/>
            <a:chOff x="5435600" y="2963538"/>
            <a:chExt cx="946151" cy="173363"/>
          </a:xfrm>
        </p:grpSpPr>
        <p:sp>
          <p:nvSpPr>
            <p:cNvPr id="236" name="SMARTInkShape-1262"/>
            <p:cNvSpPr/>
            <p:nvPr>
              <p:custDataLst>
                <p:tags r:id="rId102"/>
              </p:custDataLst>
            </p:nvPr>
          </p:nvSpPr>
          <p:spPr>
            <a:xfrm>
              <a:off x="5435600" y="2984500"/>
              <a:ext cx="95251" cy="124011"/>
            </a:xfrm>
            <a:custGeom>
              <a:avLst/>
              <a:gdLst/>
              <a:ahLst/>
              <a:cxnLst/>
              <a:rect l="0" t="0" r="0" b="0"/>
              <a:pathLst>
                <a:path w="95251" h="124011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6742" y="29033"/>
                  </a:lnTo>
                  <a:lnTo>
                    <a:pt x="25321" y="55150"/>
                  </a:lnTo>
                  <a:lnTo>
                    <a:pt x="43019" y="95379"/>
                  </a:lnTo>
                  <a:lnTo>
                    <a:pt x="55584" y="123573"/>
                  </a:lnTo>
                  <a:lnTo>
                    <a:pt x="56812" y="124010"/>
                  </a:lnTo>
                  <a:lnTo>
                    <a:pt x="58336" y="123595"/>
                  </a:lnTo>
                  <a:lnTo>
                    <a:pt x="60058" y="122614"/>
                  </a:lnTo>
                  <a:lnTo>
                    <a:pt x="65851" y="107748"/>
                  </a:lnTo>
                  <a:lnTo>
                    <a:pt x="74835" y="63643"/>
                  </a:lnTo>
                  <a:lnTo>
                    <a:pt x="88185" y="17654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63"/>
            <p:cNvSpPr/>
            <p:nvPr>
              <p:custDataLst>
                <p:tags r:id="rId103"/>
              </p:custDataLst>
            </p:nvPr>
          </p:nvSpPr>
          <p:spPr>
            <a:xfrm>
              <a:off x="5577315" y="2995222"/>
              <a:ext cx="86886" cy="97229"/>
            </a:xfrm>
            <a:custGeom>
              <a:avLst/>
              <a:gdLst/>
              <a:ahLst/>
              <a:cxnLst/>
              <a:rect l="0" t="0" r="0" b="0"/>
              <a:pathLst>
                <a:path w="86886" h="97229">
                  <a:moveTo>
                    <a:pt x="67835" y="46428"/>
                  </a:moveTo>
                  <a:lnTo>
                    <a:pt x="67835" y="46428"/>
                  </a:lnTo>
                  <a:lnTo>
                    <a:pt x="71206" y="36315"/>
                  </a:lnTo>
                  <a:lnTo>
                    <a:pt x="70980" y="27587"/>
                  </a:lnTo>
                  <a:lnTo>
                    <a:pt x="67821" y="19004"/>
                  </a:lnTo>
                  <a:lnTo>
                    <a:pt x="53713" y="1128"/>
                  </a:lnTo>
                  <a:lnTo>
                    <a:pt x="49248" y="0"/>
                  </a:lnTo>
                  <a:lnTo>
                    <a:pt x="36761" y="628"/>
                  </a:lnTo>
                  <a:lnTo>
                    <a:pt x="23685" y="7023"/>
                  </a:lnTo>
                  <a:lnTo>
                    <a:pt x="12230" y="16920"/>
                  </a:lnTo>
                  <a:lnTo>
                    <a:pt x="4787" y="28374"/>
                  </a:lnTo>
                  <a:lnTo>
                    <a:pt x="0" y="46723"/>
                  </a:lnTo>
                  <a:lnTo>
                    <a:pt x="740" y="52269"/>
                  </a:lnTo>
                  <a:lnTo>
                    <a:pt x="5324" y="62194"/>
                  </a:lnTo>
                  <a:lnTo>
                    <a:pt x="8522" y="65405"/>
                  </a:lnTo>
                  <a:lnTo>
                    <a:pt x="15838" y="68973"/>
                  </a:lnTo>
                  <a:lnTo>
                    <a:pt x="31262" y="70982"/>
                  </a:lnTo>
                  <a:lnTo>
                    <a:pt x="39350" y="69570"/>
                  </a:lnTo>
                  <a:lnTo>
                    <a:pt x="62538" y="60250"/>
                  </a:lnTo>
                  <a:lnTo>
                    <a:pt x="64304" y="60582"/>
                  </a:lnTo>
                  <a:lnTo>
                    <a:pt x="65480" y="61508"/>
                  </a:lnTo>
                  <a:lnTo>
                    <a:pt x="86885" y="97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264"/>
            <p:cNvSpPr/>
            <p:nvPr>
              <p:custDataLst>
                <p:tags r:id="rId104"/>
              </p:custDataLst>
            </p:nvPr>
          </p:nvSpPr>
          <p:spPr>
            <a:xfrm>
              <a:off x="5719922" y="2997200"/>
              <a:ext cx="64929" cy="109076"/>
            </a:xfrm>
            <a:custGeom>
              <a:avLst/>
              <a:gdLst/>
              <a:ahLst/>
              <a:cxnLst/>
              <a:rect l="0" t="0" r="0" b="0"/>
              <a:pathLst>
                <a:path w="64929" h="109076">
                  <a:moveTo>
                    <a:pt x="14128" y="31750"/>
                  </a:moveTo>
                  <a:lnTo>
                    <a:pt x="14128" y="31750"/>
                  </a:lnTo>
                  <a:lnTo>
                    <a:pt x="10757" y="31750"/>
                  </a:lnTo>
                  <a:lnTo>
                    <a:pt x="1919" y="28379"/>
                  </a:lnTo>
                  <a:lnTo>
                    <a:pt x="344" y="27386"/>
                  </a:lnTo>
                  <a:lnTo>
                    <a:pt x="0" y="26724"/>
                  </a:lnTo>
                  <a:lnTo>
                    <a:pt x="476" y="26283"/>
                  </a:lnTo>
                  <a:lnTo>
                    <a:pt x="7888" y="29033"/>
                  </a:lnTo>
                  <a:lnTo>
                    <a:pt x="26693" y="45716"/>
                  </a:lnTo>
                  <a:lnTo>
                    <a:pt x="36117" y="59720"/>
                  </a:lnTo>
                  <a:lnTo>
                    <a:pt x="41069" y="70992"/>
                  </a:lnTo>
                  <a:lnTo>
                    <a:pt x="41858" y="84939"/>
                  </a:lnTo>
                  <a:lnTo>
                    <a:pt x="39988" y="106776"/>
                  </a:lnTo>
                  <a:lnTo>
                    <a:pt x="38423" y="108578"/>
                  </a:lnTo>
                  <a:lnTo>
                    <a:pt x="35970" y="109075"/>
                  </a:lnTo>
                  <a:lnTo>
                    <a:pt x="32922" y="108700"/>
                  </a:lnTo>
                  <a:lnTo>
                    <a:pt x="30891" y="105627"/>
                  </a:lnTo>
                  <a:lnTo>
                    <a:pt x="27631" y="80419"/>
                  </a:lnTo>
                  <a:lnTo>
                    <a:pt x="27363" y="72663"/>
                  </a:lnTo>
                  <a:lnTo>
                    <a:pt x="37099" y="41520"/>
                  </a:lnTo>
                  <a:lnTo>
                    <a:pt x="64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265"/>
            <p:cNvSpPr/>
            <p:nvPr>
              <p:custDataLst>
                <p:tags r:id="rId105"/>
              </p:custDataLst>
            </p:nvPr>
          </p:nvSpPr>
          <p:spPr>
            <a:xfrm>
              <a:off x="5854700" y="304165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2684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66"/>
            <p:cNvSpPr/>
            <p:nvPr>
              <p:custDataLst>
                <p:tags r:id="rId106"/>
              </p:custDataLst>
            </p:nvPr>
          </p:nvSpPr>
          <p:spPr>
            <a:xfrm>
              <a:off x="5863741" y="2963538"/>
              <a:ext cx="16360" cy="33663"/>
            </a:xfrm>
            <a:custGeom>
              <a:avLst/>
              <a:gdLst/>
              <a:ahLst/>
              <a:cxnLst/>
              <a:rect l="0" t="0" r="0" b="0"/>
              <a:pathLst>
                <a:path w="16360" h="33663">
                  <a:moveTo>
                    <a:pt x="3659" y="33662"/>
                  </a:moveTo>
                  <a:lnTo>
                    <a:pt x="3659" y="33662"/>
                  </a:lnTo>
                  <a:lnTo>
                    <a:pt x="2954" y="12706"/>
                  </a:lnTo>
                  <a:lnTo>
                    <a:pt x="288" y="7180"/>
                  </a:lnTo>
                  <a:lnTo>
                    <a:pt x="0" y="4718"/>
                  </a:lnTo>
                  <a:lnTo>
                    <a:pt x="1563" y="102"/>
                  </a:lnTo>
                  <a:lnTo>
                    <a:pt x="3673" y="0"/>
                  </a:lnTo>
                  <a:lnTo>
                    <a:pt x="16359" y="82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267"/>
            <p:cNvSpPr/>
            <p:nvPr>
              <p:custDataLst>
                <p:tags r:id="rId107"/>
              </p:custDataLst>
            </p:nvPr>
          </p:nvSpPr>
          <p:spPr>
            <a:xfrm>
              <a:off x="5936551" y="3005111"/>
              <a:ext cx="76900" cy="93690"/>
            </a:xfrm>
            <a:custGeom>
              <a:avLst/>
              <a:gdLst/>
              <a:ahLst/>
              <a:cxnLst/>
              <a:rect l="0" t="0" r="0" b="0"/>
              <a:pathLst>
                <a:path w="76900" h="93690">
                  <a:moveTo>
                    <a:pt x="76899" y="30189"/>
                  </a:moveTo>
                  <a:lnTo>
                    <a:pt x="76899" y="30189"/>
                  </a:lnTo>
                  <a:lnTo>
                    <a:pt x="50873" y="9233"/>
                  </a:lnTo>
                  <a:lnTo>
                    <a:pt x="37123" y="1951"/>
                  </a:lnTo>
                  <a:lnTo>
                    <a:pt x="28410" y="0"/>
                  </a:lnTo>
                  <a:lnTo>
                    <a:pt x="19836" y="1014"/>
                  </a:lnTo>
                  <a:lnTo>
                    <a:pt x="15574" y="2272"/>
                  </a:lnTo>
                  <a:lnTo>
                    <a:pt x="7075" y="13078"/>
                  </a:lnTo>
                  <a:lnTo>
                    <a:pt x="2834" y="20898"/>
                  </a:lnTo>
                  <a:lnTo>
                    <a:pt x="0" y="38995"/>
                  </a:lnTo>
                  <a:lnTo>
                    <a:pt x="3932" y="72615"/>
                  </a:lnTo>
                  <a:lnTo>
                    <a:pt x="7544" y="80795"/>
                  </a:lnTo>
                  <a:lnTo>
                    <a:pt x="9497" y="82976"/>
                  </a:lnTo>
                  <a:lnTo>
                    <a:pt x="12208" y="83725"/>
                  </a:lnTo>
                  <a:lnTo>
                    <a:pt x="18984" y="82675"/>
                  </a:lnTo>
                  <a:lnTo>
                    <a:pt x="24818" y="77976"/>
                  </a:lnTo>
                  <a:lnTo>
                    <a:pt x="49678" y="51179"/>
                  </a:lnTo>
                  <a:lnTo>
                    <a:pt x="56099" y="46573"/>
                  </a:lnTo>
                  <a:lnTo>
                    <a:pt x="58799" y="45345"/>
                  </a:lnTo>
                  <a:lnTo>
                    <a:pt x="61305" y="45938"/>
                  </a:lnTo>
                  <a:lnTo>
                    <a:pt x="65970" y="50359"/>
                  </a:lnTo>
                  <a:lnTo>
                    <a:pt x="68513" y="55146"/>
                  </a:lnTo>
                  <a:lnTo>
                    <a:pt x="69644" y="61742"/>
                  </a:lnTo>
                  <a:lnTo>
                    <a:pt x="70987" y="79205"/>
                  </a:lnTo>
                  <a:lnTo>
                    <a:pt x="76899" y="93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68"/>
            <p:cNvSpPr/>
            <p:nvPr>
              <p:custDataLst>
                <p:tags r:id="rId108"/>
              </p:custDataLst>
            </p:nvPr>
          </p:nvSpPr>
          <p:spPr>
            <a:xfrm>
              <a:off x="6045200" y="3018051"/>
              <a:ext cx="78144" cy="87100"/>
            </a:xfrm>
            <a:custGeom>
              <a:avLst/>
              <a:gdLst/>
              <a:ahLst/>
              <a:cxnLst/>
              <a:rect l="0" t="0" r="0" b="0"/>
              <a:pathLst>
                <a:path w="78144" h="87100">
                  <a:moveTo>
                    <a:pt x="0" y="23599"/>
                  </a:moveTo>
                  <a:lnTo>
                    <a:pt x="0" y="23599"/>
                  </a:lnTo>
                  <a:lnTo>
                    <a:pt x="0" y="18132"/>
                  </a:lnTo>
                  <a:lnTo>
                    <a:pt x="3371" y="20882"/>
                  </a:lnTo>
                  <a:lnTo>
                    <a:pt x="5026" y="24273"/>
                  </a:lnTo>
                  <a:lnTo>
                    <a:pt x="6273" y="59503"/>
                  </a:lnTo>
                  <a:lnTo>
                    <a:pt x="6327" y="73356"/>
                  </a:lnTo>
                  <a:lnTo>
                    <a:pt x="7040" y="75820"/>
                  </a:lnTo>
                  <a:lnTo>
                    <a:pt x="8221" y="77463"/>
                  </a:lnTo>
                  <a:lnTo>
                    <a:pt x="9715" y="78559"/>
                  </a:lnTo>
                  <a:lnTo>
                    <a:pt x="10709" y="77877"/>
                  </a:lnTo>
                  <a:lnTo>
                    <a:pt x="32207" y="32900"/>
                  </a:lnTo>
                  <a:lnTo>
                    <a:pt x="42625" y="12479"/>
                  </a:lnTo>
                  <a:lnTo>
                    <a:pt x="52811" y="1958"/>
                  </a:lnTo>
                  <a:lnTo>
                    <a:pt x="57784" y="0"/>
                  </a:lnTo>
                  <a:lnTo>
                    <a:pt x="62512" y="105"/>
                  </a:lnTo>
                  <a:lnTo>
                    <a:pt x="67075" y="1586"/>
                  </a:lnTo>
                  <a:lnTo>
                    <a:pt x="74025" y="6995"/>
                  </a:lnTo>
                  <a:lnTo>
                    <a:pt x="76867" y="10413"/>
                  </a:lnTo>
                  <a:lnTo>
                    <a:pt x="78143" y="23618"/>
                  </a:lnTo>
                  <a:lnTo>
                    <a:pt x="63500" y="87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1269"/>
            <p:cNvSpPr/>
            <p:nvPr>
              <p:custDataLst>
                <p:tags r:id="rId109"/>
              </p:custDataLst>
            </p:nvPr>
          </p:nvSpPr>
          <p:spPr>
            <a:xfrm>
              <a:off x="6160471" y="3018277"/>
              <a:ext cx="221280" cy="118624"/>
            </a:xfrm>
            <a:custGeom>
              <a:avLst/>
              <a:gdLst/>
              <a:ahLst/>
              <a:cxnLst/>
              <a:rect l="0" t="0" r="0" b="0"/>
              <a:pathLst>
                <a:path w="221280" h="118624">
                  <a:moveTo>
                    <a:pt x="37129" y="17023"/>
                  </a:moveTo>
                  <a:lnTo>
                    <a:pt x="37129" y="17023"/>
                  </a:lnTo>
                  <a:lnTo>
                    <a:pt x="37129" y="0"/>
                  </a:lnTo>
                  <a:lnTo>
                    <a:pt x="35717" y="30"/>
                  </a:lnTo>
                  <a:lnTo>
                    <a:pt x="30388" y="1944"/>
                  </a:lnTo>
                  <a:lnTo>
                    <a:pt x="19453" y="13731"/>
                  </a:lnTo>
                  <a:lnTo>
                    <a:pt x="8185" y="33018"/>
                  </a:lnTo>
                  <a:lnTo>
                    <a:pt x="1046" y="60661"/>
                  </a:lnTo>
                  <a:lnTo>
                    <a:pt x="0" y="88047"/>
                  </a:lnTo>
                  <a:lnTo>
                    <a:pt x="2518" y="97037"/>
                  </a:lnTo>
                  <a:lnTo>
                    <a:pt x="4883" y="99999"/>
                  </a:lnTo>
                  <a:lnTo>
                    <a:pt x="11272" y="103290"/>
                  </a:lnTo>
                  <a:lnTo>
                    <a:pt x="26175" y="105143"/>
                  </a:lnTo>
                  <a:lnTo>
                    <a:pt x="73615" y="91548"/>
                  </a:lnTo>
                  <a:lnTo>
                    <a:pt x="107628" y="77657"/>
                  </a:lnTo>
                  <a:lnTo>
                    <a:pt x="122380" y="64073"/>
                  </a:lnTo>
                  <a:lnTo>
                    <a:pt x="145043" y="33576"/>
                  </a:lnTo>
                  <a:lnTo>
                    <a:pt x="146466" y="29470"/>
                  </a:lnTo>
                  <a:lnTo>
                    <a:pt x="146709" y="26026"/>
                  </a:lnTo>
                  <a:lnTo>
                    <a:pt x="146166" y="23025"/>
                  </a:lnTo>
                  <a:lnTo>
                    <a:pt x="141799" y="17809"/>
                  </a:lnTo>
                  <a:lnTo>
                    <a:pt x="138659" y="15430"/>
                  </a:lnTo>
                  <a:lnTo>
                    <a:pt x="135154" y="15255"/>
                  </a:lnTo>
                  <a:lnTo>
                    <a:pt x="127498" y="18824"/>
                  </a:lnTo>
                  <a:lnTo>
                    <a:pt x="118626" y="28767"/>
                  </a:lnTo>
                  <a:lnTo>
                    <a:pt x="111526" y="50763"/>
                  </a:lnTo>
                  <a:lnTo>
                    <a:pt x="111697" y="72881"/>
                  </a:lnTo>
                  <a:lnTo>
                    <a:pt x="119588" y="92840"/>
                  </a:lnTo>
                  <a:lnTo>
                    <a:pt x="130692" y="103871"/>
                  </a:lnTo>
                  <a:lnTo>
                    <a:pt x="137605" y="108789"/>
                  </a:lnTo>
                  <a:lnTo>
                    <a:pt x="221279" y="1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1" name="SMARTInkShape-Group264"/>
          <p:cNvGrpSpPr/>
          <p:nvPr/>
        </p:nvGrpSpPr>
        <p:grpSpPr>
          <a:xfrm>
            <a:off x="4578023" y="2904642"/>
            <a:ext cx="635328" cy="387435"/>
            <a:chOff x="4578023" y="2904642"/>
            <a:chExt cx="635328" cy="387435"/>
          </a:xfrm>
        </p:grpSpPr>
        <p:sp>
          <p:nvSpPr>
            <p:cNvPr id="245" name="SMARTInkShape-1270"/>
            <p:cNvSpPr/>
            <p:nvPr>
              <p:custDataLst>
                <p:tags r:id="rId96"/>
              </p:custDataLst>
            </p:nvPr>
          </p:nvSpPr>
          <p:spPr>
            <a:xfrm>
              <a:off x="5095502" y="3039093"/>
              <a:ext cx="117849" cy="101130"/>
            </a:xfrm>
            <a:custGeom>
              <a:avLst/>
              <a:gdLst/>
              <a:ahLst/>
              <a:cxnLst/>
              <a:rect l="0" t="0" r="0" b="0"/>
              <a:pathLst>
                <a:path w="117849" h="101130">
                  <a:moveTo>
                    <a:pt x="16248" y="78757"/>
                  </a:moveTo>
                  <a:lnTo>
                    <a:pt x="16248" y="78757"/>
                  </a:lnTo>
                  <a:lnTo>
                    <a:pt x="19619" y="75386"/>
                  </a:lnTo>
                  <a:lnTo>
                    <a:pt x="25087" y="63177"/>
                  </a:lnTo>
                  <a:lnTo>
                    <a:pt x="29597" y="40794"/>
                  </a:lnTo>
                  <a:lnTo>
                    <a:pt x="53040" y="838"/>
                  </a:lnTo>
                  <a:lnTo>
                    <a:pt x="52770" y="0"/>
                  </a:lnTo>
                  <a:lnTo>
                    <a:pt x="51885" y="146"/>
                  </a:lnTo>
                  <a:lnTo>
                    <a:pt x="33300" y="17448"/>
                  </a:lnTo>
                  <a:lnTo>
                    <a:pt x="16362" y="36367"/>
                  </a:lnTo>
                  <a:lnTo>
                    <a:pt x="3503" y="62277"/>
                  </a:lnTo>
                  <a:lnTo>
                    <a:pt x="0" y="77077"/>
                  </a:lnTo>
                  <a:lnTo>
                    <a:pt x="478" y="83282"/>
                  </a:lnTo>
                  <a:lnTo>
                    <a:pt x="4770" y="93938"/>
                  </a:lnTo>
                  <a:lnTo>
                    <a:pt x="10713" y="97344"/>
                  </a:lnTo>
                  <a:lnTo>
                    <a:pt x="28604" y="101129"/>
                  </a:lnTo>
                  <a:lnTo>
                    <a:pt x="70220" y="97784"/>
                  </a:lnTo>
                  <a:lnTo>
                    <a:pt x="117848" y="85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271"/>
            <p:cNvSpPr/>
            <p:nvPr>
              <p:custDataLst>
                <p:tags r:id="rId97"/>
              </p:custDataLst>
            </p:nvPr>
          </p:nvSpPr>
          <p:spPr>
            <a:xfrm>
              <a:off x="5048250" y="2904642"/>
              <a:ext cx="35701" cy="232259"/>
            </a:xfrm>
            <a:custGeom>
              <a:avLst/>
              <a:gdLst/>
              <a:ahLst/>
              <a:cxnLst/>
              <a:rect l="0" t="0" r="0" b="0"/>
              <a:pathLst>
                <a:path w="35701" h="232259">
                  <a:moveTo>
                    <a:pt x="12700" y="3658"/>
                  </a:moveTo>
                  <a:lnTo>
                    <a:pt x="12700" y="3658"/>
                  </a:lnTo>
                  <a:lnTo>
                    <a:pt x="16071" y="287"/>
                  </a:lnTo>
                  <a:lnTo>
                    <a:pt x="18475" y="0"/>
                  </a:lnTo>
                  <a:lnTo>
                    <a:pt x="24909" y="1562"/>
                  </a:lnTo>
                  <a:lnTo>
                    <a:pt x="30592" y="12134"/>
                  </a:lnTo>
                  <a:lnTo>
                    <a:pt x="34763" y="30708"/>
                  </a:lnTo>
                  <a:lnTo>
                    <a:pt x="35700" y="71488"/>
                  </a:lnTo>
                  <a:lnTo>
                    <a:pt x="28374" y="111009"/>
                  </a:lnTo>
                  <a:lnTo>
                    <a:pt x="19220" y="154764"/>
                  </a:lnTo>
                  <a:lnTo>
                    <a:pt x="8488" y="197071"/>
                  </a:lnTo>
                  <a:lnTo>
                    <a:pt x="0" y="23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272"/>
            <p:cNvSpPr/>
            <p:nvPr>
              <p:custDataLst>
                <p:tags r:id="rId98"/>
              </p:custDataLst>
            </p:nvPr>
          </p:nvSpPr>
          <p:spPr>
            <a:xfrm>
              <a:off x="4928560" y="3056286"/>
              <a:ext cx="79874" cy="235791"/>
            </a:xfrm>
            <a:custGeom>
              <a:avLst/>
              <a:gdLst/>
              <a:ahLst/>
              <a:cxnLst/>
              <a:rect l="0" t="0" r="0" b="0"/>
              <a:pathLst>
                <a:path w="79874" h="235791">
                  <a:moveTo>
                    <a:pt x="5390" y="61564"/>
                  </a:moveTo>
                  <a:lnTo>
                    <a:pt x="5390" y="61564"/>
                  </a:lnTo>
                  <a:lnTo>
                    <a:pt x="5390" y="56097"/>
                  </a:lnTo>
                  <a:lnTo>
                    <a:pt x="8761" y="62217"/>
                  </a:lnTo>
                  <a:lnTo>
                    <a:pt x="10857" y="72968"/>
                  </a:lnTo>
                  <a:lnTo>
                    <a:pt x="11662" y="111925"/>
                  </a:lnTo>
                  <a:lnTo>
                    <a:pt x="11019" y="155839"/>
                  </a:lnTo>
                  <a:lnTo>
                    <a:pt x="6711" y="195767"/>
                  </a:lnTo>
                  <a:lnTo>
                    <a:pt x="0" y="235790"/>
                  </a:lnTo>
                  <a:lnTo>
                    <a:pt x="1048" y="197448"/>
                  </a:lnTo>
                  <a:lnTo>
                    <a:pt x="5985" y="160152"/>
                  </a:lnTo>
                  <a:lnTo>
                    <a:pt x="13974" y="113415"/>
                  </a:lnTo>
                  <a:lnTo>
                    <a:pt x="20241" y="75673"/>
                  </a:lnTo>
                  <a:lnTo>
                    <a:pt x="33308" y="36582"/>
                  </a:lnTo>
                  <a:lnTo>
                    <a:pt x="50586" y="8301"/>
                  </a:lnTo>
                  <a:lnTo>
                    <a:pt x="55982" y="3477"/>
                  </a:lnTo>
                  <a:lnTo>
                    <a:pt x="60990" y="968"/>
                  </a:lnTo>
                  <a:lnTo>
                    <a:pt x="65741" y="0"/>
                  </a:lnTo>
                  <a:lnTo>
                    <a:pt x="69612" y="2176"/>
                  </a:lnTo>
                  <a:lnTo>
                    <a:pt x="75796" y="12121"/>
                  </a:lnTo>
                  <a:lnTo>
                    <a:pt x="79873" y="40329"/>
                  </a:lnTo>
                  <a:lnTo>
                    <a:pt x="77710" y="68756"/>
                  </a:lnTo>
                  <a:lnTo>
                    <a:pt x="65859" y="95053"/>
                  </a:lnTo>
                  <a:lnTo>
                    <a:pt x="55683" y="110606"/>
                  </a:lnTo>
                  <a:lnTo>
                    <a:pt x="52325" y="111898"/>
                  </a:lnTo>
                  <a:lnTo>
                    <a:pt x="48675" y="111347"/>
                  </a:lnTo>
                  <a:lnTo>
                    <a:pt x="44830" y="109569"/>
                  </a:lnTo>
                  <a:lnTo>
                    <a:pt x="42266" y="104857"/>
                  </a:lnTo>
                  <a:lnTo>
                    <a:pt x="37140" y="7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273"/>
            <p:cNvSpPr/>
            <p:nvPr>
              <p:custDataLst>
                <p:tags r:id="rId99"/>
              </p:custDataLst>
            </p:nvPr>
          </p:nvSpPr>
          <p:spPr>
            <a:xfrm>
              <a:off x="4781550" y="3106295"/>
              <a:ext cx="107951" cy="78526"/>
            </a:xfrm>
            <a:custGeom>
              <a:avLst/>
              <a:gdLst/>
              <a:ahLst/>
              <a:cxnLst/>
              <a:rect l="0" t="0" r="0" b="0"/>
              <a:pathLst>
                <a:path w="107951" h="78526">
                  <a:moveTo>
                    <a:pt x="0" y="11555"/>
                  </a:moveTo>
                  <a:lnTo>
                    <a:pt x="0" y="11555"/>
                  </a:lnTo>
                  <a:lnTo>
                    <a:pt x="0" y="2717"/>
                  </a:lnTo>
                  <a:lnTo>
                    <a:pt x="705" y="1429"/>
                  </a:lnTo>
                  <a:lnTo>
                    <a:pt x="1881" y="571"/>
                  </a:lnTo>
                  <a:lnTo>
                    <a:pt x="3371" y="0"/>
                  </a:lnTo>
                  <a:lnTo>
                    <a:pt x="4364" y="324"/>
                  </a:lnTo>
                  <a:lnTo>
                    <a:pt x="5026" y="1245"/>
                  </a:lnTo>
                  <a:lnTo>
                    <a:pt x="5467" y="2565"/>
                  </a:lnTo>
                  <a:lnTo>
                    <a:pt x="8197" y="49655"/>
                  </a:lnTo>
                  <a:lnTo>
                    <a:pt x="12436" y="78525"/>
                  </a:lnTo>
                  <a:lnTo>
                    <a:pt x="21531" y="37171"/>
                  </a:lnTo>
                  <a:lnTo>
                    <a:pt x="30996" y="17969"/>
                  </a:lnTo>
                  <a:lnTo>
                    <a:pt x="42737" y="5616"/>
                  </a:lnTo>
                  <a:lnTo>
                    <a:pt x="46130" y="4068"/>
                  </a:lnTo>
                  <a:lnTo>
                    <a:pt x="49098" y="3741"/>
                  </a:lnTo>
                  <a:lnTo>
                    <a:pt x="51782" y="4229"/>
                  </a:lnTo>
                  <a:lnTo>
                    <a:pt x="56645" y="8534"/>
                  </a:lnTo>
                  <a:lnTo>
                    <a:pt x="60453" y="14446"/>
                  </a:lnTo>
                  <a:lnTo>
                    <a:pt x="62597" y="21740"/>
                  </a:lnTo>
                  <a:lnTo>
                    <a:pt x="63465" y="30218"/>
                  </a:lnTo>
                  <a:lnTo>
                    <a:pt x="63490" y="27119"/>
                  </a:lnTo>
                  <a:lnTo>
                    <a:pt x="65377" y="23647"/>
                  </a:lnTo>
                  <a:lnTo>
                    <a:pt x="72337" y="15668"/>
                  </a:lnTo>
                  <a:lnTo>
                    <a:pt x="74330" y="15002"/>
                  </a:lnTo>
                  <a:lnTo>
                    <a:pt x="76365" y="15264"/>
                  </a:lnTo>
                  <a:lnTo>
                    <a:pt x="78427" y="16145"/>
                  </a:lnTo>
                  <a:lnTo>
                    <a:pt x="79801" y="17437"/>
                  </a:lnTo>
                  <a:lnTo>
                    <a:pt x="107950" y="6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274"/>
            <p:cNvSpPr/>
            <p:nvPr>
              <p:custDataLst>
                <p:tags r:id="rId100"/>
              </p:custDataLst>
            </p:nvPr>
          </p:nvSpPr>
          <p:spPr>
            <a:xfrm>
              <a:off x="4669063" y="3112645"/>
              <a:ext cx="68038" cy="62356"/>
            </a:xfrm>
            <a:custGeom>
              <a:avLst/>
              <a:gdLst/>
              <a:ahLst/>
              <a:cxnLst/>
              <a:rect l="0" t="0" r="0" b="0"/>
              <a:pathLst>
                <a:path w="68038" h="62356">
                  <a:moveTo>
                    <a:pt x="23587" y="11555"/>
                  </a:moveTo>
                  <a:lnTo>
                    <a:pt x="23587" y="11555"/>
                  </a:lnTo>
                  <a:lnTo>
                    <a:pt x="37893" y="11555"/>
                  </a:lnTo>
                  <a:lnTo>
                    <a:pt x="39474" y="10849"/>
                  </a:lnTo>
                  <a:lnTo>
                    <a:pt x="40527" y="9673"/>
                  </a:lnTo>
                  <a:lnTo>
                    <a:pt x="41699" y="6486"/>
                  </a:lnTo>
                  <a:lnTo>
                    <a:pt x="42220" y="2717"/>
                  </a:lnTo>
                  <a:lnTo>
                    <a:pt x="41654" y="1429"/>
                  </a:lnTo>
                  <a:lnTo>
                    <a:pt x="40570" y="571"/>
                  </a:lnTo>
                  <a:lnTo>
                    <a:pt x="39143" y="0"/>
                  </a:lnTo>
                  <a:lnTo>
                    <a:pt x="27021" y="2565"/>
                  </a:lnTo>
                  <a:lnTo>
                    <a:pt x="9736" y="14117"/>
                  </a:lnTo>
                  <a:lnTo>
                    <a:pt x="3790" y="19279"/>
                  </a:lnTo>
                  <a:lnTo>
                    <a:pt x="677" y="27688"/>
                  </a:lnTo>
                  <a:lnTo>
                    <a:pt x="0" y="37775"/>
                  </a:lnTo>
                  <a:lnTo>
                    <a:pt x="2050" y="46962"/>
                  </a:lnTo>
                  <a:lnTo>
                    <a:pt x="4290" y="49271"/>
                  </a:lnTo>
                  <a:lnTo>
                    <a:pt x="7195" y="50105"/>
                  </a:lnTo>
                  <a:lnTo>
                    <a:pt x="14185" y="49149"/>
                  </a:lnTo>
                  <a:lnTo>
                    <a:pt x="21995" y="46373"/>
                  </a:lnTo>
                  <a:lnTo>
                    <a:pt x="28289" y="40906"/>
                  </a:lnTo>
                  <a:lnTo>
                    <a:pt x="38078" y="25898"/>
                  </a:lnTo>
                  <a:lnTo>
                    <a:pt x="42442" y="15120"/>
                  </a:lnTo>
                  <a:lnTo>
                    <a:pt x="43918" y="13931"/>
                  </a:lnTo>
                  <a:lnTo>
                    <a:pt x="45607" y="13139"/>
                  </a:lnTo>
                  <a:lnTo>
                    <a:pt x="46734" y="14728"/>
                  </a:lnTo>
                  <a:lnTo>
                    <a:pt x="68037" y="62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275"/>
            <p:cNvSpPr/>
            <p:nvPr>
              <p:custDataLst>
                <p:tags r:id="rId101"/>
              </p:custDataLst>
            </p:nvPr>
          </p:nvSpPr>
          <p:spPr>
            <a:xfrm>
              <a:off x="4578023" y="2981884"/>
              <a:ext cx="66898" cy="199658"/>
            </a:xfrm>
            <a:custGeom>
              <a:avLst/>
              <a:gdLst/>
              <a:ahLst/>
              <a:cxnLst/>
              <a:rect l="0" t="0" r="0" b="0"/>
              <a:pathLst>
                <a:path w="66898" h="199658">
                  <a:moveTo>
                    <a:pt x="57477" y="28016"/>
                  </a:moveTo>
                  <a:lnTo>
                    <a:pt x="57477" y="28016"/>
                  </a:lnTo>
                  <a:lnTo>
                    <a:pt x="60848" y="21274"/>
                  </a:lnTo>
                  <a:lnTo>
                    <a:pt x="62546" y="19288"/>
                  </a:lnTo>
                  <a:lnTo>
                    <a:pt x="66315" y="17081"/>
                  </a:lnTo>
                  <a:lnTo>
                    <a:pt x="66897" y="15787"/>
                  </a:lnTo>
                  <a:lnTo>
                    <a:pt x="66579" y="14219"/>
                  </a:lnTo>
                  <a:lnTo>
                    <a:pt x="62762" y="8641"/>
                  </a:lnTo>
                  <a:lnTo>
                    <a:pt x="58415" y="4588"/>
                  </a:lnTo>
                  <a:lnTo>
                    <a:pt x="51779" y="435"/>
                  </a:lnTo>
                  <a:lnTo>
                    <a:pt x="40363" y="0"/>
                  </a:lnTo>
                  <a:lnTo>
                    <a:pt x="27293" y="2865"/>
                  </a:lnTo>
                  <a:lnTo>
                    <a:pt x="16780" y="8841"/>
                  </a:lnTo>
                  <a:lnTo>
                    <a:pt x="2930" y="23510"/>
                  </a:lnTo>
                  <a:lnTo>
                    <a:pt x="650" y="29952"/>
                  </a:lnTo>
                  <a:lnTo>
                    <a:pt x="0" y="44634"/>
                  </a:lnTo>
                  <a:lnTo>
                    <a:pt x="6972" y="65395"/>
                  </a:lnTo>
                  <a:lnTo>
                    <a:pt x="33543" y="110895"/>
                  </a:lnTo>
                  <a:lnTo>
                    <a:pt x="55231" y="151636"/>
                  </a:lnTo>
                  <a:lnTo>
                    <a:pt x="58096" y="161230"/>
                  </a:lnTo>
                  <a:lnTo>
                    <a:pt x="58595" y="169036"/>
                  </a:lnTo>
                  <a:lnTo>
                    <a:pt x="55386" y="181473"/>
                  </a:lnTo>
                  <a:lnTo>
                    <a:pt x="47376" y="191704"/>
                  </a:lnTo>
                  <a:lnTo>
                    <a:pt x="42276" y="196408"/>
                  </a:lnTo>
                  <a:lnTo>
                    <a:pt x="36759" y="198838"/>
                  </a:lnTo>
                  <a:lnTo>
                    <a:pt x="24986" y="199657"/>
                  </a:lnTo>
                  <a:lnTo>
                    <a:pt x="16461" y="197670"/>
                  </a:lnTo>
                  <a:lnTo>
                    <a:pt x="13199" y="196152"/>
                  </a:lnTo>
                  <a:lnTo>
                    <a:pt x="11731" y="193729"/>
                  </a:lnTo>
                  <a:lnTo>
                    <a:pt x="13027" y="180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265"/>
          <p:cNvGrpSpPr/>
          <p:nvPr/>
        </p:nvGrpSpPr>
        <p:grpSpPr>
          <a:xfrm>
            <a:off x="2642496" y="2951090"/>
            <a:ext cx="1511068" cy="321999"/>
            <a:chOff x="2642496" y="2951090"/>
            <a:chExt cx="1511068" cy="321999"/>
          </a:xfrm>
        </p:grpSpPr>
        <p:sp>
          <p:nvSpPr>
            <p:cNvPr id="252" name="SMARTInkShape-1276"/>
            <p:cNvSpPr/>
            <p:nvPr>
              <p:custDataLst>
                <p:tags r:id="rId85"/>
              </p:custDataLst>
            </p:nvPr>
          </p:nvSpPr>
          <p:spPr>
            <a:xfrm>
              <a:off x="3920595" y="2951090"/>
              <a:ext cx="232969" cy="231378"/>
            </a:xfrm>
            <a:custGeom>
              <a:avLst/>
              <a:gdLst/>
              <a:ahLst/>
              <a:cxnLst/>
              <a:rect l="0" t="0" r="0" b="0"/>
              <a:pathLst>
                <a:path w="232969" h="231378">
                  <a:moveTo>
                    <a:pt x="22755" y="166760"/>
                  </a:moveTo>
                  <a:lnTo>
                    <a:pt x="22755" y="166760"/>
                  </a:lnTo>
                  <a:lnTo>
                    <a:pt x="5111" y="178315"/>
                  </a:lnTo>
                  <a:lnTo>
                    <a:pt x="7492" y="175750"/>
                  </a:lnTo>
                  <a:lnTo>
                    <a:pt x="10798" y="174283"/>
                  </a:lnTo>
                  <a:lnTo>
                    <a:pt x="12666" y="173892"/>
                  </a:lnTo>
                  <a:lnTo>
                    <a:pt x="36437" y="156563"/>
                  </a:lnTo>
                  <a:lnTo>
                    <a:pt x="39419" y="152115"/>
                  </a:lnTo>
                  <a:lnTo>
                    <a:pt x="39509" y="149941"/>
                  </a:lnTo>
                  <a:lnTo>
                    <a:pt x="37727" y="145644"/>
                  </a:lnTo>
                  <a:lnTo>
                    <a:pt x="36264" y="144216"/>
                  </a:lnTo>
                  <a:lnTo>
                    <a:pt x="32757" y="142629"/>
                  </a:lnTo>
                  <a:lnTo>
                    <a:pt x="20074" y="148478"/>
                  </a:lnTo>
                  <a:lnTo>
                    <a:pt x="6282" y="162519"/>
                  </a:lnTo>
                  <a:lnTo>
                    <a:pt x="1323" y="172166"/>
                  </a:lnTo>
                  <a:lnTo>
                    <a:pt x="0" y="176714"/>
                  </a:lnTo>
                  <a:lnTo>
                    <a:pt x="2293" y="187412"/>
                  </a:lnTo>
                  <a:lnTo>
                    <a:pt x="8723" y="198516"/>
                  </a:lnTo>
                  <a:lnTo>
                    <a:pt x="24241" y="211996"/>
                  </a:lnTo>
                  <a:lnTo>
                    <a:pt x="36116" y="218144"/>
                  </a:lnTo>
                  <a:lnTo>
                    <a:pt x="64814" y="222201"/>
                  </a:lnTo>
                  <a:lnTo>
                    <a:pt x="96757" y="220033"/>
                  </a:lnTo>
                  <a:lnTo>
                    <a:pt x="125193" y="208180"/>
                  </a:lnTo>
                  <a:lnTo>
                    <a:pt x="144751" y="191262"/>
                  </a:lnTo>
                  <a:lnTo>
                    <a:pt x="152740" y="179586"/>
                  </a:lnTo>
                  <a:lnTo>
                    <a:pt x="151745" y="176721"/>
                  </a:lnTo>
                  <a:lnTo>
                    <a:pt x="144995" y="171658"/>
                  </a:lnTo>
                  <a:lnTo>
                    <a:pt x="140937" y="170731"/>
                  </a:lnTo>
                  <a:lnTo>
                    <a:pt x="132666" y="171582"/>
                  </a:lnTo>
                  <a:lnTo>
                    <a:pt x="116704" y="179399"/>
                  </a:lnTo>
                  <a:lnTo>
                    <a:pt x="105312" y="190652"/>
                  </a:lnTo>
                  <a:lnTo>
                    <a:pt x="101780" y="200662"/>
                  </a:lnTo>
                  <a:lnTo>
                    <a:pt x="100917" y="211461"/>
                  </a:lnTo>
                  <a:lnTo>
                    <a:pt x="102884" y="220964"/>
                  </a:lnTo>
                  <a:lnTo>
                    <a:pt x="105807" y="224768"/>
                  </a:lnTo>
                  <a:lnTo>
                    <a:pt x="114701" y="230876"/>
                  </a:lnTo>
                  <a:lnTo>
                    <a:pt x="119329" y="231377"/>
                  </a:lnTo>
                  <a:lnTo>
                    <a:pt x="128236" y="228169"/>
                  </a:lnTo>
                  <a:lnTo>
                    <a:pt x="144555" y="215059"/>
                  </a:lnTo>
                  <a:lnTo>
                    <a:pt x="170672" y="169127"/>
                  </a:lnTo>
                  <a:lnTo>
                    <a:pt x="188408" y="127088"/>
                  </a:lnTo>
                  <a:lnTo>
                    <a:pt x="208295" y="80476"/>
                  </a:lnTo>
                  <a:lnTo>
                    <a:pt x="221506" y="40849"/>
                  </a:lnTo>
                  <a:lnTo>
                    <a:pt x="232968" y="2345"/>
                  </a:lnTo>
                  <a:lnTo>
                    <a:pt x="232747" y="0"/>
                  </a:lnTo>
                  <a:lnTo>
                    <a:pt x="231190" y="553"/>
                  </a:lnTo>
                  <a:lnTo>
                    <a:pt x="225694" y="6812"/>
                  </a:lnTo>
                  <a:lnTo>
                    <a:pt x="220102" y="43286"/>
                  </a:lnTo>
                  <a:lnTo>
                    <a:pt x="210925" y="90240"/>
                  </a:lnTo>
                  <a:lnTo>
                    <a:pt x="208404" y="135469"/>
                  </a:lnTo>
                  <a:lnTo>
                    <a:pt x="213255" y="185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277"/>
            <p:cNvSpPr/>
            <p:nvPr>
              <p:custDataLst>
                <p:tags r:id="rId86"/>
              </p:custDataLst>
            </p:nvPr>
          </p:nvSpPr>
          <p:spPr>
            <a:xfrm>
              <a:off x="3782998" y="3079750"/>
              <a:ext cx="90503" cy="31751"/>
            </a:xfrm>
            <a:custGeom>
              <a:avLst/>
              <a:gdLst/>
              <a:ahLst/>
              <a:cxnLst/>
              <a:rect l="0" t="0" r="0" b="0"/>
              <a:pathLst>
                <a:path w="90503" h="31751">
                  <a:moveTo>
                    <a:pt x="20652" y="31750"/>
                  </a:moveTo>
                  <a:lnTo>
                    <a:pt x="20652" y="31750"/>
                  </a:lnTo>
                  <a:lnTo>
                    <a:pt x="258" y="31750"/>
                  </a:lnTo>
                  <a:lnTo>
                    <a:pt x="0" y="30339"/>
                  </a:lnTo>
                  <a:lnTo>
                    <a:pt x="3477" y="25008"/>
                  </a:lnTo>
                  <a:lnTo>
                    <a:pt x="16739" y="17445"/>
                  </a:lnTo>
                  <a:lnTo>
                    <a:pt x="905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78"/>
            <p:cNvSpPr/>
            <p:nvPr>
              <p:custDataLst>
                <p:tags r:id="rId87"/>
              </p:custDataLst>
            </p:nvPr>
          </p:nvSpPr>
          <p:spPr>
            <a:xfrm>
              <a:off x="3791318" y="2979033"/>
              <a:ext cx="37733" cy="200746"/>
            </a:xfrm>
            <a:custGeom>
              <a:avLst/>
              <a:gdLst/>
              <a:ahLst/>
              <a:cxnLst/>
              <a:rect l="0" t="0" r="0" b="0"/>
              <a:pathLst>
                <a:path w="37733" h="200746">
                  <a:moveTo>
                    <a:pt x="37732" y="5467"/>
                  </a:moveTo>
                  <a:lnTo>
                    <a:pt x="37732" y="5467"/>
                  </a:lnTo>
                  <a:lnTo>
                    <a:pt x="37732" y="2096"/>
                  </a:lnTo>
                  <a:lnTo>
                    <a:pt x="35615" y="1103"/>
                  </a:lnTo>
                  <a:lnTo>
                    <a:pt x="27619" y="0"/>
                  </a:lnTo>
                  <a:lnTo>
                    <a:pt x="24640" y="1116"/>
                  </a:lnTo>
                  <a:lnTo>
                    <a:pt x="22654" y="3272"/>
                  </a:lnTo>
                  <a:lnTo>
                    <a:pt x="19742" y="12252"/>
                  </a:lnTo>
                  <a:lnTo>
                    <a:pt x="12123" y="50630"/>
                  </a:lnTo>
                  <a:lnTo>
                    <a:pt x="5920" y="85641"/>
                  </a:lnTo>
                  <a:lnTo>
                    <a:pt x="1495" y="123531"/>
                  </a:lnTo>
                  <a:lnTo>
                    <a:pt x="0" y="167940"/>
                  </a:lnTo>
                  <a:lnTo>
                    <a:pt x="3559" y="185627"/>
                  </a:lnTo>
                  <a:lnTo>
                    <a:pt x="6483" y="193307"/>
                  </a:lnTo>
                  <a:lnTo>
                    <a:pt x="9843" y="197721"/>
                  </a:lnTo>
                  <a:lnTo>
                    <a:pt x="13495" y="199959"/>
                  </a:lnTo>
                  <a:lnTo>
                    <a:pt x="17341" y="200745"/>
                  </a:lnTo>
                  <a:lnTo>
                    <a:pt x="37732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279"/>
            <p:cNvSpPr/>
            <p:nvPr>
              <p:custDataLst>
                <p:tags r:id="rId88"/>
              </p:custDataLst>
            </p:nvPr>
          </p:nvSpPr>
          <p:spPr>
            <a:xfrm>
              <a:off x="3640472" y="3087245"/>
              <a:ext cx="86979" cy="97068"/>
            </a:xfrm>
            <a:custGeom>
              <a:avLst/>
              <a:gdLst/>
              <a:ahLst/>
              <a:cxnLst/>
              <a:rect l="0" t="0" r="0" b="0"/>
              <a:pathLst>
                <a:path w="86979" h="97068">
                  <a:moveTo>
                    <a:pt x="67928" y="11555"/>
                  </a:moveTo>
                  <a:lnTo>
                    <a:pt x="67928" y="11555"/>
                  </a:lnTo>
                  <a:lnTo>
                    <a:pt x="67928" y="8184"/>
                  </a:lnTo>
                  <a:lnTo>
                    <a:pt x="64165" y="4648"/>
                  </a:lnTo>
                  <a:lnTo>
                    <a:pt x="58494" y="1429"/>
                  </a:lnTo>
                  <a:lnTo>
                    <a:pt x="53622" y="0"/>
                  </a:lnTo>
                  <a:lnTo>
                    <a:pt x="40171" y="2565"/>
                  </a:lnTo>
                  <a:lnTo>
                    <a:pt x="32543" y="7795"/>
                  </a:lnTo>
                  <a:lnTo>
                    <a:pt x="7315" y="37740"/>
                  </a:lnTo>
                  <a:lnTo>
                    <a:pt x="2183" y="51415"/>
                  </a:lnTo>
                  <a:lnTo>
                    <a:pt x="0" y="76831"/>
                  </a:lnTo>
                  <a:lnTo>
                    <a:pt x="1989" y="89015"/>
                  </a:lnTo>
                  <a:lnTo>
                    <a:pt x="4919" y="92828"/>
                  </a:lnTo>
                  <a:lnTo>
                    <a:pt x="13819" y="97065"/>
                  </a:lnTo>
                  <a:lnTo>
                    <a:pt x="24829" y="97067"/>
                  </a:lnTo>
                  <a:lnTo>
                    <a:pt x="30729" y="96079"/>
                  </a:lnTo>
                  <a:lnTo>
                    <a:pt x="86978" y="560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280"/>
            <p:cNvSpPr/>
            <p:nvPr>
              <p:custDataLst>
                <p:tags r:id="rId89"/>
              </p:custDataLst>
            </p:nvPr>
          </p:nvSpPr>
          <p:spPr>
            <a:xfrm>
              <a:off x="3519715" y="3096323"/>
              <a:ext cx="74386" cy="105812"/>
            </a:xfrm>
            <a:custGeom>
              <a:avLst/>
              <a:gdLst/>
              <a:ahLst/>
              <a:cxnLst/>
              <a:rect l="0" t="0" r="0" b="0"/>
              <a:pathLst>
                <a:path w="74386" h="105812">
                  <a:moveTo>
                    <a:pt x="17235" y="34227"/>
                  </a:moveTo>
                  <a:lnTo>
                    <a:pt x="17235" y="34227"/>
                  </a:lnTo>
                  <a:lnTo>
                    <a:pt x="7775" y="43687"/>
                  </a:lnTo>
                  <a:lnTo>
                    <a:pt x="8106" y="44061"/>
                  </a:lnTo>
                  <a:lnTo>
                    <a:pt x="12237" y="42596"/>
                  </a:lnTo>
                  <a:lnTo>
                    <a:pt x="13903" y="41217"/>
                  </a:lnTo>
                  <a:lnTo>
                    <a:pt x="17659" y="35907"/>
                  </a:lnTo>
                  <a:lnTo>
                    <a:pt x="27081" y="28453"/>
                  </a:lnTo>
                  <a:lnTo>
                    <a:pt x="43679" y="8459"/>
                  </a:lnTo>
                  <a:lnTo>
                    <a:pt x="44742" y="5759"/>
                  </a:lnTo>
                  <a:lnTo>
                    <a:pt x="44745" y="3254"/>
                  </a:lnTo>
                  <a:lnTo>
                    <a:pt x="44042" y="878"/>
                  </a:lnTo>
                  <a:lnTo>
                    <a:pt x="42868" y="0"/>
                  </a:lnTo>
                  <a:lnTo>
                    <a:pt x="41378" y="120"/>
                  </a:lnTo>
                  <a:lnTo>
                    <a:pt x="27178" y="8753"/>
                  </a:lnTo>
                  <a:lnTo>
                    <a:pt x="13439" y="30129"/>
                  </a:lnTo>
                  <a:lnTo>
                    <a:pt x="1930" y="59523"/>
                  </a:lnTo>
                  <a:lnTo>
                    <a:pt x="0" y="82095"/>
                  </a:lnTo>
                  <a:lnTo>
                    <a:pt x="2049" y="93367"/>
                  </a:lnTo>
                  <a:lnTo>
                    <a:pt x="7193" y="101198"/>
                  </a:lnTo>
                  <a:lnTo>
                    <a:pt x="10540" y="104275"/>
                  </a:lnTo>
                  <a:lnTo>
                    <a:pt x="23667" y="105811"/>
                  </a:lnTo>
                  <a:lnTo>
                    <a:pt x="74385" y="97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281"/>
            <p:cNvSpPr/>
            <p:nvPr>
              <p:custDataLst>
                <p:tags r:id="rId90"/>
              </p:custDataLst>
            </p:nvPr>
          </p:nvSpPr>
          <p:spPr>
            <a:xfrm>
              <a:off x="3384550" y="3092450"/>
              <a:ext cx="95251" cy="125369"/>
            </a:xfrm>
            <a:custGeom>
              <a:avLst/>
              <a:gdLst/>
              <a:ahLst/>
              <a:cxnLst/>
              <a:rect l="0" t="0" r="0" b="0"/>
              <a:pathLst>
                <a:path w="95251" h="125369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1411" y="9042"/>
                  </a:lnTo>
                  <a:lnTo>
                    <a:pt x="21048" y="15450"/>
                  </a:lnTo>
                  <a:lnTo>
                    <a:pt x="30756" y="23094"/>
                  </a:lnTo>
                  <a:lnTo>
                    <a:pt x="48487" y="45249"/>
                  </a:lnTo>
                  <a:lnTo>
                    <a:pt x="54583" y="73850"/>
                  </a:lnTo>
                  <a:lnTo>
                    <a:pt x="51573" y="102573"/>
                  </a:lnTo>
                  <a:lnTo>
                    <a:pt x="48087" y="117790"/>
                  </a:lnTo>
                  <a:lnTo>
                    <a:pt x="45463" y="122271"/>
                  </a:lnTo>
                  <a:lnTo>
                    <a:pt x="42303" y="124553"/>
                  </a:lnTo>
                  <a:lnTo>
                    <a:pt x="38785" y="125368"/>
                  </a:lnTo>
                  <a:lnTo>
                    <a:pt x="35735" y="123795"/>
                  </a:lnTo>
                  <a:lnTo>
                    <a:pt x="30464" y="116404"/>
                  </a:lnTo>
                  <a:lnTo>
                    <a:pt x="30271" y="90228"/>
                  </a:lnTo>
                  <a:lnTo>
                    <a:pt x="41597" y="49233"/>
                  </a:lnTo>
                  <a:lnTo>
                    <a:pt x="49296" y="30818"/>
                  </a:lnTo>
                  <a:lnTo>
                    <a:pt x="61185" y="18871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282"/>
            <p:cNvSpPr/>
            <p:nvPr>
              <p:custDataLst>
                <p:tags r:id="rId91"/>
              </p:custDataLst>
            </p:nvPr>
          </p:nvSpPr>
          <p:spPr>
            <a:xfrm>
              <a:off x="3234842" y="3105150"/>
              <a:ext cx="86209" cy="107417"/>
            </a:xfrm>
            <a:custGeom>
              <a:avLst/>
              <a:gdLst/>
              <a:ahLst/>
              <a:cxnLst/>
              <a:rect l="0" t="0" r="0" b="0"/>
              <a:pathLst>
                <a:path w="86209" h="107417">
                  <a:moveTo>
                    <a:pt x="3658" y="38100"/>
                  </a:moveTo>
                  <a:lnTo>
                    <a:pt x="3658" y="38100"/>
                  </a:lnTo>
                  <a:lnTo>
                    <a:pt x="2952" y="31619"/>
                  </a:lnTo>
                  <a:lnTo>
                    <a:pt x="0" y="19246"/>
                  </a:lnTo>
                  <a:lnTo>
                    <a:pt x="514" y="17064"/>
                  </a:lnTo>
                  <a:lnTo>
                    <a:pt x="3037" y="13562"/>
                  </a:lnTo>
                  <a:lnTo>
                    <a:pt x="13587" y="19697"/>
                  </a:lnTo>
                  <a:lnTo>
                    <a:pt x="23376" y="30453"/>
                  </a:lnTo>
                  <a:lnTo>
                    <a:pt x="37397" y="69411"/>
                  </a:lnTo>
                  <a:lnTo>
                    <a:pt x="37938" y="80473"/>
                  </a:lnTo>
                  <a:lnTo>
                    <a:pt x="32536" y="102444"/>
                  </a:lnTo>
                  <a:lnTo>
                    <a:pt x="30671" y="105690"/>
                  </a:lnTo>
                  <a:lnTo>
                    <a:pt x="28723" y="107149"/>
                  </a:lnTo>
                  <a:lnTo>
                    <a:pt x="26717" y="107416"/>
                  </a:lnTo>
                  <a:lnTo>
                    <a:pt x="25381" y="106183"/>
                  </a:lnTo>
                  <a:lnTo>
                    <a:pt x="23896" y="101050"/>
                  </a:lnTo>
                  <a:lnTo>
                    <a:pt x="31650" y="54939"/>
                  </a:lnTo>
                  <a:lnTo>
                    <a:pt x="44408" y="32976"/>
                  </a:lnTo>
                  <a:lnTo>
                    <a:pt x="54851" y="19805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1283"/>
            <p:cNvSpPr/>
            <p:nvPr>
              <p:custDataLst>
                <p:tags r:id="rId92"/>
              </p:custDataLst>
            </p:nvPr>
          </p:nvSpPr>
          <p:spPr>
            <a:xfrm>
              <a:off x="3113888" y="3133830"/>
              <a:ext cx="72864" cy="93533"/>
            </a:xfrm>
            <a:custGeom>
              <a:avLst/>
              <a:gdLst/>
              <a:ahLst/>
              <a:cxnLst/>
              <a:rect l="0" t="0" r="0" b="0"/>
              <a:pathLst>
                <a:path w="72864" h="93533">
                  <a:moveTo>
                    <a:pt x="35712" y="9420"/>
                  </a:moveTo>
                  <a:lnTo>
                    <a:pt x="35712" y="9420"/>
                  </a:lnTo>
                  <a:lnTo>
                    <a:pt x="35712" y="6049"/>
                  </a:lnTo>
                  <a:lnTo>
                    <a:pt x="33830" y="2513"/>
                  </a:lnTo>
                  <a:lnTo>
                    <a:pt x="32341" y="582"/>
                  </a:lnTo>
                  <a:lnTo>
                    <a:pt x="30642" y="0"/>
                  </a:lnTo>
                  <a:lnTo>
                    <a:pt x="28805" y="318"/>
                  </a:lnTo>
                  <a:lnTo>
                    <a:pt x="17414" y="5897"/>
                  </a:lnTo>
                  <a:lnTo>
                    <a:pt x="5674" y="21860"/>
                  </a:lnTo>
                  <a:lnTo>
                    <a:pt x="0" y="41093"/>
                  </a:lnTo>
                  <a:lnTo>
                    <a:pt x="1691" y="63568"/>
                  </a:lnTo>
                  <a:lnTo>
                    <a:pt x="6716" y="76054"/>
                  </a:lnTo>
                  <a:lnTo>
                    <a:pt x="13652" y="85602"/>
                  </a:lnTo>
                  <a:lnTo>
                    <a:pt x="21439" y="92197"/>
                  </a:lnTo>
                  <a:lnTo>
                    <a:pt x="26197" y="93532"/>
                  </a:lnTo>
                  <a:lnTo>
                    <a:pt x="37127" y="93135"/>
                  </a:lnTo>
                  <a:lnTo>
                    <a:pt x="45278" y="90607"/>
                  </a:lnTo>
                  <a:lnTo>
                    <a:pt x="48440" y="88944"/>
                  </a:lnTo>
                  <a:lnTo>
                    <a:pt x="63001" y="69750"/>
                  </a:lnTo>
                  <a:lnTo>
                    <a:pt x="69007" y="53402"/>
                  </a:lnTo>
                  <a:lnTo>
                    <a:pt x="72863" y="26653"/>
                  </a:lnTo>
                  <a:lnTo>
                    <a:pt x="71768" y="22320"/>
                  </a:lnTo>
                  <a:lnTo>
                    <a:pt x="66789" y="15623"/>
                  </a:lnTo>
                  <a:lnTo>
                    <a:pt x="64191" y="14261"/>
                  </a:lnTo>
                  <a:lnTo>
                    <a:pt x="54762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284"/>
            <p:cNvSpPr/>
            <p:nvPr>
              <p:custDataLst>
                <p:tags r:id="rId93"/>
              </p:custDataLst>
            </p:nvPr>
          </p:nvSpPr>
          <p:spPr>
            <a:xfrm>
              <a:off x="3011502" y="3124801"/>
              <a:ext cx="42849" cy="113700"/>
            </a:xfrm>
            <a:custGeom>
              <a:avLst/>
              <a:gdLst/>
              <a:ahLst/>
              <a:cxnLst/>
              <a:rect l="0" t="0" r="0" b="0"/>
              <a:pathLst>
                <a:path w="42849" h="113700">
                  <a:moveTo>
                    <a:pt x="36498" y="18449"/>
                  </a:moveTo>
                  <a:lnTo>
                    <a:pt x="36498" y="18449"/>
                  </a:lnTo>
                  <a:lnTo>
                    <a:pt x="36498" y="1426"/>
                  </a:lnTo>
                  <a:lnTo>
                    <a:pt x="35086" y="750"/>
                  </a:lnTo>
                  <a:lnTo>
                    <a:pt x="29756" y="0"/>
                  </a:lnTo>
                  <a:lnTo>
                    <a:pt x="18821" y="2948"/>
                  </a:lnTo>
                  <a:lnTo>
                    <a:pt x="12649" y="8267"/>
                  </a:lnTo>
                  <a:lnTo>
                    <a:pt x="5208" y="21076"/>
                  </a:lnTo>
                  <a:lnTo>
                    <a:pt x="1425" y="33022"/>
                  </a:lnTo>
                  <a:lnTo>
                    <a:pt x="0" y="54909"/>
                  </a:lnTo>
                  <a:lnTo>
                    <a:pt x="4439" y="75818"/>
                  </a:lnTo>
                  <a:lnTo>
                    <a:pt x="14377" y="97458"/>
                  </a:lnTo>
                  <a:lnTo>
                    <a:pt x="22198" y="106010"/>
                  </a:lnTo>
                  <a:lnTo>
                    <a:pt x="42848" y="113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285"/>
            <p:cNvSpPr/>
            <p:nvPr>
              <p:custDataLst>
                <p:tags r:id="rId94"/>
              </p:custDataLst>
            </p:nvPr>
          </p:nvSpPr>
          <p:spPr>
            <a:xfrm>
              <a:off x="2845683" y="3129425"/>
              <a:ext cx="91374" cy="109076"/>
            </a:xfrm>
            <a:custGeom>
              <a:avLst/>
              <a:gdLst/>
              <a:ahLst/>
              <a:cxnLst/>
              <a:rect l="0" t="0" r="0" b="0"/>
              <a:pathLst>
                <a:path w="91374" h="109076">
                  <a:moveTo>
                    <a:pt x="5467" y="32875"/>
                  </a:moveTo>
                  <a:lnTo>
                    <a:pt x="5467" y="32875"/>
                  </a:lnTo>
                  <a:lnTo>
                    <a:pt x="0" y="32875"/>
                  </a:lnTo>
                  <a:lnTo>
                    <a:pt x="4662" y="53923"/>
                  </a:lnTo>
                  <a:lnTo>
                    <a:pt x="5436" y="99039"/>
                  </a:lnTo>
                  <a:lnTo>
                    <a:pt x="5458" y="104220"/>
                  </a:lnTo>
                  <a:lnTo>
                    <a:pt x="6169" y="100567"/>
                  </a:lnTo>
                  <a:lnTo>
                    <a:pt x="12639" y="62412"/>
                  </a:lnTo>
                  <a:lnTo>
                    <a:pt x="29416" y="16460"/>
                  </a:lnTo>
                  <a:lnTo>
                    <a:pt x="39394" y="6059"/>
                  </a:lnTo>
                  <a:lnTo>
                    <a:pt x="49474" y="496"/>
                  </a:lnTo>
                  <a:lnTo>
                    <a:pt x="53149" y="0"/>
                  </a:lnTo>
                  <a:lnTo>
                    <a:pt x="56305" y="375"/>
                  </a:lnTo>
                  <a:lnTo>
                    <a:pt x="59115" y="2036"/>
                  </a:lnTo>
                  <a:lnTo>
                    <a:pt x="64117" y="7645"/>
                  </a:lnTo>
                  <a:lnTo>
                    <a:pt x="80262" y="40641"/>
                  </a:lnTo>
                  <a:lnTo>
                    <a:pt x="89218" y="83242"/>
                  </a:lnTo>
                  <a:lnTo>
                    <a:pt x="91373" y="94771"/>
                  </a:lnTo>
                  <a:lnTo>
                    <a:pt x="88017" y="109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286"/>
            <p:cNvSpPr/>
            <p:nvPr>
              <p:custDataLst>
                <p:tags r:id="rId95"/>
              </p:custDataLst>
            </p:nvPr>
          </p:nvSpPr>
          <p:spPr>
            <a:xfrm>
              <a:off x="2642496" y="3136900"/>
              <a:ext cx="138805" cy="136189"/>
            </a:xfrm>
            <a:custGeom>
              <a:avLst/>
              <a:gdLst/>
              <a:ahLst/>
              <a:cxnLst/>
              <a:rect l="0" t="0" r="0" b="0"/>
              <a:pathLst>
                <a:path w="138805" h="136189">
                  <a:moveTo>
                    <a:pt x="18154" y="0"/>
                  </a:moveTo>
                  <a:lnTo>
                    <a:pt x="18154" y="0"/>
                  </a:lnTo>
                  <a:lnTo>
                    <a:pt x="8511" y="0"/>
                  </a:lnTo>
                  <a:lnTo>
                    <a:pt x="7492" y="706"/>
                  </a:lnTo>
                  <a:lnTo>
                    <a:pt x="6812" y="1882"/>
                  </a:lnTo>
                  <a:lnTo>
                    <a:pt x="547" y="30443"/>
                  </a:lnTo>
                  <a:lnTo>
                    <a:pt x="0" y="70253"/>
                  </a:lnTo>
                  <a:lnTo>
                    <a:pt x="7967" y="109030"/>
                  </a:lnTo>
                  <a:lnTo>
                    <a:pt x="17409" y="127320"/>
                  </a:lnTo>
                  <a:lnTo>
                    <a:pt x="21891" y="131447"/>
                  </a:lnTo>
                  <a:lnTo>
                    <a:pt x="32515" y="136032"/>
                  </a:lnTo>
                  <a:lnTo>
                    <a:pt x="42411" y="136188"/>
                  </a:lnTo>
                  <a:lnTo>
                    <a:pt x="47025" y="135242"/>
                  </a:lnTo>
                  <a:lnTo>
                    <a:pt x="57797" y="126665"/>
                  </a:lnTo>
                  <a:lnTo>
                    <a:pt x="92608" y="83845"/>
                  </a:lnTo>
                  <a:lnTo>
                    <a:pt x="104655" y="62002"/>
                  </a:lnTo>
                  <a:lnTo>
                    <a:pt x="112252" y="31814"/>
                  </a:lnTo>
                  <a:lnTo>
                    <a:pt x="112892" y="25193"/>
                  </a:lnTo>
                  <a:lnTo>
                    <a:pt x="112357" y="23851"/>
                  </a:lnTo>
                  <a:lnTo>
                    <a:pt x="111295" y="23662"/>
                  </a:lnTo>
                  <a:lnTo>
                    <a:pt x="109881" y="24241"/>
                  </a:lnTo>
                  <a:lnTo>
                    <a:pt x="108939" y="26038"/>
                  </a:lnTo>
                  <a:lnTo>
                    <a:pt x="107302" y="53087"/>
                  </a:lnTo>
                  <a:lnTo>
                    <a:pt x="115914" y="94893"/>
                  </a:lnTo>
                  <a:lnTo>
                    <a:pt x="124771" y="119168"/>
                  </a:lnTo>
                  <a:lnTo>
                    <a:pt x="138804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6" name="SMARTInkShape-Group266"/>
          <p:cNvGrpSpPr/>
          <p:nvPr/>
        </p:nvGrpSpPr>
        <p:grpSpPr>
          <a:xfrm>
            <a:off x="9391790" y="1855189"/>
            <a:ext cx="1784211" cy="513362"/>
            <a:chOff x="9391790" y="1855189"/>
            <a:chExt cx="1784211" cy="513362"/>
          </a:xfrm>
        </p:grpSpPr>
        <p:sp>
          <p:nvSpPr>
            <p:cNvPr id="264" name="SMARTInkShape-1287"/>
            <p:cNvSpPr/>
            <p:nvPr>
              <p:custDataLst>
                <p:tags r:id="rId73"/>
              </p:custDataLst>
            </p:nvPr>
          </p:nvSpPr>
          <p:spPr>
            <a:xfrm>
              <a:off x="11010900" y="1855189"/>
              <a:ext cx="165101" cy="145062"/>
            </a:xfrm>
            <a:custGeom>
              <a:avLst/>
              <a:gdLst/>
              <a:ahLst/>
              <a:cxnLst/>
              <a:rect l="0" t="0" r="0" b="0"/>
              <a:pathLst>
                <a:path w="165101" h="145062">
                  <a:moveTo>
                    <a:pt x="0" y="24411"/>
                  </a:moveTo>
                  <a:lnTo>
                    <a:pt x="0" y="24411"/>
                  </a:lnTo>
                  <a:lnTo>
                    <a:pt x="3370" y="21040"/>
                  </a:lnTo>
                  <a:lnTo>
                    <a:pt x="5026" y="15622"/>
                  </a:lnTo>
                  <a:lnTo>
                    <a:pt x="6467" y="9216"/>
                  </a:lnTo>
                  <a:lnTo>
                    <a:pt x="9460" y="4017"/>
                  </a:lnTo>
                  <a:lnTo>
                    <a:pt x="13141" y="1236"/>
                  </a:lnTo>
                  <a:lnTo>
                    <a:pt x="18540" y="0"/>
                  </a:lnTo>
                  <a:lnTo>
                    <a:pt x="33480" y="9"/>
                  </a:lnTo>
                  <a:lnTo>
                    <a:pt x="45219" y="2512"/>
                  </a:lnTo>
                  <a:lnTo>
                    <a:pt x="60357" y="11259"/>
                  </a:lnTo>
                  <a:lnTo>
                    <a:pt x="67513" y="20682"/>
                  </a:lnTo>
                  <a:lnTo>
                    <a:pt x="70408" y="26158"/>
                  </a:lnTo>
                  <a:lnTo>
                    <a:pt x="70927" y="32631"/>
                  </a:lnTo>
                  <a:lnTo>
                    <a:pt x="67743" y="47350"/>
                  </a:lnTo>
                  <a:lnTo>
                    <a:pt x="48362" y="83118"/>
                  </a:lnTo>
                  <a:lnTo>
                    <a:pt x="18415" y="123242"/>
                  </a:lnTo>
                  <a:lnTo>
                    <a:pt x="18628" y="126987"/>
                  </a:lnTo>
                  <a:lnTo>
                    <a:pt x="20884" y="130190"/>
                  </a:lnTo>
                  <a:lnTo>
                    <a:pt x="24505" y="133030"/>
                  </a:lnTo>
                  <a:lnTo>
                    <a:pt x="34175" y="136186"/>
                  </a:lnTo>
                  <a:lnTo>
                    <a:pt x="71113" y="141583"/>
                  </a:lnTo>
                  <a:lnTo>
                    <a:pt x="115124" y="144374"/>
                  </a:lnTo>
                  <a:lnTo>
                    <a:pt x="165100" y="145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288"/>
            <p:cNvSpPr/>
            <p:nvPr>
              <p:custDataLst>
                <p:tags r:id="rId74"/>
              </p:custDataLst>
            </p:nvPr>
          </p:nvSpPr>
          <p:spPr>
            <a:xfrm>
              <a:off x="10864850" y="2026533"/>
              <a:ext cx="88588" cy="342018"/>
            </a:xfrm>
            <a:custGeom>
              <a:avLst/>
              <a:gdLst/>
              <a:ahLst/>
              <a:cxnLst/>
              <a:rect l="0" t="0" r="0" b="0"/>
              <a:pathLst>
                <a:path w="88588" h="342018">
                  <a:moveTo>
                    <a:pt x="57150" y="5467"/>
                  </a:moveTo>
                  <a:lnTo>
                    <a:pt x="57150" y="5467"/>
                  </a:lnTo>
                  <a:lnTo>
                    <a:pt x="51683" y="0"/>
                  </a:lnTo>
                  <a:lnTo>
                    <a:pt x="54432" y="2750"/>
                  </a:lnTo>
                  <a:lnTo>
                    <a:pt x="74588" y="49420"/>
                  </a:lnTo>
                  <a:lnTo>
                    <a:pt x="83563" y="90143"/>
                  </a:lnTo>
                  <a:lnTo>
                    <a:pt x="87844" y="137016"/>
                  </a:lnTo>
                  <a:lnTo>
                    <a:pt x="88587" y="179519"/>
                  </a:lnTo>
                  <a:lnTo>
                    <a:pt x="86692" y="216807"/>
                  </a:lnTo>
                  <a:lnTo>
                    <a:pt x="72959" y="258508"/>
                  </a:lnTo>
                  <a:lnTo>
                    <a:pt x="49036" y="305557"/>
                  </a:lnTo>
                  <a:lnTo>
                    <a:pt x="39431" y="317346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289"/>
            <p:cNvSpPr/>
            <p:nvPr>
              <p:custDataLst>
                <p:tags r:id="rId75"/>
              </p:custDataLst>
            </p:nvPr>
          </p:nvSpPr>
          <p:spPr>
            <a:xfrm>
              <a:off x="10552977" y="1987550"/>
              <a:ext cx="216624" cy="19051"/>
            </a:xfrm>
            <a:custGeom>
              <a:avLst/>
              <a:gdLst/>
              <a:ahLst/>
              <a:cxnLst/>
              <a:rect l="0" t="0" r="0" b="0"/>
              <a:pathLst>
                <a:path w="216624" h="19051">
                  <a:moveTo>
                    <a:pt x="19773" y="19050"/>
                  </a:moveTo>
                  <a:lnTo>
                    <a:pt x="19773" y="19050"/>
                  </a:lnTo>
                  <a:lnTo>
                    <a:pt x="5976" y="18344"/>
                  </a:lnTo>
                  <a:lnTo>
                    <a:pt x="0" y="15679"/>
                  </a:lnTo>
                  <a:lnTo>
                    <a:pt x="948" y="14686"/>
                  </a:lnTo>
                  <a:lnTo>
                    <a:pt x="40144" y="12169"/>
                  </a:lnTo>
                  <a:lnTo>
                    <a:pt x="85912" y="7708"/>
                  </a:lnTo>
                  <a:lnTo>
                    <a:pt x="132868" y="3247"/>
                  </a:lnTo>
                  <a:lnTo>
                    <a:pt x="175189" y="962"/>
                  </a:lnTo>
                  <a:lnTo>
                    <a:pt x="2166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290"/>
            <p:cNvSpPr/>
            <p:nvPr>
              <p:custDataLst>
                <p:tags r:id="rId76"/>
              </p:custDataLst>
            </p:nvPr>
          </p:nvSpPr>
          <p:spPr>
            <a:xfrm>
              <a:off x="10591800" y="2103517"/>
              <a:ext cx="196851" cy="188834"/>
            </a:xfrm>
            <a:custGeom>
              <a:avLst/>
              <a:gdLst/>
              <a:ahLst/>
              <a:cxnLst/>
              <a:rect l="0" t="0" r="0" b="0"/>
              <a:pathLst>
                <a:path w="196851" h="188834">
                  <a:moveTo>
                    <a:pt x="196850" y="23733"/>
                  </a:moveTo>
                  <a:lnTo>
                    <a:pt x="196850" y="23733"/>
                  </a:lnTo>
                  <a:lnTo>
                    <a:pt x="196145" y="9935"/>
                  </a:lnTo>
                  <a:lnTo>
                    <a:pt x="193479" y="3960"/>
                  </a:lnTo>
                  <a:lnTo>
                    <a:pt x="191074" y="2084"/>
                  </a:lnTo>
                  <a:lnTo>
                    <a:pt x="184641" y="0"/>
                  </a:lnTo>
                  <a:lnTo>
                    <a:pt x="180948" y="856"/>
                  </a:lnTo>
                  <a:lnTo>
                    <a:pt x="173085" y="5569"/>
                  </a:lnTo>
                  <a:lnTo>
                    <a:pt x="137439" y="46015"/>
                  </a:lnTo>
                  <a:lnTo>
                    <a:pt x="113851" y="76713"/>
                  </a:lnTo>
                  <a:lnTo>
                    <a:pt x="76717" y="119662"/>
                  </a:lnTo>
                  <a:lnTo>
                    <a:pt x="31109" y="162230"/>
                  </a:lnTo>
                  <a:lnTo>
                    <a:pt x="0" y="188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291"/>
            <p:cNvSpPr/>
            <p:nvPr>
              <p:custDataLst>
                <p:tags r:id="rId77"/>
              </p:custDataLst>
            </p:nvPr>
          </p:nvSpPr>
          <p:spPr>
            <a:xfrm>
              <a:off x="10588728" y="2077594"/>
              <a:ext cx="136423" cy="195707"/>
            </a:xfrm>
            <a:custGeom>
              <a:avLst/>
              <a:gdLst/>
              <a:ahLst/>
              <a:cxnLst/>
              <a:rect l="0" t="0" r="0" b="0"/>
              <a:pathLst>
                <a:path w="136423" h="195707">
                  <a:moveTo>
                    <a:pt x="9422" y="11556"/>
                  </a:moveTo>
                  <a:lnTo>
                    <a:pt x="9422" y="11556"/>
                  </a:lnTo>
                  <a:lnTo>
                    <a:pt x="6051" y="11556"/>
                  </a:lnTo>
                  <a:lnTo>
                    <a:pt x="2515" y="9675"/>
                  </a:lnTo>
                  <a:lnTo>
                    <a:pt x="583" y="8185"/>
                  </a:lnTo>
                  <a:lnTo>
                    <a:pt x="0" y="6486"/>
                  </a:lnTo>
                  <a:lnTo>
                    <a:pt x="319" y="4648"/>
                  </a:lnTo>
                  <a:lnTo>
                    <a:pt x="1238" y="2717"/>
                  </a:lnTo>
                  <a:lnTo>
                    <a:pt x="2553" y="1430"/>
                  </a:lnTo>
                  <a:lnTo>
                    <a:pt x="5897" y="0"/>
                  </a:lnTo>
                  <a:lnTo>
                    <a:pt x="21863" y="9308"/>
                  </a:lnTo>
                  <a:lnTo>
                    <a:pt x="63568" y="55875"/>
                  </a:lnTo>
                  <a:lnTo>
                    <a:pt x="96044" y="103305"/>
                  </a:lnTo>
                  <a:lnTo>
                    <a:pt x="118484" y="144575"/>
                  </a:lnTo>
                  <a:lnTo>
                    <a:pt x="136422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292"/>
            <p:cNvSpPr/>
            <p:nvPr>
              <p:custDataLst>
                <p:tags r:id="rId78"/>
              </p:custDataLst>
            </p:nvPr>
          </p:nvSpPr>
          <p:spPr>
            <a:xfrm>
              <a:off x="10307272" y="2178050"/>
              <a:ext cx="176579" cy="9495"/>
            </a:xfrm>
            <a:custGeom>
              <a:avLst/>
              <a:gdLst/>
              <a:ahLst/>
              <a:cxnLst/>
              <a:rect l="0" t="0" r="0" b="0"/>
              <a:pathLst>
                <a:path w="176579" h="9495">
                  <a:moveTo>
                    <a:pt x="17828" y="6350"/>
                  </a:moveTo>
                  <a:lnTo>
                    <a:pt x="17828" y="6350"/>
                  </a:lnTo>
                  <a:lnTo>
                    <a:pt x="0" y="6350"/>
                  </a:lnTo>
                  <a:lnTo>
                    <a:pt x="37130" y="6350"/>
                  </a:lnTo>
                  <a:lnTo>
                    <a:pt x="74033" y="7056"/>
                  </a:lnTo>
                  <a:lnTo>
                    <a:pt x="120703" y="9494"/>
                  </a:lnTo>
                  <a:lnTo>
                    <a:pt x="176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293"/>
            <p:cNvSpPr/>
            <p:nvPr>
              <p:custDataLst>
                <p:tags r:id="rId79"/>
              </p:custDataLst>
            </p:nvPr>
          </p:nvSpPr>
          <p:spPr>
            <a:xfrm>
              <a:off x="10147300" y="208280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6350" y="6840"/>
                  </a:lnTo>
                  <a:lnTo>
                    <a:pt x="5645" y="45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1294"/>
            <p:cNvSpPr/>
            <p:nvPr>
              <p:custDataLst>
                <p:tags r:id="rId80"/>
              </p:custDataLst>
            </p:nvPr>
          </p:nvSpPr>
          <p:spPr>
            <a:xfrm>
              <a:off x="10115550" y="217805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12700" y="0"/>
                  </a:moveTo>
                  <a:lnTo>
                    <a:pt x="12700" y="0"/>
                  </a:lnTo>
                  <a:lnTo>
                    <a:pt x="9330" y="31128"/>
                  </a:lnTo>
                  <a:lnTo>
                    <a:pt x="763" y="6969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295"/>
            <p:cNvSpPr/>
            <p:nvPr>
              <p:custDataLst>
                <p:tags r:id="rId81"/>
              </p:custDataLst>
            </p:nvPr>
          </p:nvSpPr>
          <p:spPr>
            <a:xfrm>
              <a:off x="9930987" y="2016230"/>
              <a:ext cx="178214" cy="238021"/>
            </a:xfrm>
            <a:custGeom>
              <a:avLst/>
              <a:gdLst/>
              <a:ahLst/>
              <a:cxnLst/>
              <a:rect l="0" t="0" r="0" b="0"/>
              <a:pathLst>
                <a:path w="178214" h="238021">
                  <a:moveTo>
                    <a:pt x="178213" y="9420"/>
                  </a:moveTo>
                  <a:lnTo>
                    <a:pt x="178213" y="9420"/>
                  </a:lnTo>
                  <a:lnTo>
                    <a:pt x="169374" y="582"/>
                  </a:lnTo>
                  <a:lnTo>
                    <a:pt x="166676" y="0"/>
                  </a:lnTo>
                  <a:lnTo>
                    <a:pt x="159916" y="1235"/>
                  </a:lnTo>
                  <a:lnTo>
                    <a:pt x="139006" y="22986"/>
                  </a:lnTo>
                  <a:lnTo>
                    <a:pt x="105574" y="63043"/>
                  </a:lnTo>
                  <a:lnTo>
                    <a:pt x="77525" y="101595"/>
                  </a:lnTo>
                  <a:lnTo>
                    <a:pt x="48022" y="146396"/>
                  </a:lnTo>
                  <a:lnTo>
                    <a:pt x="15879" y="190677"/>
                  </a:lnTo>
                  <a:lnTo>
                    <a:pt x="541" y="221351"/>
                  </a:lnTo>
                  <a:lnTo>
                    <a:pt x="0" y="230141"/>
                  </a:lnTo>
                  <a:lnTo>
                    <a:pt x="1550" y="232767"/>
                  </a:lnTo>
                  <a:lnTo>
                    <a:pt x="13113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296"/>
            <p:cNvSpPr/>
            <p:nvPr>
              <p:custDataLst>
                <p:tags r:id="rId82"/>
              </p:custDataLst>
            </p:nvPr>
          </p:nvSpPr>
          <p:spPr>
            <a:xfrm>
              <a:off x="9906262" y="2044700"/>
              <a:ext cx="145789" cy="184151"/>
            </a:xfrm>
            <a:custGeom>
              <a:avLst/>
              <a:gdLst/>
              <a:ahLst/>
              <a:cxnLst/>
              <a:rect l="0" t="0" r="0" b="0"/>
              <a:pathLst>
                <a:path w="145789" h="18415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14293" y="10845"/>
                  </a:lnTo>
                  <a:lnTo>
                    <a:pt x="51080" y="52945"/>
                  </a:lnTo>
                  <a:lnTo>
                    <a:pt x="83659" y="96762"/>
                  </a:lnTo>
                  <a:lnTo>
                    <a:pt x="118627" y="142420"/>
                  </a:lnTo>
                  <a:lnTo>
                    <a:pt x="139912" y="170397"/>
                  </a:lnTo>
                  <a:lnTo>
                    <a:pt x="145788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297"/>
            <p:cNvSpPr/>
            <p:nvPr>
              <p:custDataLst>
                <p:tags r:id="rId83"/>
              </p:custDataLst>
            </p:nvPr>
          </p:nvSpPr>
          <p:spPr>
            <a:xfrm>
              <a:off x="9711653" y="1990830"/>
              <a:ext cx="111798" cy="282471"/>
            </a:xfrm>
            <a:custGeom>
              <a:avLst/>
              <a:gdLst/>
              <a:ahLst/>
              <a:cxnLst/>
              <a:rect l="0" t="0" r="0" b="0"/>
              <a:pathLst>
                <a:path w="111798" h="282471">
                  <a:moveTo>
                    <a:pt x="111797" y="9420"/>
                  </a:moveTo>
                  <a:lnTo>
                    <a:pt x="111797" y="9420"/>
                  </a:lnTo>
                  <a:lnTo>
                    <a:pt x="111797" y="6049"/>
                  </a:lnTo>
                  <a:lnTo>
                    <a:pt x="109916" y="2512"/>
                  </a:lnTo>
                  <a:lnTo>
                    <a:pt x="108427" y="582"/>
                  </a:lnTo>
                  <a:lnTo>
                    <a:pt x="106021" y="0"/>
                  </a:lnTo>
                  <a:lnTo>
                    <a:pt x="99588" y="1235"/>
                  </a:lnTo>
                  <a:lnTo>
                    <a:pt x="70162" y="18622"/>
                  </a:lnTo>
                  <a:lnTo>
                    <a:pt x="49131" y="41937"/>
                  </a:lnTo>
                  <a:lnTo>
                    <a:pt x="20027" y="89144"/>
                  </a:lnTo>
                  <a:lnTo>
                    <a:pt x="7069" y="132020"/>
                  </a:lnTo>
                  <a:lnTo>
                    <a:pt x="645" y="168748"/>
                  </a:lnTo>
                  <a:lnTo>
                    <a:pt x="0" y="211558"/>
                  </a:lnTo>
                  <a:lnTo>
                    <a:pt x="9830" y="244552"/>
                  </a:lnTo>
                  <a:lnTo>
                    <a:pt x="60997" y="2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298"/>
            <p:cNvSpPr/>
            <p:nvPr>
              <p:custDataLst>
                <p:tags r:id="rId84"/>
              </p:custDataLst>
            </p:nvPr>
          </p:nvSpPr>
          <p:spPr>
            <a:xfrm>
              <a:off x="9391790" y="1994000"/>
              <a:ext cx="222111" cy="244779"/>
            </a:xfrm>
            <a:custGeom>
              <a:avLst/>
              <a:gdLst/>
              <a:ahLst/>
              <a:cxnLst/>
              <a:rect l="0" t="0" r="0" b="0"/>
              <a:pathLst>
                <a:path w="222111" h="244779">
                  <a:moveTo>
                    <a:pt x="120510" y="12600"/>
                  </a:moveTo>
                  <a:lnTo>
                    <a:pt x="120510" y="12600"/>
                  </a:lnTo>
                  <a:lnTo>
                    <a:pt x="141525" y="1044"/>
                  </a:lnTo>
                  <a:lnTo>
                    <a:pt x="150993" y="0"/>
                  </a:lnTo>
                  <a:lnTo>
                    <a:pt x="150708" y="672"/>
                  </a:lnTo>
                  <a:lnTo>
                    <a:pt x="148512" y="3301"/>
                  </a:lnTo>
                  <a:lnTo>
                    <a:pt x="109611" y="27789"/>
                  </a:lnTo>
                  <a:lnTo>
                    <a:pt x="65007" y="57378"/>
                  </a:lnTo>
                  <a:lnTo>
                    <a:pt x="19780" y="85745"/>
                  </a:lnTo>
                  <a:lnTo>
                    <a:pt x="12711" y="93557"/>
                  </a:lnTo>
                  <a:lnTo>
                    <a:pt x="11955" y="96910"/>
                  </a:lnTo>
                  <a:lnTo>
                    <a:pt x="12862" y="99851"/>
                  </a:lnTo>
                  <a:lnTo>
                    <a:pt x="14877" y="102517"/>
                  </a:lnTo>
                  <a:lnTo>
                    <a:pt x="27829" y="109641"/>
                  </a:lnTo>
                  <a:lnTo>
                    <a:pt x="74520" y="119267"/>
                  </a:lnTo>
                  <a:lnTo>
                    <a:pt x="91282" y="123541"/>
                  </a:lnTo>
                  <a:lnTo>
                    <a:pt x="94674" y="126072"/>
                  </a:lnTo>
                  <a:lnTo>
                    <a:pt x="98444" y="132647"/>
                  </a:lnTo>
                  <a:lnTo>
                    <a:pt x="98039" y="137081"/>
                  </a:lnTo>
                  <a:lnTo>
                    <a:pt x="93824" y="147653"/>
                  </a:lnTo>
                  <a:lnTo>
                    <a:pt x="76777" y="168875"/>
                  </a:lnTo>
                  <a:lnTo>
                    <a:pt x="29326" y="200893"/>
                  </a:lnTo>
                  <a:lnTo>
                    <a:pt x="4034" y="219597"/>
                  </a:lnTo>
                  <a:lnTo>
                    <a:pt x="1233" y="223270"/>
                  </a:lnTo>
                  <a:lnTo>
                    <a:pt x="69" y="226425"/>
                  </a:lnTo>
                  <a:lnTo>
                    <a:pt x="0" y="229233"/>
                  </a:lnTo>
                  <a:lnTo>
                    <a:pt x="3480" y="231811"/>
                  </a:lnTo>
                  <a:lnTo>
                    <a:pt x="16756" y="236557"/>
                  </a:lnTo>
                  <a:lnTo>
                    <a:pt x="56977" y="240283"/>
                  </a:lnTo>
                  <a:lnTo>
                    <a:pt x="103721" y="244778"/>
                  </a:lnTo>
                  <a:lnTo>
                    <a:pt x="150616" y="242116"/>
                  </a:lnTo>
                  <a:lnTo>
                    <a:pt x="194269" y="241381"/>
                  </a:lnTo>
                  <a:lnTo>
                    <a:pt x="222110" y="228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267"/>
          <p:cNvGrpSpPr/>
          <p:nvPr/>
        </p:nvGrpSpPr>
        <p:grpSpPr>
          <a:xfrm>
            <a:off x="8863416" y="1975994"/>
            <a:ext cx="217085" cy="497318"/>
            <a:chOff x="8863416" y="1975994"/>
            <a:chExt cx="217085" cy="497318"/>
          </a:xfrm>
        </p:grpSpPr>
        <p:sp>
          <p:nvSpPr>
            <p:cNvPr id="277" name="SMARTInkShape-1299"/>
            <p:cNvSpPr/>
            <p:nvPr>
              <p:custDataLst>
                <p:tags r:id="rId70"/>
              </p:custDataLst>
            </p:nvPr>
          </p:nvSpPr>
          <p:spPr>
            <a:xfrm>
              <a:off x="8940822" y="2343150"/>
              <a:ext cx="101579" cy="130162"/>
            </a:xfrm>
            <a:custGeom>
              <a:avLst/>
              <a:gdLst/>
              <a:ahLst/>
              <a:cxnLst/>
              <a:rect l="0" t="0" r="0" b="0"/>
              <a:pathLst>
                <a:path w="101579" h="130162">
                  <a:moveTo>
                    <a:pt x="12678" y="0"/>
                  </a:moveTo>
                  <a:lnTo>
                    <a:pt x="12678" y="0"/>
                  </a:lnTo>
                  <a:lnTo>
                    <a:pt x="12678" y="5467"/>
                  </a:lnTo>
                  <a:lnTo>
                    <a:pt x="8315" y="11245"/>
                  </a:lnTo>
                  <a:lnTo>
                    <a:pt x="7211" y="15111"/>
                  </a:lnTo>
                  <a:lnTo>
                    <a:pt x="3033" y="57428"/>
                  </a:lnTo>
                  <a:lnTo>
                    <a:pt x="247" y="104438"/>
                  </a:lnTo>
                  <a:lnTo>
                    <a:pt x="0" y="130161"/>
                  </a:lnTo>
                  <a:lnTo>
                    <a:pt x="700" y="129813"/>
                  </a:lnTo>
                  <a:lnTo>
                    <a:pt x="3355" y="125663"/>
                  </a:lnTo>
                  <a:lnTo>
                    <a:pt x="12808" y="78995"/>
                  </a:lnTo>
                  <a:lnTo>
                    <a:pt x="32302" y="38234"/>
                  </a:lnTo>
                  <a:lnTo>
                    <a:pt x="41627" y="24989"/>
                  </a:lnTo>
                  <a:lnTo>
                    <a:pt x="52355" y="16280"/>
                  </a:lnTo>
                  <a:lnTo>
                    <a:pt x="58179" y="12970"/>
                  </a:lnTo>
                  <a:lnTo>
                    <a:pt x="68414" y="11174"/>
                  </a:lnTo>
                  <a:lnTo>
                    <a:pt x="73118" y="11682"/>
                  </a:lnTo>
                  <a:lnTo>
                    <a:pt x="83989" y="17892"/>
                  </a:lnTo>
                  <a:lnTo>
                    <a:pt x="89852" y="22511"/>
                  </a:lnTo>
                  <a:lnTo>
                    <a:pt x="96367" y="35170"/>
                  </a:lnTo>
                  <a:lnTo>
                    <a:pt x="100892" y="78898"/>
                  </a:lnTo>
                  <a:lnTo>
                    <a:pt x="101578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00"/>
            <p:cNvSpPr/>
            <p:nvPr>
              <p:custDataLst>
                <p:tags r:id="rId71"/>
              </p:custDataLst>
            </p:nvPr>
          </p:nvSpPr>
          <p:spPr>
            <a:xfrm>
              <a:off x="8863416" y="2216150"/>
              <a:ext cx="217085" cy="15182"/>
            </a:xfrm>
            <a:custGeom>
              <a:avLst/>
              <a:gdLst/>
              <a:ahLst/>
              <a:cxnLst/>
              <a:rect l="0" t="0" r="0" b="0"/>
              <a:pathLst>
                <a:path w="217085" h="15182">
                  <a:moveTo>
                    <a:pt x="32934" y="0"/>
                  </a:moveTo>
                  <a:lnTo>
                    <a:pt x="32934" y="0"/>
                  </a:lnTo>
                  <a:lnTo>
                    <a:pt x="467" y="15181"/>
                  </a:lnTo>
                  <a:lnTo>
                    <a:pt x="0" y="15060"/>
                  </a:lnTo>
                  <a:lnTo>
                    <a:pt x="394" y="14273"/>
                  </a:lnTo>
                  <a:lnTo>
                    <a:pt x="41113" y="9467"/>
                  </a:lnTo>
                  <a:lnTo>
                    <a:pt x="81296" y="3902"/>
                  </a:lnTo>
                  <a:lnTo>
                    <a:pt x="121112" y="1156"/>
                  </a:lnTo>
                  <a:lnTo>
                    <a:pt x="159719" y="343"/>
                  </a:lnTo>
                  <a:lnTo>
                    <a:pt x="217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301"/>
            <p:cNvSpPr/>
            <p:nvPr>
              <p:custDataLst>
                <p:tags r:id="rId72"/>
              </p:custDataLst>
            </p:nvPr>
          </p:nvSpPr>
          <p:spPr>
            <a:xfrm>
              <a:off x="8947148" y="1975994"/>
              <a:ext cx="31753" cy="176657"/>
            </a:xfrm>
            <a:custGeom>
              <a:avLst/>
              <a:gdLst/>
              <a:ahLst/>
              <a:cxnLst/>
              <a:rect l="0" t="0" r="0" b="0"/>
              <a:pathLst>
                <a:path w="31753" h="176657">
                  <a:moveTo>
                    <a:pt x="2" y="11556"/>
                  </a:moveTo>
                  <a:lnTo>
                    <a:pt x="2" y="11556"/>
                  </a:lnTo>
                  <a:lnTo>
                    <a:pt x="0" y="8185"/>
                  </a:lnTo>
                  <a:lnTo>
                    <a:pt x="1883" y="4648"/>
                  </a:lnTo>
                  <a:lnTo>
                    <a:pt x="3372" y="2718"/>
                  </a:lnTo>
                  <a:lnTo>
                    <a:pt x="8791" y="572"/>
                  </a:lnTo>
                  <a:lnTo>
                    <a:pt x="12211" y="0"/>
                  </a:lnTo>
                  <a:lnTo>
                    <a:pt x="17893" y="1246"/>
                  </a:lnTo>
                  <a:lnTo>
                    <a:pt x="20395" y="2566"/>
                  </a:lnTo>
                  <a:lnTo>
                    <a:pt x="22064" y="5563"/>
                  </a:lnTo>
                  <a:lnTo>
                    <a:pt x="28767" y="49095"/>
                  </a:lnTo>
                  <a:lnTo>
                    <a:pt x="27418" y="86571"/>
                  </a:lnTo>
                  <a:lnTo>
                    <a:pt x="30687" y="129672"/>
                  </a:lnTo>
                  <a:lnTo>
                    <a:pt x="31752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3" name="SMARTInkShape-Group268"/>
          <p:cNvGrpSpPr/>
          <p:nvPr/>
        </p:nvGrpSpPr>
        <p:grpSpPr>
          <a:xfrm>
            <a:off x="8407400" y="2121161"/>
            <a:ext cx="139701" cy="107050"/>
            <a:chOff x="8407400" y="2121161"/>
            <a:chExt cx="139701" cy="107050"/>
          </a:xfrm>
        </p:grpSpPr>
        <p:sp>
          <p:nvSpPr>
            <p:cNvPr id="281" name="SMARTInkShape-1302"/>
            <p:cNvSpPr/>
            <p:nvPr>
              <p:custDataLst>
                <p:tags r:id="rId68"/>
              </p:custDataLst>
            </p:nvPr>
          </p:nvSpPr>
          <p:spPr>
            <a:xfrm>
              <a:off x="8417030" y="2203450"/>
              <a:ext cx="130071" cy="24761"/>
            </a:xfrm>
            <a:custGeom>
              <a:avLst/>
              <a:gdLst/>
              <a:ahLst/>
              <a:cxnLst/>
              <a:rect l="0" t="0" r="0" b="0"/>
              <a:pathLst>
                <a:path w="130071" h="24761">
                  <a:moveTo>
                    <a:pt x="9420" y="12700"/>
                  </a:moveTo>
                  <a:lnTo>
                    <a:pt x="9420" y="12700"/>
                  </a:lnTo>
                  <a:lnTo>
                    <a:pt x="6049" y="16071"/>
                  </a:lnTo>
                  <a:lnTo>
                    <a:pt x="2512" y="17726"/>
                  </a:lnTo>
                  <a:lnTo>
                    <a:pt x="581" y="18167"/>
                  </a:lnTo>
                  <a:lnTo>
                    <a:pt x="0" y="19167"/>
                  </a:lnTo>
                  <a:lnTo>
                    <a:pt x="317" y="20539"/>
                  </a:lnTo>
                  <a:lnTo>
                    <a:pt x="1236" y="22160"/>
                  </a:lnTo>
                  <a:lnTo>
                    <a:pt x="3258" y="23240"/>
                  </a:lnTo>
                  <a:lnTo>
                    <a:pt x="14962" y="24760"/>
                  </a:lnTo>
                  <a:lnTo>
                    <a:pt x="61522" y="23933"/>
                  </a:lnTo>
                  <a:lnTo>
                    <a:pt x="1300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03"/>
            <p:cNvSpPr/>
            <p:nvPr>
              <p:custDataLst>
                <p:tags r:id="rId69"/>
              </p:custDataLst>
            </p:nvPr>
          </p:nvSpPr>
          <p:spPr>
            <a:xfrm>
              <a:off x="8407400" y="2121161"/>
              <a:ext cx="114301" cy="6090"/>
            </a:xfrm>
            <a:custGeom>
              <a:avLst/>
              <a:gdLst/>
              <a:ahLst/>
              <a:cxnLst/>
              <a:rect l="0" t="0" r="0" b="0"/>
              <a:pathLst>
                <a:path w="114301" h="6090">
                  <a:moveTo>
                    <a:pt x="0" y="6089"/>
                  </a:moveTo>
                  <a:lnTo>
                    <a:pt x="0" y="6089"/>
                  </a:lnTo>
                  <a:lnTo>
                    <a:pt x="42340" y="1725"/>
                  </a:lnTo>
                  <a:lnTo>
                    <a:pt x="88039" y="0"/>
                  </a:lnTo>
                  <a:lnTo>
                    <a:pt x="11430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1" name="SMARTInkShape-Group269"/>
          <p:cNvGrpSpPr/>
          <p:nvPr/>
        </p:nvGrpSpPr>
        <p:grpSpPr>
          <a:xfrm>
            <a:off x="7039342" y="1746612"/>
            <a:ext cx="866409" cy="577489"/>
            <a:chOff x="7039342" y="1746612"/>
            <a:chExt cx="866409" cy="577489"/>
          </a:xfrm>
        </p:grpSpPr>
        <p:sp>
          <p:nvSpPr>
            <p:cNvPr id="284" name="SMARTInkShape-1304"/>
            <p:cNvSpPr/>
            <p:nvPr>
              <p:custDataLst>
                <p:tags r:id="rId61"/>
              </p:custDataLst>
            </p:nvPr>
          </p:nvSpPr>
          <p:spPr>
            <a:xfrm>
              <a:off x="7239882" y="1936750"/>
              <a:ext cx="189619" cy="38101"/>
            </a:xfrm>
            <a:custGeom>
              <a:avLst/>
              <a:gdLst/>
              <a:ahLst/>
              <a:cxnLst/>
              <a:rect l="0" t="0" r="0" b="0"/>
              <a:pathLst>
                <a:path w="189619" h="38101">
                  <a:moveTo>
                    <a:pt x="5468" y="38100"/>
                  </a:moveTo>
                  <a:lnTo>
                    <a:pt x="5468" y="38100"/>
                  </a:lnTo>
                  <a:lnTo>
                    <a:pt x="2097" y="38100"/>
                  </a:lnTo>
                  <a:lnTo>
                    <a:pt x="1104" y="37394"/>
                  </a:lnTo>
                  <a:lnTo>
                    <a:pt x="441" y="36219"/>
                  </a:lnTo>
                  <a:lnTo>
                    <a:pt x="0" y="34729"/>
                  </a:lnTo>
                  <a:lnTo>
                    <a:pt x="1117" y="33030"/>
                  </a:lnTo>
                  <a:lnTo>
                    <a:pt x="6121" y="29261"/>
                  </a:lnTo>
                  <a:lnTo>
                    <a:pt x="46671" y="16901"/>
                  </a:lnTo>
                  <a:lnTo>
                    <a:pt x="93544" y="8460"/>
                  </a:lnTo>
                  <a:lnTo>
                    <a:pt x="140119" y="1880"/>
                  </a:lnTo>
                  <a:lnTo>
                    <a:pt x="189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305"/>
            <p:cNvSpPr/>
            <p:nvPr>
              <p:custDataLst>
                <p:tags r:id="rId62"/>
              </p:custDataLst>
            </p:nvPr>
          </p:nvSpPr>
          <p:spPr>
            <a:xfrm>
              <a:off x="7600950" y="1939442"/>
              <a:ext cx="114160" cy="384659"/>
            </a:xfrm>
            <a:custGeom>
              <a:avLst/>
              <a:gdLst/>
              <a:ahLst/>
              <a:cxnLst/>
              <a:rect l="0" t="0" r="0" b="0"/>
              <a:pathLst>
                <a:path w="114160" h="384659">
                  <a:moveTo>
                    <a:pt x="63500" y="3658"/>
                  </a:moveTo>
                  <a:lnTo>
                    <a:pt x="63500" y="3658"/>
                  </a:lnTo>
                  <a:lnTo>
                    <a:pt x="70242" y="287"/>
                  </a:lnTo>
                  <a:lnTo>
                    <a:pt x="71522" y="0"/>
                  </a:lnTo>
                  <a:lnTo>
                    <a:pt x="71670" y="513"/>
                  </a:lnTo>
                  <a:lnTo>
                    <a:pt x="71063" y="1562"/>
                  </a:lnTo>
                  <a:lnTo>
                    <a:pt x="74151" y="6489"/>
                  </a:lnTo>
                  <a:lnTo>
                    <a:pt x="76951" y="9779"/>
                  </a:lnTo>
                  <a:lnTo>
                    <a:pt x="95627" y="56937"/>
                  </a:lnTo>
                  <a:lnTo>
                    <a:pt x="108886" y="95634"/>
                  </a:lnTo>
                  <a:lnTo>
                    <a:pt x="112695" y="130472"/>
                  </a:lnTo>
                  <a:lnTo>
                    <a:pt x="113824" y="175445"/>
                  </a:lnTo>
                  <a:lnTo>
                    <a:pt x="114159" y="211034"/>
                  </a:lnTo>
                  <a:lnTo>
                    <a:pt x="104145" y="252938"/>
                  </a:lnTo>
                  <a:lnTo>
                    <a:pt x="81030" y="294359"/>
                  </a:lnTo>
                  <a:lnTo>
                    <a:pt x="50112" y="338351"/>
                  </a:lnTo>
                  <a:lnTo>
                    <a:pt x="0" y="384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06"/>
            <p:cNvSpPr/>
            <p:nvPr>
              <p:custDataLst>
                <p:tags r:id="rId63"/>
              </p:custDataLst>
            </p:nvPr>
          </p:nvSpPr>
          <p:spPr>
            <a:xfrm>
              <a:off x="7039342" y="2025650"/>
              <a:ext cx="91709" cy="279401"/>
            </a:xfrm>
            <a:custGeom>
              <a:avLst/>
              <a:gdLst/>
              <a:ahLst/>
              <a:cxnLst/>
              <a:rect l="0" t="0" r="0" b="0"/>
              <a:pathLst>
                <a:path w="91709" h="279401">
                  <a:moveTo>
                    <a:pt x="79008" y="0"/>
                  </a:moveTo>
                  <a:lnTo>
                    <a:pt x="79008" y="0"/>
                  </a:lnTo>
                  <a:lnTo>
                    <a:pt x="70169" y="0"/>
                  </a:lnTo>
                  <a:lnTo>
                    <a:pt x="52341" y="5467"/>
                  </a:lnTo>
                  <a:lnTo>
                    <a:pt x="38651" y="16201"/>
                  </a:lnTo>
                  <a:lnTo>
                    <a:pt x="15767" y="58726"/>
                  </a:lnTo>
                  <a:lnTo>
                    <a:pt x="8567" y="80428"/>
                  </a:lnTo>
                  <a:lnTo>
                    <a:pt x="3809" y="119708"/>
                  </a:lnTo>
                  <a:lnTo>
                    <a:pt x="0" y="165619"/>
                  </a:lnTo>
                  <a:lnTo>
                    <a:pt x="8918" y="211866"/>
                  </a:lnTo>
                  <a:lnTo>
                    <a:pt x="23669" y="237204"/>
                  </a:lnTo>
                  <a:lnTo>
                    <a:pt x="35363" y="249122"/>
                  </a:lnTo>
                  <a:lnTo>
                    <a:pt x="9170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07"/>
            <p:cNvSpPr/>
            <p:nvPr>
              <p:custDataLst>
                <p:tags r:id="rId64"/>
              </p:custDataLst>
            </p:nvPr>
          </p:nvSpPr>
          <p:spPr>
            <a:xfrm>
              <a:off x="7378700" y="1930400"/>
              <a:ext cx="139678" cy="12701"/>
            </a:xfrm>
            <a:custGeom>
              <a:avLst/>
              <a:gdLst/>
              <a:ahLst/>
              <a:cxnLst/>
              <a:rect l="0" t="0" r="0" b="0"/>
              <a:pathLst>
                <a:path w="139678" h="12701">
                  <a:moveTo>
                    <a:pt x="0" y="12700"/>
                  </a:moveTo>
                  <a:lnTo>
                    <a:pt x="0" y="12700"/>
                  </a:lnTo>
                  <a:lnTo>
                    <a:pt x="45540" y="12700"/>
                  </a:lnTo>
                  <a:lnTo>
                    <a:pt x="73916" y="11994"/>
                  </a:lnTo>
                  <a:lnTo>
                    <a:pt x="115154" y="6384"/>
                  </a:lnTo>
                  <a:lnTo>
                    <a:pt x="139677" y="6350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308"/>
            <p:cNvSpPr/>
            <p:nvPr>
              <p:custDataLst>
                <p:tags r:id="rId65"/>
              </p:custDataLst>
            </p:nvPr>
          </p:nvSpPr>
          <p:spPr>
            <a:xfrm>
              <a:off x="7708900" y="1746612"/>
              <a:ext cx="196851" cy="120289"/>
            </a:xfrm>
            <a:custGeom>
              <a:avLst/>
              <a:gdLst/>
              <a:ahLst/>
              <a:cxnLst/>
              <a:rect l="0" t="0" r="0" b="0"/>
              <a:pathLst>
                <a:path w="196851" h="120289">
                  <a:moveTo>
                    <a:pt x="0" y="18688"/>
                  </a:moveTo>
                  <a:lnTo>
                    <a:pt x="0" y="18688"/>
                  </a:lnTo>
                  <a:lnTo>
                    <a:pt x="3370" y="15317"/>
                  </a:lnTo>
                  <a:lnTo>
                    <a:pt x="5026" y="11780"/>
                  </a:lnTo>
                  <a:lnTo>
                    <a:pt x="5467" y="9849"/>
                  </a:lnTo>
                  <a:lnTo>
                    <a:pt x="11602" y="5823"/>
                  </a:lnTo>
                  <a:lnTo>
                    <a:pt x="25074" y="1470"/>
                  </a:lnTo>
                  <a:lnTo>
                    <a:pt x="42269" y="0"/>
                  </a:lnTo>
                  <a:lnTo>
                    <a:pt x="50771" y="3562"/>
                  </a:lnTo>
                  <a:lnTo>
                    <a:pt x="67728" y="17346"/>
                  </a:lnTo>
                  <a:lnTo>
                    <a:pt x="72434" y="25383"/>
                  </a:lnTo>
                  <a:lnTo>
                    <a:pt x="73689" y="29501"/>
                  </a:lnTo>
                  <a:lnTo>
                    <a:pt x="73115" y="33658"/>
                  </a:lnTo>
                  <a:lnTo>
                    <a:pt x="46506" y="81029"/>
                  </a:lnTo>
                  <a:lnTo>
                    <a:pt x="28867" y="98648"/>
                  </a:lnTo>
                  <a:lnTo>
                    <a:pt x="26940" y="103144"/>
                  </a:lnTo>
                  <a:lnTo>
                    <a:pt x="27838" y="104625"/>
                  </a:lnTo>
                  <a:lnTo>
                    <a:pt x="32599" y="106271"/>
                  </a:lnTo>
                  <a:lnTo>
                    <a:pt x="74648" y="107511"/>
                  </a:lnTo>
                  <a:lnTo>
                    <a:pt x="116711" y="107572"/>
                  </a:lnTo>
                  <a:lnTo>
                    <a:pt x="158834" y="110956"/>
                  </a:lnTo>
                  <a:lnTo>
                    <a:pt x="196850" y="1202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09"/>
            <p:cNvSpPr/>
            <p:nvPr>
              <p:custDataLst>
                <p:tags r:id="rId66"/>
              </p:custDataLst>
            </p:nvPr>
          </p:nvSpPr>
          <p:spPr>
            <a:xfrm>
              <a:off x="7287913" y="2042211"/>
              <a:ext cx="230488" cy="224740"/>
            </a:xfrm>
            <a:custGeom>
              <a:avLst/>
              <a:gdLst/>
              <a:ahLst/>
              <a:cxnLst/>
              <a:rect l="0" t="0" r="0" b="0"/>
              <a:pathLst>
                <a:path w="230488" h="224740">
                  <a:moveTo>
                    <a:pt x="230487" y="8839"/>
                  </a:moveTo>
                  <a:lnTo>
                    <a:pt x="230487" y="8839"/>
                  </a:lnTo>
                  <a:lnTo>
                    <a:pt x="221648" y="0"/>
                  </a:lnTo>
                  <a:lnTo>
                    <a:pt x="218244" y="124"/>
                  </a:lnTo>
                  <a:lnTo>
                    <a:pt x="208818" y="4025"/>
                  </a:lnTo>
                  <a:lnTo>
                    <a:pt x="194981" y="14155"/>
                  </a:lnTo>
                  <a:lnTo>
                    <a:pt x="157020" y="55703"/>
                  </a:lnTo>
                  <a:lnTo>
                    <a:pt x="115184" y="97300"/>
                  </a:lnTo>
                  <a:lnTo>
                    <a:pt x="72942" y="140901"/>
                  </a:lnTo>
                  <a:lnTo>
                    <a:pt x="35338" y="182942"/>
                  </a:lnTo>
                  <a:lnTo>
                    <a:pt x="1172" y="222396"/>
                  </a:lnTo>
                  <a:lnTo>
                    <a:pt x="0" y="224588"/>
                  </a:lnTo>
                  <a:lnTo>
                    <a:pt x="1887" y="224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1310"/>
            <p:cNvSpPr/>
            <p:nvPr>
              <p:custDataLst>
                <p:tags r:id="rId67"/>
              </p:custDataLst>
            </p:nvPr>
          </p:nvSpPr>
          <p:spPr>
            <a:xfrm>
              <a:off x="7340600" y="2025911"/>
              <a:ext cx="132850" cy="230654"/>
            </a:xfrm>
            <a:custGeom>
              <a:avLst/>
              <a:gdLst/>
              <a:ahLst/>
              <a:cxnLst/>
              <a:rect l="0" t="0" r="0" b="0"/>
              <a:pathLst>
                <a:path w="132850" h="230654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25733" y="42499"/>
                  </a:lnTo>
                  <a:lnTo>
                    <a:pt x="46445" y="84462"/>
                  </a:lnTo>
                  <a:lnTo>
                    <a:pt x="77258" y="129743"/>
                  </a:lnTo>
                  <a:lnTo>
                    <a:pt x="108483" y="175945"/>
                  </a:lnTo>
                  <a:lnTo>
                    <a:pt x="127653" y="209079"/>
                  </a:lnTo>
                  <a:lnTo>
                    <a:pt x="132600" y="227196"/>
                  </a:lnTo>
                  <a:lnTo>
                    <a:pt x="132849" y="229694"/>
                  </a:lnTo>
                  <a:lnTo>
                    <a:pt x="132311" y="230653"/>
                  </a:lnTo>
                  <a:lnTo>
                    <a:pt x="127000" y="221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2" name="SMARTInkShape-1311"/>
          <p:cNvSpPr/>
          <p:nvPr>
            <p:custDataLst>
              <p:tags r:id="rId1"/>
            </p:custDataLst>
          </p:nvPr>
        </p:nvSpPr>
        <p:spPr>
          <a:xfrm>
            <a:off x="6695766" y="2209800"/>
            <a:ext cx="193985" cy="12700"/>
          </a:xfrm>
          <a:custGeom>
            <a:avLst/>
            <a:gdLst/>
            <a:ahLst/>
            <a:cxnLst/>
            <a:rect l="0" t="0" r="0" b="0"/>
            <a:pathLst>
              <a:path w="193985" h="12700">
                <a:moveTo>
                  <a:pt x="9834" y="6350"/>
                </a:moveTo>
                <a:lnTo>
                  <a:pt x="9834" y="6350"/>
                </a:lnTo>
                <a:lnTo>
                  <a:pt x="0" y="6350"/>
                </a:lnTo>
                <a:lnTo>
                  <a:pt x="40236" y="10714"/>
                </a:lnTo>
                <a:lnTo>
                  <a:pt x="80253" y="12308"/>
                </a:lnTo>
                <a:lnTo>
                  <a:pt x="125501" y="12622"/>
                </a:lnTo>
                <a:lnTo>
                  <a:pt x="170568" y="12693"/>
                </a:lnTo>
                <a:lnTo>
                  <a:pt x="191277" y="12699"/>
                </a:lnTo>
                <a:lnTo>
                  <a:pt x="192179" y="11994"/>
                </a:lnTo>
                <a:lnTo>
                  <a:pt x="193182" y="9329"/>
                </a:lnTo>
                <a:lnTo>
                  <a:pt x="19398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1" name="SMARTInkShape-Group271"/>
          <p:cNvGrpSpPr/>
          <p:nvPr/>
        </p:nvGrpSpPr>
        <p:grpSpPr>
          <a:xfrm>
            <a:off x="5462034" y="1944399"/>
            <a:ext cx="982412" cy="391822"/>
            <a:chOff x="5462034" y="1944399"/>
            <a:chExt cx="982412" cy="391822"/>
          </a:xfrm>
        </p:grpSpPr>
        <p:sp>
          <p:nvSpPr>
            <p:cNvPr id="293" name="SMARTInkShape-1312"/>
            <p:cNvSpPr/>
            <p:nvPr>
              <p:custDataLst>
                <p:tags r:id="rId53"/>
              </p:custDataLst>
            </p:nvPr>
          </p:nvSpPr>
          <p:spPr>
            <a:xfrm>
              <a:off x="5462034" y="1944399"/>
              <a:ext cx="100567" cy="335252"/>
            </a:xfrm>
            <a:custGeom>
              <a:avLst/>
              <a:gdLst/>
              <a:ahLst/>
              <a:cxnLst/>
              <a:rect l="0" t="0" r="0" b="0"/>
              <a:pathLst>
                <a:path w="100567" h="335252">
                  <a:moveTo>
                    <a:pt x="100566" y="24101"/>
                  </a:moveTo>
                  <a:lnTo>
                    <a:pt x="100566" y="24101"/>
                  </a:lnTo>
                  <a:lnTo>
                    <a:pt x="100566" y="3086"/>
                  </a:lnTo>
                  <a:lnTo>
                    <a:pt x="99860" y="1624"/>
                  </a:lnTo>
                  <a:lnTo>
                    <a:pt x="98685" y="650"/>
                  </a:lnTo>
                  <a:lnTo>
                    <a:pt x="97195" y="0"/>
                  </a:lnTo>
                  <a:lnTo>
                    <a:pt x="91777" y="4923"/>
                  </a:lnTo>
                  <a:lnTo>
                    <a:pt x="63576" y="46136"/>
                  </a:lnTo>
                  <a:lnTo>
                    <a:pt x="40740" y="88438"/>
                  </a:lnTo>
                  <a:lnTo>
                    <a:pt x="18055" y="135585"/>
                  </a:lnTo>
                  <a:lnTo>
                    <a:pt x="4201" y="182817"/>
                  </a:lnTo>
                  <a:lnTo>
                    <a:pt x="0" y="228000"/>
                  </a:lnTo>
                  <a:lnTo>
                    <a:pt x="2541" y="268048"/>
                  </a:lnTo>
                  <a:lnTo>
                    <a:pt x="14607" y="300914"/>
                  </a:lnTo>
                  <a:lnTo>
                    <a:pt x="31587" y="322882"/>
                  </a:lnTo>
                  <a:lnTo>
                    <a:pt x="68816" y="335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313"/>
            <p:cNvSpPr/>
            <p:nvPr>
              <p:custDataLst>
                <p:tags r:id="rId54"/>
              </p:custDataLst>
            </p:nvPr>
          </p:nvSpPr>
          <p:spPr>
            <a:xfrm>
              <a:off x="5653961" y="2009517"/>
              <a:ext cx="229210" cy="221135"/>
            </a:xfrm>
            <a:custGeom>
              <a:avLst/>
              <a:gdLst/>
              <a:ahLst/>
              <a:cxnLst/>
              <a:rect l="0" t="0" r="0" b="0"/>
              <a:pathLst>
                <a:path w="229210" h="221135">
                  <a:moveTo>
                    <a:pt x="219789" y="16133"/>
                  </a:moveTo>
                  <a:lnTo>
                    <a:pt x="219789" y="16133"/>
                  </a:lnTo>
                  <a:lnTo>
                    <a:pt x="219789" y="12762"/>
                  </a:lnTo>
                  <a:lnTo>
                    <a:pt x="221670" y="9225"/>
                  </a:lnTo>
                  <a:lnTo>
                    <a:pt x="223160" y="7295"/>
                  </a:lnTo>
                  <a:lnTo>
                    <a:pt x="226696" y="5149"/>
                  </a:lnTo>
                  <a:lnTo>
                    <a:pt x="228628" y="4577"/>
                  </a:lnTo>
                  <a:lnTo>
                    <a:pt x="229209" y="3490"/>
                  </a:lnTo>
                  <a:lnTo>
                    <a:pt x="228892" y="2060"/>
                  </a:lnTo>
                  <a:lnTo>
                    <a:pt x="227973" y="401"/>
                  </a:lnTo>
                  <a:lnTo>
                    <a:pt x="227362" y="0"/>
                  </a:lnTo>
                  <a:lnTo>
                    <a:pt x="226955" y="439"/>
                  </a:lnTo>
                  <a:lnTo>
                    <a:pt x="226683" y="1437"/>
                  </a:lnTo>
                  <a:lnTo>
                    <a:pt x="185684" y="18102"/>
                  </a:lnTo>
                  <a:lnTo>
                    <a:pt x="140223" y="33455"/>
                  </a:lnTo>
                  <a:lnTo>
                    <a:pt x="97167" y="50076"/>
                  </a:lnTo>
                  <a:lnTo>
                    <a:pt x="72292" y="62722"/>
                  </a:lnTo>
                  <a:lnTo>
                    <a:pt x="62983" y="71176"/>
                  </a:lnTo>
                  <a:lnTo>
                    <a:pt x="61630" y="74701"/>
                  </a:lnTo>
                  <a:lnTo>
                    <a:pt x="62138" y="77756"/>
                  </a:lnTo>
                  <a:lnTo>
                    <a:pt x="63888" y="80498"/>
                  </a:lnTo>
                  <a:lnTo>
                    <a:pt x="83207" y="91100"/>
                  </a:lnTo>
                  <a:lnTo>
                    <a:pt x="116975" y="101549"/>
                  </a:lnTo>
                  <a:lnTo>
                    <a:pt x="143778" y="105412"/>
                  </a:lnTo>
                  <a:lnTo>
                    <a:pt x="153786" y="111316"/>
                  </a:lnTo>
                  <a:lnTo>
                    <a:pt x="156032" y="114161"/>
                  </a:lnTo>
                  <a:lnTo>
                    <a:pt x="156824" y="116763"/>
                  </a:lnTo>
                  <a:lnTo>
                    <a:pt x="156644" y="119202"/>
                  </a:lnTo>
                  <a:lnTo>
                    <a:pt x="139539" y="132750"/>
                  </a:lnTo>
                  <a:lnTo>
                    <a:pt x="93858" y="153699"/>
                  </a:lnTo>
                  <a:lnTo>
                    <a:pt x="55763" y="167249"/>
                  </a:lnTo>
                  <a:lnTo>
                    <a:pt x="12725" y="187173"/>
                  </a:lnTo>
                  <a:lnTo>
                    <a:pt x="1231" y="193986"/>
                  </a:lnTo>
                  <a:lnTo>
                    <a:pt x="0" y="197496"/>
                  </a:lnTo>
                  <a:lnTo>
                    <a:pt x="1296" y="201247"/>
                  </a:lnTo>
                  <a:lnTo>
                    <a:pt x="4277" y="205159"/>
                  </a:lnTo>
                  <a:lnTo>
                    <a:pt x="32069" y="214036"/>
                  </a:lnTo>
                  <a:lnTo>
                    <a:pt x="74955" y="221134"/>
                  </a:lnTo>
                  <a:lnTo>
                    <a:pt x="120039" y="220964"/>
                  </a:lnTo>
                  <a:lnTo>
                    <a:pt x="165723" y="214586"/>
                  </a:lnTo>
                  <a:lnTo>
                    <a:pt x="213439" y="206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314"/>
            <p:cNvSpPr/>
            <p:nvPr>
              <p:custDataLst>
                <p:tags r:id="rId55"/>
              </p:custDataLst>
            </p:nvPr>
          </p:nvSpPr>
          <p:spPr>
            <a:xfrm>
              <a:off x="6013450" y="2070100"/>
              <a:ext cx="127001" cy="177801"/>
            </a:xfrm>
            <a:custGeom>
              <a:avLst/>
              <a:gdLst/>
              <a:ahLst/>
              <a:cxnLst/>
              <a:rect l="0" t="0" r="0" b="0"/>
              <a:pathLst>
                <a:path w="127001" h="17780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29494" y="27299"/>
                  </a:lnTo>
                  <a:lnTo>
                    <a:pt x="67566" y="74203"/>
                  </a:lnTo>
                  <a:lnTo>
                    <a:pt x="94557" y="115065"/>
                  </a:lnTo>
                  <a:lnTo>
                    <a:pt x="1270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315"/>
            <p:cNvSpPr/>
            <p:nvPr>
              <p:custDataLst>
                <p:tags r:id="rId56"/>
              </p:custDataLst>
            </p:nvPr>
          </p:nvSpPr>
          <p:spPr>
            <a:xfrm>
              <a:off x="6038850" y="2058544"/>
              <a:ext cx="139701" cy="227457"/>
            </a:xfrm>
            <a:custGeom>
              <a:avLst/>
              <a:gdLst/>
              <a:ahLst/>
              <a:cxnLst/>
              <a:rect l="0" t="0" r="0" b="0"/>
              <a:pathLst>
                <a:path w="139701" h="227457">
                  <a:moveTo>
                    <a:pt x="139700" y="11556"/>
                  </a:moveTo>
                  <a:lnTo>
                    <a:pt x="139700" y="11556"/>
                  </a:lnTo>
                  <a:lnTo>
                    <a:pt x="139700" y="8185"/>
                  </a:lnTo>
                  <a:lnTo>
                    <a:pt x="137818" y="4648"/>
                  </a:lnTo>
                  <a:lnTo>
                    <a:pt x="136329" y="2717"/>
                  </a:lnTo>
                  <a:lnTo>
                    <a:pt x="132793" y="572"/>
                  </a:lnTo>
                  <a:lnTo>
                    <a:pt x="130861" y="0"/>
                  </a:lnTo>
                  <a:lnTo>
                    <a:pt x="123071" y="5009"/>
                  </a:lnTo>
                  <a:lnTo>
                    <a:pt x="82320" y="47037"/>
                  </a:lnTo>
                  <a:lnTo>
                    <a:pt x="55364" y="88801"/>
                  </a:lnTo>
                  <a:lnTo>
                    <a:pt x="30192" y="128920"/>
                  </a:lnTo>
                  <a:lnTo>
                    <a:pt x="12784" y="165424"/>
                  </a:lnTo>
                  <a:lnTo>
                    <a:pt x="0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316"/>
            <p:cNvSpPr/>
            <p:nvPr>
              <p:custDataLst>
                <p:tags r:id="rId57"/>
              </p:custDataLst>
            </p:nvPr>
          </p:nvSpPr>
          <p:spPr>
            <a:xfrm>
              <a:off x="6185783" y="2241550"/>
              <a:ext cx="5468" cy="63501"/>
            </a:xfrm>
            <a:custGeom>
              <a:avLst/>
              <a:gdLst/>
              <a:ahLst/>
              <a:cxnLst/>
              <a:rect l="0" t="0" r="0" b="0"/>
              <a:pathLst>
                <a:path w="5468" h="635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27136"/>
                  </a:lnTo>
                  <a:lnTo>
                    <a:pt x="546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317"/>
            <p:cNvSpPr/>
            <p:nvPr>
              <p:custDataLst>
                <p:tags r:id="rId58"/>
              </p:custDataLst>
            </p:nvPr>
          </p:nvSpPr>
          <p:spPr>
            <a:xfrm>
              <a:off x="6203950" y="21717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18658"/>
                  </a:lnTo>
                  <a:lnTo>
                    <a:pt x="4469" y="13467"/>
                  </a:lnTo>
                  <a:lnTo>
                    <a:pt x="1986" y="880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318"/>
            <p:cNvSpPr/>
            <p:nvPr>
              <p:custDataLst>
                <p:tags r:id="rId59"/>
              </p:custDataLst>
            </p:nvPr>
          </p:nvSpPr>
          <p:spPr>
            <a:xfrm>
              <a:off x="6229350" y="1978356"/>
              <a:ext cx="88901" cy="88510"/>
            </a:xfrm>
            <a:custGeom>
              <a:avLst/>
              <a:gdLst/>
              <a:ahLst/>
              <a:cxnLst/>
              <a:rect l="0" t="0" r="0" b="0"/>
              <a:pathLst>
                <a:path w="88901" h="88510">
                  <a:moveTo>
                    <a:pt x="0" y="21894"/>
                  </a:moveTo>
                  <a:lnTo>
                    <a:pt x="0" y="21894"/>
                  </a:lnTo>
                  <a:lnTo>
                    <a:pt x="0" y="13056"/>
                  </a:lnTo>
                  <a:lnTo>
                    <a:pt x="1881" y="9029"/>
                  </a:lnTo>
                  <a:lnTo>
                    <a:pt x="3371" y="6967"/>
                  </a:lnTo>
                  <a:lnTo>
                    <a:pt x="12209" y="695"/>
                  </a:lnTo>
                  <a:lnTo>
                    <a:pt x="15195" y="0"/>
                  </a:lnTo>
                  <a:lnTo>
                    <a:pt x="17891" y="242"/>
                  </a:lnTo>
                  <a:lnTo>
                    <a:pt x="22769" y="2393"/>
                  </a:lnTo>
                  <a:lnTo>
                    <a:pt x="27288" y="5701"/>
                  </a:lnTo>
                  <a:lnTo>
                    <a:pt x="29767" y="13286"/>
                  </a:lnTo>
                  <a:lnTo>
                    <a:pt x="31359" y="32031"/>
                  </a:lnTo>
                  <a:lnTo>
                    <a:pt x="24892" y="48416"/>
                  </a:lnTo>
                  <a:lnTo>
                    <a:pt x="9768" y="72284"/>
                  </a:lnTo>
                  <a:lnTo>
                    <a:pt x="7163" y="79567"/>
                  </a:lnTo>
                  <a:lnTo>
                    <a:pt x="5480" y="81510"/>
                  </a:lnTo>
                  <a:lnTo>
                    <a:pt x="3654" y="82804"/>
                  </a:lnTo>
                  <a:lnTo>
                    <a:pt x="3142" y="83668"/>
                  </a:lnTo>
                  <a:lnTo>
                    <a:pt x="3506" y="84243"/>
                  </a:lnTo>
                  <a:lnTo>
                    <a:pt x="4454" y="84627"/>
                  </a:lnTo>
                  <a:lnTo>
                    <a:pt x="50829" y="88509"/>
                  </a:lnTo>
                  <a:lnTo>
                    <a:pt x="88900" y="8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319"/>
            <p:cNvSpPr/>
            <p:nvPr>
              <p:custDataLst>
                <p:tags r:id="rId60"/>
              </p:custDataLst>
            </p:nvPr>
          </p:nvSpPr>
          <p:spPr>
            <a:xfrm>
              <a:off x="6343650" y="1976256"/>
              <a:ext cx="100796" cy="359965"/>
            </a:xfrm>
            <a:custGeom>
              <a:avLst/>
              <a:gdLst/>
              <a:ahLst/>
              <a:cxnLst/>
              <a:rect l="0" t="0" r="0" b="0"/>
              <a:pathLst>
                <a:path w="100796" h="359965">
                  <a:moveTo>
                    <a:pt x="31750" y="17644"/>
                  </a:moveTo>
                  <a:lnTo>
                    <a:pt x="31750" y="17644"/>
                  </a:lnTo>
                  <a:lnTo>
                    <a:pt x="20193" y="0"/>
                  </a:lnTo>
                  <a:lnTo>
                    <a:pt x="22760" y="2381"/>
                  </a:lnTo>
                  <a:lnTo>
                    <a:pt x="51683" y="43443"/>
                  </a:lnTo>
                  <a:lnTo>
                    <a:pt x="72614" y="82860"/>
                  </a:lnTo>
                  <a:lnTo>
                    <a:pt x="87838" y="121634"/>
                  </a:lnTo>
                  <a:lnTo>
                    <a:pt x="98881" y="168870"/>
                  </a:lnTo>
                  <a:lnTo>
                    <a:pt x="100795" y="210070"/>
                  </a:lnTo>
                  <a:lnTo>
                    <a:pt x="91248" y="254654"/>
                  </a:lnTo>
                  <a:lnTo>
                    <a:pt x="77082" y="295099"/>
                  </a:lnTo>
                  <a:lnTo>
                    <a:pt x="44706" y="342658"/>
                  </a:lnTo>
                  <a:lnTo>
                    <a:pt x="29982" y="354476"/>
                  </a:lnTo>
                  <a:lnTo>
                    <a:pt x="22105" y="358615"/>
                  </a:lnTo>
                  <a:lnTo>
                    <a:pt x="16148" y="359964"/>
                  </a:lnTo>
                  <a:lnTo>
                    <a:pt x="0" y="354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272"/>
          <p:cNvGrpSpPr/>
          <p:nvPr/>
        </p:nvGrpSpPr>
        <p:grpSpPr>
          <a:xfrm>
            <a:off x="4979806" y="1882292"/>
            <a:ext cx="189095" cy="508143"/>
            <a:chOff x="4979806" y="1882292"/>
            <a:chExt cx="189095" cy="508143"/>
          </a:xfrm>
        </p:grpSpPr>
        <p:sp>
          <p:nvSpPr>
            <p:cNvPr id="302" name="SMARTInkShape-1320"/>
            <p:cNvSpPr/>
            <p:nvPr>
              <p:custDataLst>
                <p:tags r:id="rId50"/>
              </p:custDataLst>
            </p:nvPr>
          </p:nvSpPr>
          <p:spPr>
            <a:xfrm>
              <a:off x="5073650" y="1882292"/>
              <a:ext cx="6299" cy="187809"/>
            </a:xfrm>
            <a:custGeom>
              <a:avLst/>
              <a:gdLst/>
              <a:ahLst/>
              <a:cxnLst/>
              <a:rect l="0" t="0" r="0" b="0"/>
              <a:pathLst>
                <a:path w="6299" h="1878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5467" y="1562"/>
                  </a:lnTo>
                  <a:lnTo>
                    <a:pt x="6298" y="46860"/>
                  </a:lnTo>
                  <a:lnTo>
                    <a:pt x="4459" y="83792"/>
                  </a:lnTo>
                  <a:lnTo>
                    <a:pt x="587" y="125715"/>
                  </a:lnTo>
                  <a:lnTo>
                    <a:pt x="0" y="187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321"/>
            <p:cNvSpPr/>
            <p:nvPr>
              <p:custDataLst>
                <p:tags r:id="rId51"/>
              </p:custDataLst>
            </p:nvPr>
          </p:nvSpPr>
          <p:spPr>
            <a:xfrm>
              <a:off x="4979806" y="2133600"/>
              <a:ext cx="189095" cy="18982"/>
            </a:xfrm>
            <a:custGeom>
              <a:avLst/>
              <a:gdLst/>
              <a:ahLst/>
              <a:cxnLst/>
              <a:rect l="0" t="0" r="0" b="0"/>
              <a:pathLst>
                <a:path w="189095" h="18982">
                  <a:moveTo>
                    <a:pt x="17644" y="0"/>
                  </a:moveTo>
                  <a:lnTo>
                    <a:pt x="17644" y="0"/>
                  </a:lnTo>
                  <a:lnTo>
                    <a:pt x="8210" y="13092"/>
                  </a:lnTo>
                  <a:lnTo>
                    <a:pt x="0" y="18266"/>
                  </a:lnTo>
                  <a:lnTo>
                    <a:pt x="40812" y="18981"/>
                  </a:lnTo>
                  <a:lnTo>
                    <a:pt x="87540" y="12134"/>
                  </a:lnTo>
                  <a:lnTo>
                    <a:pt x="127489" y="8064"/>
                  </a:lnTo>
                  <a:lnTo>
                    <a:pt x="18909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1322"/>
            <p:cNvSpPr/>
            <p:nvPr>
              <p:custDataLst>
                <p:tags r:id="rId52"/>
              </p:custDataLst>
            </p:nvPr>
          </p:nvSpPr>
          <p:spPr>
            <a:xfrm>
              <a:off x="5041988" y="2253353"/>
              <a:ext cx="125690" cy="137082"/>
            </a:xfrm>
            <a:custGeom>
              <a:avLst/>
              <a:gdLst/>
              <a:ahLst/>
              <a:cxnLst/>
              <a:rect l="0" t="0" r="0" b="0"/>
              <a:pathLst>
                <a:path w="125690" h="137082">
                  <a:moveTo>
                    <a:pt x="25312" y="26297"/>
                  </a:moveTo>
                  <a:lnTo>
                    <a:pt x="25312" y="26297"/>
                  </a:lnTo>
                  <a:lnTo>
                    <a:pt x="25312" y="29668"/>
                  </a:lnTo>
                  <a:lnTo>
                    <a:pt x="9425" y="61307"/>
                  </a:lnTo>
                  <a:lnTo>
                    <a:pt x="1421" y="106723"/>
                  </a:lnTo>
                  <a:lnTo>
                    <a:pt x="0" y="137081"/>
                  </a:lnTo>
                  <a:lnTo>
                    <a:pt x="676" y="136842"/>
                  </a:lnTo>
                  <a:lnTo>
                    <a:pt x="3309" y="132814"/>
                  </a:lnTo>
                  <a:lnTo>
                    <a:pt x="18212" y="87508"/>
                  </a:lnTo>
                  <a:lnTo>
                    <a:pt x="36311" y="44061"/>
                  </a:lnTo>
                  <a:lnTo>
                    <a:pt x="52885" y="12951"/>
                  </a:lnTo>
                  <a:lnTo>
                    <a:pt x="62496" y="2727"/>
                  </a:lnTo>
                  <a:lnTo>
                    <a:pt x="67035" y="0"/>
                  </a:lnTo>
                  <a:lnTo>
                    <a:pt x="72177" y="299"/>
                  </a:lnTo>
                  <a:lnTo>
                    <a:pt x="83536" y="6276"/>
                  </a:lnTo>
                  <a:lnTo>
                    <a:pt x="95088" y="18170"/>
                  </a:lnTo>
                  <a:lnTo>
                    <a:pt x="120721" y="63033"/>
                  </a:lnTo>
                  <a:lnTo>
                    <a:pt x="125689" y="90233"/>
                  </a:lnTo>
                  <a:lnTo>
                    <a:pt x="120562" y="127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0" name="SMARTInkShape-Group273"/>
          <p:cNvGrpSpPr/>
          <p:nvPr/>
        </p:nvGrpSpPr>
        <p:grpSpPr>
          <a:xfrm>
            <a:off x="3873129" y="1743241"/>
            <a:ext cx="648072" cy="449730"/>
            <a:chOff x="3873129" y="1743241"/>
            <a:chExt cx="648072" cy="449730"/>
          </a:xfrm>
        </p:grpSpPr>
        <p:sp>
          <p:nvSpPr>
            <p:cNvPr id="306" name="SMARTInkShape-1323"/>
            <p:cNvSpPr/>
            <p:nvPr>
              <p:custDataLst>
                <p:tags r:id="rId46"/>
              </p:custDataLst>
            </p:nvPr>
          </p:nvSpPr>
          <p:spPr>
            <a:xfrm>
              <a:off x="3873129" y="1868429"/>
              <a:ext cx="146422" cy="324542"/>
            </a:xfrm>
            <a:custGeom>
              <a:avLst/>
              <a:gdLst/>
              <a:ahLst/>
              <a:cxnLst/>
              <a:rect l="0" t="0" r="0" b="0"/>
              <a:pathLst>
                <a:path w="146422" h="324542">
                  <a:moveTo>
                    <a:pt x="146421" y="36571"/>
                  </a:moveTo>
                  <a:lnTo>
                    <a:pt x="146421" y="36571"/>
                  </a:lnTo>
                  <a:lnTo>
                    <a:pt x="137583" y="22265"/>
                  </a:lnTo>
                  <a:lnTo>
                    <a:pt x="120414" y="6212"/>
                  </a:lnTo>
                  <a:lnTo>
                    <a:pt x="116383" y="3632"/>
                  </a:lnTo>
                  <a:lnTo>
                    <a:pt x="100597" y="0"/>
                  </a:lnTo>
                  <a:lnTo>
                    <a:pt x="66866" y="4548"/>
                  </a:lnTo>
                  <a:lnTo>
                    <a:pt x="41553" y="15166"/>
                  </a:lnTo>
                  <a:lnTo>
                    <a:pt x="10498" y="40076"/>
                  </a:lnTo>
                  <a:lnTo>
                    <a:pt x="2990" y="56473"/>
                  </a:lnTo>
                  <a:lnTo>
                    <a:pt x="0" y="66772"/>
                  </a:lnTo>
                  <a:lnTo>
                    <a:pt x="442" y="87623"/>
                  </a:lnTo>
                  <a:lnTo>
                    <a:pt x="2534" y="98122"/>
                  </a:lnTo>
                  <a:lnTo>
                    <a:pt x="12386" y="115433"/>
                  </a:lnTo>
                  <a:lnTo>
                    <a:pt x="47967" y="156897"/>
                  </a:lnTo>
                  <a:lnTo>
                    <a:pt x="92134" y="198437"/>
                  </a:lnTo>
                  <a:lnTo>
                    <a:pt x="102538" y="210817"/>
                  </a:lnTo>
                  <a:lnTo>
                    <a:pt x="121679" y="244146"/>
                  </a:lnTo>
                  <a:lnTo>
                    <a:pt x="122960" y="258178"/>
                  </a:lnTo>
                  <a:lnTo>
                    <a:pt x="120471" y="274763"/>
                  </a:lnTo>
                  <a:lnTo>
                    <a:pt x="114662" y="289190"/>
                  </a:lnTo>
                  <a:lnTo>
                    <a:pt x="96716" y="309212"/>
                  </a:lnTo>
                  <a:lnTo>
                    <a:pt x="83638" y="318437"/>
                  </a:lnTo>
                  <a:lnTo>
                    <a:pt x="65181" y="324541"/>
                  </a:lnTo>
                  <a:lnTo>
                    <a:pt x="51753" y="323072"/>
                  </a:lnTo>
                  <a:lnTo>
                    <a:pt x="39435" y="317010"/>
                  </a:lnTo>
                  <a:lnTo>
                    <a:pt x="29256" y="307261"/>
                  </a:lnTo>
                  <a:lnTo>
                    <a:pt x="38471" y="227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324"/>
            <p:cNvSpPr/>
            <p:nvPr>
              <p:custDataLst>
                <p:tags r:id="rId47"/>
              </p:custDataLst>
            </p:nvPr>
          </p:nvSpPr>
          <p:spPr>
            <a:xfrm>
              <a:off x="4047642" y="1743241"/>
              <a:ext cx="143359" cy="109143"/>
            </a:xfrm>
            <a:custGeom>
              <a:avLst/>
              <a:gdLst/>
              <a:ahLst/>
              <a:cxnLst/>
              <a:rect l="0" t="0" r="0" b="0"/>
              <a:pathLst>
                <a:path w="143359" h="109143">
                  <a:moveTo>
                    <a:pt x="3658" y="22059"/>
                  </a:moveTo>
                  <a:lnTo>
                    <a:pt x="3658" y="22059"/>
                  </a:lnTo>
                  <a:lnTo>
                    <a:pt x="3658" y="13220"/>
                  </a:lnTo>
                  <a:lnTo>
                    <a:pt x="1776" y="9194"/>
                  </a:lnTo>
                  <a:lnTo>
                    <a:pt x="287" y="7132"/>
                  </a:lnTo>
                  <a:lnTo>
                    <a:pt x="0" y="5758"/>
                  </a:lnTo>
                  <a:lnTo>
                    <a:pt x="514" y="4841"/>
                  </a:lnTo>
                  <a:lnTo>
                    <a:pt x="9779" y="0"/>
                  </a:lnTo>
                  <a:lnTo>
                    <a:pt x="19078" y="25"/>
                  </a:lnTo>
                  <a:lnTo>
                    <a:pt x="38924" y="5791"/>
                  </a:lnTo>
                  <a:lnTo>
                    <a:pt x="41986" y="8391"/>
                  </a:lnTo>
                  <a:lnTo>
                    <a:pt x="45387" y="15044"/>
                  </a:lnTo>
                  <a:lnTo>
                    <a:pt x="47302" y="33464"/>
                  </a:lnTo>
                  <a:lnTo>
                    <a:pt x="44498" y="53425"/>
                  </a:lnTo>
                  <a:lnTo>
                    <a:pt x="20270" y="98223"/>
                  </a:lnTo>
                  <a:lnTo>
                    <a:pt x="18096" y="104828"/>
                  </a:lnTo>
                  <a:lnTo>
                    <a:pt x="21045" y="106872"/>
                  </a:lnTo>
                  <a:lnTo>
                    <a:pt x="33728" y="109142"/>
                  </a:lnTo>
                  <a:lnTo>
                    <a:pt x="77607" y="105694"/>
                  </a:lnTo>
                  <a:lnTo>
                    <a:pt x="121634" y="104752"/>
                  </a:lnTo>
                  <a:lnTo>
                    <a:pt x="143358" y="104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325"/>
            <p:cNvSpPr/>
            <p:nvPr>
              <p:custDataLst>
                <p:tags r:id="rId48"/>
              </p:custDataLst>
            </p:nvPr>
          </p:nvSpPr>
          <p:spPr>
            <a:xfrm>
              <a:off x="4384479" y="2070100"/>
              <a:ext cx="111322" cy="12701"/>
            </a:xfrm>
            <a:custGeom>
              <a:avLst/>
              <a:gdLst/>
              <a:ahLst/>
              <a:cxnLst/>
              <a:rect l="0" t="0" r="0" b="0"/>
              <a:pathLst>
                <a:path w="111322" h="12701">
                  <a:moveTo>
                    <a:pt x="3371" y="0"/>
                  </a:moveTo>
                  <a:lnTo>
                    <a:pt x="3371" y="0"/>
                  </a:lnTo>
                  <a:lnTo>
                    <a:pt x="3371" y="3371"/>
                  </a:lnTo>
                  <a:lnTo>
                    <a:pt x="1489" y="6908"/>
                  </a:lnTo>
                  <a:lnTo>
                    <a:pt x="0" y="8838"/>
                  </a:lnTo>
                  <a:lnTo>
                    <a:pt x="418" y="10126"/>
                  </a:lnTo>
                  <a:lnTo>
                    <a:pt x="2108" y="10984"/>
                  </a:lnTo>
                  <a:lnTo>
                    <a:pt x="42328" y="12549"/>
                  </a:lnTo>
                  <a:lnTo>
                    <a:pt x="1113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326"/>
            <p:cNvSpPr/>
            <p:nvPr>
              <p:custDataLst>
                <p:tags r:id="rId49"/>
              </p:custDataLst>
            </p:nvPr>
          </p:nvSpPr>
          <p:spPr>
            <a:xfrm>
              <a:off x="4384671" y="2171700"/>
              <a:ext cx="136530" cy="18450"/>
            </a:xfrm>
            <a:custGeom>
              <a:avLst/>
              <a:gdLst/>
              <a:ahLst/>
              <a:cxnLst/>
              <a:rect l="0" t="0" r="0" b="0"/>
              <a:pathLst>
                <a:path w="136530" h="18450">
                  <a:moveTo>
                    <a:pt x="28579" y="0"/>
                  </a:moveTo>
                  <a:lnTo>
                    <a:pt x="28579" y="0"/>
                  </a:lnTo>
                  <a:lnTo>
                    <a:pt x="0" y="17023"/>
                  </a:lnTo>
                  <a:lnTo>
                    <a:pt x="1059" y="17699"/>
                  </a:lnTo>
                  <a:lnTo>
                    <a:pt x="7881" y="18449"/>
                  </a:lnTo>
                  <a:lnTo>
                    <a:pt x="46219" y="13945"/>
                  </a:lnTo>
                  <a:lnTo>
                    <a:pt x="92338" y="7794"/>
                  </a:lnTo>
                  <a:lnTo>
                    <a:pt x="136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9" name="SMARTInkShape-Group274"/>
          <p:cNvGrpSpPr/>
          <p:nvPr/>
        </p:nvGrpSpPr>
        <p:grpSpPr>
          <a:xfrm>
            <a:off x="905843" y="1703382"/>
            <a:ext cx="2231058" cy="474061"/>
            <a:chOff x="905843" y="1703382"/>
            <a:chExt cx="2231058" cy="474061"/>
          </a:xfrm>
        </p:grpSpPr>
        <p:sp>
          <p:nvSpPr>
            <p:cNvPr id="311" name="SMARTInkShape-1327"/>
            <p:cNvSpPr/>
            <p:nvPr>
              <p:custDataLst>
                <p:tags r:id="rId28"/>
              </p:custDataLst>
            </p:nvPr>
          </p:nvSpPr>
          <p:spPr>
            <a:xfrm>
              <a:off x="905843" y="1703382"/>
              <a:ext cx="116246" cy="289458"/>
            </a:xfrm>
            <a:custGeom>
              <a:avLst/>
              <a:gdLst/>
              <a:ahLst/>
              <a:cxnLst/>
              <a:rect l="0" t="0" r="0" b="0"/>
              <a:pathLst>
                <a:path w="116246" h="289458">
                  <a:moveTo>
                    <a:pt x="110157" y="55568"/>
                  </a:moveTo>
                  <a:lnTo>
                    <a:pt x="110157" y="55568"/>
                  </a:lnTo>
                  <a:lnTo>
                    <a:pt x="113528" y="52197"/>
                  </a:lnTo>
                  <a:lnTo>
                    <a:pt x="116245" y="24239"/>
                  </a:lnTo>
                  <a:lnTo>
                    <a:pt x="112628" y="16714"/>
                  </a:lnTo>
                  <a:lnTo>
                    <a:pt x="102178" y="3757"/>
                  </a:lnTo>
                  <a:lnTo>
                    <a:pt x="95792" y="791"/>
                  </a:lnTo>
                  <a:lnTo>
                    <a:pt x="92114" y="0"/>
                  </a:lnTo>
                  <a:lnTo>
                    <a:pt x="70082" y="9000"/>
                  </a:lnTo>
                  <a:lnTo>
                    <a:pt x="36807" y="31709"/>
                  </a:lnTo>
                  <a:lnTo>
                    <a:pt x="9324" y="64125"/>
                  </a:lnTo>
                  <a:lnTo>
                    <a:pt x="945" y="81622"/>
                  </a:lnTo>
                  <a:lnTo>
                    <a:pt x="0" y="95840"/>
                  </a:lnTo>
                  <a:lnTo>
                    <a:pt x="3343" y="112272"/>
                  </a:lnTo>
                  <a:lnTo>
                    <a:pt x="17125" y="139946"/>
                  </a:lnTo>
                  <a:lnTo>
                    <a:pt x="57566" y="186535"/>
                  </a:lnTo>
                  <a:lnTo>
                    <a:pt x="80640" y="213847"/>
                  </a:lnTo>
                  <a:lnTo>
                    <a:pt x="86455" y="227514"/>
                  </a:lnTo>
                  <a:lnTo>
                    <a:pt x="89023" y="249664"/>
                  </a:lnTo>
                  <a:lnTo>
                    <a:pt x="87123" y="260837"/>
                  </a:lnTo>
                  <a:lnTo>
                    <a:pt x="78716" y="278431"/>
                  </a:lnTo>
                  <a:lnTo>
                    <a:pt x="73674" y="282460"/>
                  </a:lnTo>
                  <a:lnTo>
                    <a:pt x="54505" y="288130"/>
                  </a:lnTo>
                  <a:lnTo>
                    <a:pt x="44030" y="289457"/>
                  </a:lnTo>
                  <a:lnTo>
                    <a:pt x="34671" y="286283"/>
                  </a:lnTo>
                  <a:lnTo>
                    <a:pt x="30200" y="283462"/>
                  </a:lnTo>
                  <a:lnTo>
                    <a:pt x="27924" y="280875"/>
                  </a:lnTo>
                  <a:lnTo>
                    <a:pt x="33957" y="271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328"/>
            <p:cNvSpPr/>
            <p:nvPr>
              <p:custDataLst>
                <p:tags r:id="rId29"/>
              </p:custDataLst>
            </p:nvPr>
          </p:nvSpPr>
          <p:spPr>
            <a:xfrm>
              <a:off x="1037357" y="1906606"/>
              <a:ext cx="86594" cy="94462"/>
            </a:xfrm>
            <a:custGeom>
              <a:avLst/>
              <a:gdLst/>
              <a:ahLst/>
              <a:cxnLst/>
              <a:rect l="0" t="0" r="0" b="0"/>
              <a:pathLst>
                <a:path w="86594" h="94462">
                  <a:moveTo>
                    <a:pt x="54843" y="42844"/>
                  </a:moveTo>
                  <a:lnTo>
                    <a:pt x="54843" y="42844"/>
                  </a:lnTo>
                  <a:lnTo>
                    <a:pt x="54137" y="21182"/>
                  </a:lnTo>
                  <a:lnTo>
                    <a:pt x="49376" y="3816"/>
                  </a:lnTo>
                  <a:lnTo>
                    <a:pt x="47670" y="2009"/>
                  </a:lnTo>
                  <a:lnTo>
                    <a:pt x="42013" y="0"/>
                  </a:lnTo>
                  <a:lnTo>
                    <a:pt x="27523" y="2241"/>
                  </a:lnTo>
                  <a:lnTo>
                    <a:pt x="19653" y="7395"/>
                  </a:lnTo>
                  <a:lnTo>
                    <a:pt x="9374" y="21992"/>
                  </a:lnTo>
                  <a:lnTo>
                    <a:pt x="2884" y="37104"/>
                  </a:lnTo>
                  <a:lnTo>
                    <a:pt x="0" y="55580"/>
                  </a:lnTo>
                  <a:lnTo>
                    <a:pt x="2481" y="71788"/>
                  </a:lnTo>
                  <a:lnTo>
                    <a:pt x="8288" y="84636"/>
                  </a:lnTo>
                  <a:lnTo>
                    <a:pt x="15572" y="92698"/>
                  </a:lnTo>
                  <a:lnTo>
                    <a:pt x="19490" y="94424"/>
                  </a:lnTo>
                  <a:lnTo>
                    <a:pt x="27606" y="94461"/>
                  </a:lnTo>
                  <a:lnTo>
                    <a:pt x="43480" y="83773"/>
                  </a:lnTo>
                  <a:lnTo>
                    <a:pt x="49793" y="73029"/>
                  </a:lnTo>
                  <a:lnTo>
                    <a:pt x="60844" y="32736"/>
                  </a:lnTo>
                  <a:lnTo>
                    <a:pt x="68087" y="64146"/>
                  </a:lnTo>
                  <a:lnTo>
                    <a:pt x="86593" y="87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329"/>
            <p:cNvSpPr/>
            <p:nvPr>
              <p:custDataLst>
                <p:tags r:id="rId30"/>
              </p:custDataLst>
            </p:nvPr>
          </p:nvSpPr>
          <p:spPr>
            <a:xfrm>
              <a:off x="1162050" y="1910991"/>
              <a:ext cx="127001" cy="95610"/>
            </a:xfrm>
            <a:custGeom>
              <a:avLst/>
              <a:gdLst/>
              <a:ahLst/>
              <a:cxnLst/>
              <a:rect l="0" t="0" r="0" b="0"/>
              <a:pathLst>
                <a:path w="127001" h="95610">
                  <a:moveTo>
                    <a:pt x="0" y="19409"/>
                  </a:moveTo>
                  <a:lnTo>
                    <a:pt x="0" y="19409"/>
                  </a:lnTo>
                  <a:lnTo>
                    <a:pt x="0" y="7232"/>
                  </a:lnTo>
                  <a:lnTo>
                    <a:pt x="3371" y="13606"/>
                  </a:lnTo>
                  <a:lnTo>
                    <a:pt x="11260" y="56846"/>
                  </a:lnTo>
                  <a:lnTo>
                    <a:pt x="14155" y="74481"/>
                  </a:lnTo>
                  <a:lnTo>
                    <a:pt x="18405" y="90971"/>
                  </a:lnTo>
                  <a:lnTo>
                    <a:pt x="18620" y="91106"/>
                  </a:lnTo>
                  <a:lnTo>
                    <a:pt x="24103" y="48110"/>
                  </a:lnTo>
                  <a:lnTo>
                    <a:pt x="36055" y="8410"/>
                  </a:lnTo>
                  <a:lnTo>
                    <a:pt x="40249" y="880"/>
                  </a:lnTo>
                  <a:lnTo>
                    <a:pt x="42355" y="0"/>
                  </a:lnTo>
                  <a:lnTo>
                    <a:pt x="44464" y="825"/>
                  </a:lnTo>
                  <a:lnTo>
                    <a:pt x="46576" y="2787"/>
                  </a:lnTo>
                  <a:lnTo>
                    <a:pt x="48923" y="8729"/>
                  </a:lnTo>
                  <a:lnTo>
                    <a:pt x="59528" y="56233"/>
                  </a:lnTo>
                  <a:lnTo>
                    <a:pt x="63151" y="79917"/>
                  </a:lnTo>
                  <a:lnTo>
                    <a:pt x="63973" y="79503"/>
                  </a:lnTo>
                  <a:lnTo>
                    <a:pt x="72308" y="64970"/>
                  </a:lnTo>
                  <a:lnTo>
                    <a:pt x="79229" y="29553"/>
                  </a:lnTo>
                  <a:lnTo>
                    <a:pt x="81747" y="26171"/>
                  </a:lnTo>
                  <a:lnTo>
                    <a:pt x="88308" y="22414"/>
                  </a:lnTo>
                  <a:lnTo>
                    <a:pt x="97809" y="22626"/>
                  </a:lnTo>
                  <a:lnTo>
                    <a:pt x="103306" y="23671"/>
                  </a:lnTo>
                  <a:lnTo>
                    <a:pt x="111295" y="28594"/>
                  </a:lnTo>
                  <a:lnTo>
                    <a:pt x="114413" y="31882"/>
                  </a:lnTo>
                  <a:lnTo>
                    <a:pt x="122173" y="49994"/>
                  </a:lnTo>
                  <a:lnTo>
                    <a:pt x="127000" y="95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330"/>
            <p:cNvSpPr/>
            <p:nvPr>
              <p:custDataLst>
                <p:tags r:id="rId31"/>
              </p:custDataLst>
            </p:nvPr>
          </p:nvSpPr>
          <p:spPr>
            <a:xfrm>
              <a:off x="1339850" y="1884040"/>
              <a:ext cx="72324" cy="246813"/>
            </a:xfrm>
            <a:custGeom>
              <a:avLst/>
              <a:gdLst/>
              <a:ahLst/>
              <a:cxnLst/>
              <a:rect l="0" t="0" r="0" b="0"/>
              <a:pathLst>
                <a:path w="72324" h="246813">
                  <a:moveTo>
                    <a:pt x="0" y="33660"/>
                  </a:moveTo>
                  <a:lnTo>
                    <a:pt x="0" y="33660"/>
                  </a:lnTo>
                  <a:lnTo>
                    <a:pt x="3371" y="33660"/>
                  </a:lnTo>
                  <a:lnTo>
                    <a:pt x="4364" y="34366"/>
                  </a:lnTo>
                  <a:lnTo>
                    <a:pt x="5026" y="35541"/>
                  </a:lnTo>
                  <a:lnTo>
                    <a:pt x="5958" y="42449"/>
                  </a:lnTo>
                  <a:lnTo>
                    <a:pt x="1290" y="84465"/>
                  </a:lnTo>
                  <a:lnTo>
                    <a:pt x="3626" y="128441"/>
                  </a:lnTo>
                  <a:lnTo>
                    <a:pt x="10176" y="173842"/>
                  </a:lnTo>
                  <a:lnTo>
                    <a:pt x="12201" y="212600"/>
                  </a:lnTo>
                  <a:lnTo>
                    <a:pt x="14434" y="237903"/>
                  </a:lnTo>
                  <a:lnTo>
                    <a:pt x="16998" y="246496"/>
                  </a:lnTo>
                  <a:lnTo>
                    <a:pt x="17682" y="246812"/>
                  </a:lnTo>
                  <a:lnTo>
                    <a:pt x="18138" y="245611"/>
                  </a:lnTo>
                  <a:lnTo>
                    <a:pt x="18930" y="210252"/>
                  </a:lnTo>
                  <a:lnTo>
                    <a:pt x="19014" y="169239"/>
                  </a:lnTo>
                  <a:lnTo>
                    <a:pt x="19039" y="128865"/>
                  </a:lnTo>
                  <a:lnTo>
                    <a:pt x="20928" y="93384"/>
                  </a:lnTo>
                  <a:lnTo>
                    <a:pt x="27838" y="55354"/>
                  </a:lnTo>
                  <a:lnTo>
                    <a:pt x="40870" y="10764"/>
                  </a:lnTo>
                  <a:lnTo>
                    <a:pt x="46760" y="1162"/>
                  </a:lnTo>
                  <a:lnTo>
                    <a:pt x="49518" y="0"/>
                  </a:lnTo>
                  <a:lnTo>
                    <a:pt x="56345" y="591"/>
                  </a:lnTo>
                  <a:lnTo>
                    <a:pt x="62202" y="5087"/>
                  </a:lnTo>
                  <a:lnTo>
                    <a:pt x="67156" y="12494"/>
                  </a:lnTo>
                  <a:lnTo>
                    <a:pt x="71710" y="22842"/>
                  </a:lnTo>
                  <a:lnTo>
                    <a:pt x="72323" y="36378"/>
                  </a:lnTo>
                  <a:lnTo>
                    <a:pt x="66968" y="61321"/>
                  </a:lnTo>
                  <a:lnTo>
                    <a:pt x="44032" y="90616"/>
                  </a:lnTo>
                  <a:lnTo>
                    <a:pt x="41349" y="92092"/>
                  </a:lnTo>
                  <a:lnTo>
                    <a:pt x="38855" y="92370"/>
                  </a:lnTo>
                  <a:lnTo>
                    <a:pt x="36486" y="91850"/>
                  </a:lnTo>
                  <a:lnTo>
                    <a:pt x="25400" y="78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331"/>
            <p:cNvSpPr/>
            <p:nvPr>
              <p:custDataLst>
                <p:tags r:id="rId32"/>
              </p:custDataLst>
            </p:nvPr>
          </p:nvSpPr>
          <p:spPr>
            <a:xfrm>
              <a:off x="1460500" y="1748721"/>
              <a:ext cx="15771" cy="232480"/>
            </a:xfrm>
            <a:custGeom>
              <a:avLst/>
              <a:gdLst/>
              <a:ahLst/>
              <a:cxnLst/>
              <a:rect l="0" t="0" r="0" b="0"/>
              <a:pathLst>
                <a:path w="15771" h="232480">
                  <a:moveTo>
                    <a:pt x="6350" y="16579"/>
                  </a:moveTo>
                  <a:lnTo>
                    <a:pt x="6350" y="16579"/>
                  </a:lnTo>
                  <a:lnTo>
                    <a:pt x="11420" y="3487"/>
                  </a:lnTo>
                  <a:lnTo>
                    <a:pt x="15188" y="177"/>
                  </a:lnTo>
                  <a:lnTo>
                    <a:pt x="15770" y="0"/>
                  </a:lnTo>
                  <a:lnTo>
                    <a:pt x="9873" y="13342"/>
                  </a:lnTo>
                  <a:lnTo>
                    <a:pt x="2682" y="56522"/>
                  </a:lnTo>
                  <a:lnTo>
                    <a:pt x="795" y="98185"/>
                  </a:lnTo>
                  <a:lnTo>
                    <a:pt x="235" y="142515"/>
                  </a:lnTo>
                  <a:lnTo>
                    <a:pt x="70" y="188263"/>
                  </a:lnTo>
                  <a:lnTo>
                    <a:pt x="0" y="232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332"/>
            <p:cNvSpPr/>
            <p:nvPr>
              <p:custDataLst>
                <p:tags r:id="rId33"/>
              </p:custDataLst>
            </p:nvPr>
          </p:nvSpPr>
          <p:spPr>
            <a:xfrm>
              <a:off x="1488592" y="1882073"/>
              <a:ext cx="111609" cy="106910"/>
            </a:xfrm>
            <a:custGeom>
              <a:avLst/>
              <a:gdLst/>
              <a:ahLst/>
              <a:cxnLst/>
              <a:rect l="0" t="0" r="0" b="0"/>
              <a:pathLst>
                <a:path w="111609" h="106910">
                  <a:moveTo>
                    <a:pt x="3658" y="48327"/>
                  </a:moveTo>
                  <a:lnTo>
                    <a:pt x="3658" y="48327"/>
                  </a:lnTo>
                  <a:lnTo>
                    <a:pt x="0" y="48327"/>
                  </a:lnTo>
                  <a:lnTo>
                    <a:pt x="6845" y="48327"/>
                  </a:lnTo>
                  <a:lnTo>
                    <a:pt x="27407" y="39489"/>
                  </a:lnTo>
                  <a:lnTo>
                    <a:pt x="33733" y="33580"/>
                  </a:lnTo>
                  <a:lnTo>
                    <a:pt x="43544" y="18289"/>
                  </a:lnTo>
                  <a:lnTo>
                    <a:pt x="44360" y="14191"/>
                  </a:lnTo>
                  <a:lnTo>
                    <a:pt x="43385" y="5874"/>
                  </a:lnTo>
                  <a:lnTo>
                    <a:pt x="41431" y="3092"/>
                  </a:lnTo>
                  <a:lnTo>
                    <a:pt x="38718" y="1237"/>
                  </a:lnTo>
                  <a:lnTo>
                    <a:pt x="35498" y="0"/>
                  </a:lnTo>
                  <a:lnTo>
                    <a:pt x="31940" y="1292"/>
                  </a:lnTo>
                  <a:lnTo>
                    <a:pt x="24224" y="8373"/>
                  </a:lnTo>
                  <a:lnTo>
                    <a:pt x="8478" y="35234"/>
                  </a:lnTo>
                  <a:lnTo>
                    <a:pt x="1637" y="58716"/>
                  </a:lnTo>
                  <a:lnTo>
                    <a:pt x="2289" y="72700"/>
                  </a:lnTo>
                  <a:lnTo>
                    <a:pt x="10576" y="85970"/>
                  </a:lnTo>
                  <a:lnTo>
                    <a:pt x="22960" y="97513"/>
                  </a:lnTo>
                  <a:lnTo>
                    <a:pt x="35520" y="104995"/>
                  </a:lnTo>
                  <a:lnTo>
                    <a:pt x="53802" y="106909"/>
                  </a:lnTo>
                  <a:lnTo>
                    <a:pt x="74628" y="103997"/>
                  </a:lnTo>
                  <a:lnTo>
                    <a:pt x="111608" y="86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333"/>
            <p:cNvSpPr/>
            <p:nvPr>
              <p:custDataLst>
                <p:tags r:id="rId34"/>
              </p:custDataLst>
            </p:nvPr>
          </p:nvSpPr>
          <p:spPr>
            <a:xfrm>
              <a:off x="1816100" y="1825128"/>
              <a:ext cx="88901" cy="162386"/>
            </a:xfrm>
            <a:custGeom>
              <a:avLst/>
              <a:gdLst/>
              <a:ahLst/>
              <a:cxnLst/>
              <a:rect l="0" t="0" r="0" b="0"/>
              <a:pathLst>
                <a:path w="88901" h="162386">
                  <a:moveTo>
                    <a:pt x="0" y="10022"/>
                  </a:moveTo>
                  <a:lnTo>
                    <a:pt x="0" y="10022"/>
                  </a:lnTo>
                  <a:lnTo>
                    <a:pt x="705" y="26628"/>
                  </a:lnTo>
                  <a:lnTo>
                    <a:pt x="15901" y="71304"/>
                  </a:lnTo>
                  <a:lnTo>
                    <a:pt x="30082" y="110139"/>
                  </a:lnTo>
                  <a:lnTo>
                    <a:pt x="43258" y="141825"/>
                  </a:lnTo>
                  <a:lnTo>
                    <a:pt x="55307" y="158593"/>
                  </a:lnTo>
                  <a:lnTo>
                    <a:pt x="58744" y="161280"/>
                  </a:lnTo>
                  <a:lnTo>
                    <a:pt x="61740" y="162366"/>
                  </a:lnTo>
                  <a:lnTo>
                    <a:pt x="64444" y="162385"/>
                  </a:lnTo>
                  <a:lnTo>
                    <a:pt x="71210" y="152998"/>
                  </a:lnTo>
                  <a:lnTo>
                    <a:pt x="81071" y="125998"/>
                  </a:lnTo>
                  <a:lnTo>
                    <a:pt x="87869" y="80354"/>
                  </a:lnTo>
                  <a:lnTo>
                    <a:pt x="88696" y="39149"/>
                  </a:lnTo>
                  <a:lnTo>
                    <a:pt x="88892" y="0"/>
                  </a:lnTo>
                  <a:lnTo>
                    <a:pt x="88900" y="3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334"/>
            <p:cNvSpPr/>
            <p:nvPr>
              <p:custDataLst>
                <p:tags r:id="rId35"/>
              </p:custDataLst>
            </p:nvPr>
          </p:nvSpPr>
          <p:spPr>
            <a:xfrm>
              <a:off x="1951057" y="1862418"/>
              <a:ext cx="87294" cy="112433"/>
            </a:xfrm>
            <a:custGeom>
              <a:avLst/>
              <a:gdLst/>
              <a:ahLst/>
              <a:cxnLst/>
              <a:rect l="0" t="0" r="0" b="0"/>
              <a:pathLst>
                <a:path w="87294" h="112433">
                  <a:moveTo>
                    <a:pt x="42843" y="48932"/>
                  </a:moveTo>
                  <a:lnTo>
                    <a:pt x="42843" y="48932"/>
                  </a:lnTo>
                  <a:lnTo>
                    <a:pt x="40962" y="21320"/>
                  </a:lnTo>
                  <a:lnTo>
                    <a:pt x="39472" y="15707"/>
                  </a:lnTo>
                  <a:lnTo>
                    <a:pt x="34054" y="7590"/>
                  </a:lnTo>
                  <a:lnTo>
                    <a:pt x="30633" y="4437"/>
                  </a:lnTo>
                  <a:lnTo>
                    <a:pt x="23070" y="934"/>
                  </a:lnTo>
                  <a:lnTo>
                    <a:pt x="19078" y="0"/>
                  </a:lnTo>
                  <a:lnTo>
                    <a:pt x="15711" y="789"/>
                  </a:lnTo>
                  <a:lnTo>
                    <a:pt x="10088" y="5427"/>
                  </a:lnTo>
                  <a:lnTo>
                    <a:pt x="2956" y="26085"/>
                  </a:lnTo>
                  <a:lnTo>
                    <a:pt x="0" y="60307"/>
                  </a:lnTo>
                  <a:lnTo>
                    <a:pt x="5479" y="92781"/>
                  </a:lnTo>
                  <a:lnTo>
                    <a:pt x="7350" y="97214"/>
                  </a:lnTo>
                  <a:lnTo>
                    <a:pt x="10715" y="99465"/>
                  </a:lnTo>
                  <a:lnTo>
                    <a:pt x="20097" y="100084"/>
                  </a:lnTo>
                  <a:lnTo>
                    <a:pt x="24857" y="97144"/>
                  </a:lnTo>
                  <a:lnTo>
                    <a:pt x="33908" y="86352"/>
                  </a:lnTo>
                  <a:lnTo>
                    <a:pt x="38872" y="74030"/>
                  </a:lnTo>
                  <a:lnTo>
                    <a:pt x="48863" y="37342"/>
                  </a:lnTo>
                  <a:lnTo>
                    <a:pt x="50585" y="69496"/>
                  </a:lnTo>
                  <a:lnTo>
                    <a:pt x="55926" y="84412"/>
                  </a:lnTo>
                  <a:lnTo>
                    <a:pt x="64886" y="96686"/>
                  </a:lnTo>
                  <a:lnTo>
                    <a:pt x="87293" y="112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335"/>
            <p:cNvSpPr/>
            <p:nvPr>
              <p:custDataLst>
                <p:tags r:id="rId36"/>
              </p:custDataLst>
            </p:nvPr>
          </p:nvSpPr>
          <p:spPr>
            <a:xfrm>
              <a:off x="2064633" y="1847850"/>
              <a:ext cx="88018" cy="143645"/>
            </a:xfrm>
            <a:custGeom>
              <a:avLst/>
              <a:gdLst/>
              <a:ahLst/>
              <a:cxnLst/>
              <a:rect l="0" t="0" r="0" b="0"/>
              <a:pathLst>
                <a:path w="88018" h="143645">
                  <a:moveTo>
                    <a:pt x="5467" y="25400"/>
                  </a:moveTo>
                  <a:lnTo>
                    <a:pt x="5467" y="25400"/>
                  </a:lnTo>
                  <a:lnTo>
                    <a:pt x="2096" y="22029"/>
                  </a:lnTo>
                  <a:lnTo>
                    <a:pt x="441" y="18492"/>
                  </a:lnTo>
                  <a:lnTo>
                    <a:pt x="0" y="16562"/>
                  </a:lnTo>
                  <a:lnTo>
                    <a:pt x="411" y="15980"/>
                  </a:lnTo>
                  <a:lnTo>
                    <a:pt x="1391" y="16298"/>
                  </a:lnTo>
                  <a:lnTo>
                    <a:pt x="11404" y="21877"/>
                  </a:lnTo>
                  <a:lnTo>
                    <a:pt x="22905" y="37840"/>
                  </a:lnTo>
                  <a:lnTo>
                    <a:pt x="42386" y="77246"/>
                  </a:lnTo>
                  <a:lnTo>
                    <a:pt x="48925" y="122347"/>
                  </a:lnTo>
                  <a:lnTo>
                    <a:pt x="47595" y="133869"/>
                  </a:lnTo>
                  <a:lnTo>
                    <a:pt x="44651" y="140636"/>
                  </a:lnTo>
                  <a:lnTo>
                    <a:pt x="42879" y="142441"/>
                  </a:lnTo>
                  <a:lnTo>
                    <a:pt x="40992" y="143644"/>
                  </a:lnTo>
                  <a:lnTo>
                    <a:pt x="39028" y="141624"/>
                  </a:lnTo>
                  <a:lnTo>
                    <a:pt x="34964" y="131853"/>
                  </a:lnTo>
                  <a:lnTo>
                    <a:pt x="32081" y="107114"/>
                  </a:lnTo>
                  <a:lnTo>
                    <a:pt x="37969" y="70700"/>
                  </a:lnTo>
                  <a:lnTo>
                    <a:pt x="55392" y="35373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336"/>
            <p:cNvSpPr/>
            <p:nvPr>
              <p:custDataLst>
                <p:tags r:id="rId37"/>
              </p:custDataLst>
            </p:nvPr>
          </p:nvSpPr>
          <p:spPr>
            <a:xfrm>
              <a:off x="2197100" y="18732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2574" y="22368"/>
                  </a:lnTo>
                  <a:lnTo>
                    <a:pt x="100" y="69979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337"/>
            <p:cNvSpPr/>
            <p:nvPr>
              <p:custDataLst>
                <p:tags r:id="rId38"/>
              </p:custDataLst>
            </p:nvPr>
          </p:nvSpPr>
          <p:spPr>
            <a:xfrm>
              <a:off x="2203450" y="1766247"/>
              <a:ext cx="12701" cy="56204"/>
            </a:xfrm>
            <a:custGeom>
              <a:avLst/>
              <a:gdLst/>
              <a:ahLst/>
              <a:cxnLst/>
              <a:rect l="0" t="0" r="0" b="0"/>
              <a:pathLst>
                <a:path w="12701" h="56204">
                  <a:moveTo>
                    <a:pt x="12700" y="56203"/>
                  </a:moveTo>
                  <a:lnTo>
                    <a:pt x="12700" y="56203"/>
                  </a:lnTo>
                  <a:lnTo>
                    <a:pt x="11289" y="19346"/>
                  </a:lnTo>
                  <a:lnTo>
                    <a:pt x="3972" y="2243"/>
                  </a:lnTo>
                  <a:lnTo>
                    <a:pt x="2648" y="474"/>
                  </a:lnTo>
                  <a:lnTo>
                    <a:pt x="1765" y="0"/>
                  </a:lnTo>
                  <a:lnTo>
                    <a:pt x="1177" y="1096"/>
                  </a:lnTo>
                  <a:lnTo>
                    <a:pt x="0" y="11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338"/>
            <p:cNvSpPr/>
            <p:nvPr>
              <p:custDataLst>
                <p:tags r:id="rId39"/>
              </p:custDataLst>
            </p:nvPr>
          </p:nvSpPr>
          <p:spPr>
            <a:xfrm>
              <a:off x="2256861" y="1844251"/>
              <a:ext cx="105340" cy="136687"/>
            </a:xfrm>
            <a:custGeom>
              <a:avLst/>
              <a:gdLst/>
              <a:ahLst/>
              <a:cxnLst/>
              <a:rect l="0" t="0" r="0" b="0"/>
              <a:pathLst>
                <a:path w="105340" h="136687">
                  <a:moveTo>
                    <a:pt x="79939" y="54399"/>
                  </a:moveTo>
                  <a:lnTo>
                    <a:pt x="79939" y="54399"/>
                  </a:lnTo>
                  <a:lnTo>
                    <a:pt x="79233" y="44260"/>
                  </a:lnTo>
                  <a:lnTo>
                    <a:pt x="74913" y="26787"/>
                  </a:lnTo>
                  <a:lnTo>
                    <a:pt x="72100" y="11175"/>
                  </a:lnTo>
                  <a:lnTo>
                    <a:pt x="70479" y="6533"/>
                  </a:lnTo>
                  <a:lnTo>
                    <a:pt x="67283" y="3438"/>
                  </a:lnTo>
                  <a:lnTo>
                    <a:pt x="58086" y="0"/>
                  </a:lnTo>
                  <a:lnTo>
                    <a:pt x="46943" y="2235"/>
                  </a:lnTo>
                  <a:lnTo>
                    <a:pt x="41009" y="4806"/>
                  </a:lnTo>
                  <a:lnTo>
                    <a:pt x="22543" y="25280"/>
                  </a:lnTo>
                  <a:lnTo>
                    <a:pt x="3821" y="71120"/>
                  </a:lnTo>
                  <a:lnTo>
                    <a:pt x="0" y="96983"/>
                  </a:lnTo>
                  <a:lnTo>
                    <a:pt x="1607" y="113777"/>
                  </a:lnTo>
                  <a:lnTo>
                    <a:pt x="8436" y="126886"/>
                  </a:lnTo>
                  <a:lnTo>
                    <a:pt x="17115" y="135299"/>
                  </a:lnTo>
                  <a:lnTo>
                    <a:pt x="20418" y="136554"/>
                  </a:lnTo>
                  <a:lnTo>
                    <a:pt x="23325" y="136686"/>
                  </a:lnTo>
                  <a:lnTo>
                    <a:pt x="40900" y="123387"/>
                  </a:lnTo>
                  <a:lnTo>
                    <a:pt x="67054" y="92198"/>
                  </a:lnTo>
                  <a:lnTo>
                    <a:pt x="92223" y="44586"/>
                  </a:lnTo>
                  <a:lnTo>
                    <a:pt x="96984" y="33618"/>
                  </a:lnTo>
                  <a:lnTo>
                    <a:pt x="97652" y="33489"/>
                  </a:lnTo>
                  <a:lnTo>
                    <a:pt x="98395" y="37109"/>
                  </a:lnTo>
                  <a:lnTo>
                    <a:pt x="93898" y="78288"/>
                  </a:lnTo>
                  <a:lnTo>
                    <a:pt x="105339" y="124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339"/>
            <p:cNvSpPr/>
            <p:nvPr>
              <p:custDataLst>
                <p:tags r:id="rId40"/>
              </p:custDataLst>
            </p:nvPr>
          </p:nvSpPr>
          <p:spPr>
            <a:xfrm>
              <a:off x="2413010" y="1848633"/>
              <a:ext cx="62998" cy="132568"/>
            </a:xfrm>
            <a:custGeom>
              <a:avLst/>
              <a:gdLst/>
              <a:ahLst/>
              <a:cxnLst/>
              <a:rect l="0" t="0" r="0" b="0"/>
              <a:pathLst>
                <a:path w="62998" h="132568">
                  <a:moveTo>
                    <a:pt x="6340" y="56367"/>
                  </a:moveTo>
                  <a:lnTo>
                    <a:pt x="6340" y="56367"/>
                  </a:lnTo>
                  <a:lnTo>
                    <a:pt x="6340" y="31829"/>
                  </a:lnTo>
                  <a:lnTo>
                    <a:pt x="873" y="69767"/>
                  </a:lnTo>
                  <a:lnTo>
                    <a:pt x="68" y="113021"/>
                  </a:lnTo>
                  <a:lnTo>
                    <a:pt x="0" y="127624"/>
                  </a:lnTo>
                  <a:lnTo>
                    <a:pt x="8829" y="82108"/>
                  </a:lnTo>
                  <a:lnTo>
                    <a:pt x="22066" y="37541"/>
                  </a:lnTo>
                  <a:lnTo>
                    <a:pt x="34126" y="11121"/>
                  </a:lnTo>
                  <a:lnTo>
                    <a:pt x="42443" y="1450"/>
                  </a:lnTo>
                  <a:lnTo>
                    <a:pt x="46637" y="0"/>
                  </a:lnTo>
                  <a:lnTo>
                    <a:pt x="50843" y="445"/>
                  </a:lnTo>
                  <a:lnTo>
                    <a:pt x="55059" y="2152"/>
                  </a:lnTo>
                  <a:lnTo>
                    <a:pt x="57869" y="5407"/>
                  </a:lnTo>
                  <a:lnTo>
                    <a:pt x="60992" y="14668"/>
                  </a:lnTo>
                  <a:lnTo>
                    <a:pt x="62997" y="53775"/>
                  </a:lnTo>
                  <a:lnTo>
                    <a:pt x="57140" y="132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340"/>
            <p:cNvSpPr/>
            <p:nvPr>
              <p:custDataLst>
                <p:tags r:id="rId41"/>
              </p:custDataLst>
            </p:nvPr>
          </p:nvSpPr>
          <p:spPr>
            <a:xfrm>
              <a:off x="2540741" y="1856892"/>
              <a:ext cx="75460" cy="136065"/>
            </a:xfrm>
            <a:custGeom>
              <a:avLst/>
              <a:gdLst/>
              <a:ahLst/>
              <a:cxnLst/>
              <a:rect l="0" t="0" r="0" b="0"/>
              <a:pathLst>
                <a:path w="75460" h="136065">
                  <a:moveTo>
                    <a:pt x="62759" y="3658"/>
                  </a:moveTo>
                  <a:lnTo>
                    <a:pt x="62759" y="3658"/>
                  </a:lnTo>
                  <a:lnTo>
                    <a:pt x="62759" y="287"/>
                  </a:lnTo>
                  <a:lnTo>
                    <a:pt x="61348" y="0"/>
                  </a:lnTo>
                  <a:lnTo>
                    <a:pt x="56017" y="1562"/>
                  </a:lnTo>
                  <a:lnTo>
                    <a:pt x="32905" y="21151"/>
                  </a:lnTo>
                  <a:lnTo>
                    <a:pt x="16148" y="44116"/>
                  </a:lnTo>
                  <a:lnTo>
                    <a:pt x="3013" y="77397"/>
                  </a:lnTo>
                  <a:lnTo>
                    <a:pt x="0" y="108143"/>
                  </a:lnTo>
                  <a:lnTo>
                    <a:pt x="2850" y="126260"/>
                  </a:lnTo>
                  <a:lnTo>
                    <a:pt x="5180" y="129843"/>
                  </a:lnTo>
                  <a:lnTo>
                    <a:pt x="8145" y="132231"/>
                  </a:lnTo>
                  <a:lnTo>
                    <a:pt x="11533" y="133824"/>
                  </a:lnTo>
                  <a:lnTo>
                    <a:pt x="29785" y="136064"/>
                  </a:lnTo>
                  <a:lnTo>
                    <a:pt x="75459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341"/>
            <p:cNvSpPr/>
            <p:nvPr>
              <p:custDataLst>
                <p:tags r:id="rId42"/>
              </p:custDataLst>
            </p:nvPr>
          </p:nvSpPr>
          <p:spPr>
            <a:xfrm>
              <a:off x="2669026" y="1859364"/>
              <a:ext cx="163075" cy="136001"/>
            </a:xfrm>
            <a:custGeom>
              <a:avLst/>
              <a:gdLst/>
              <a:ahLst/>
              <a:cxnLst/>
              <a:rect l="0" t="0" r="0" b="0"/>
              <a:pathLst>
                <a:path w="163075" h="136001">
                  <a:moveTo>
                    <a:pt x="29724" y="39286"/>
                  </a:moveTo>
                  <a:lnTo>
                    <a:pt x="29724" y="39286"/>
                  </a:lnTo>
                  <a:lnTo>
                    <a:pt x="24257" y="39286"/>
                  </a:lnTo>
                  <a:lnTo>
                    <a:pt x="23963" y="39992"/>
                  </a:lnTo>
                  <a:lnTo>
                    <a:pt x="23635" y="42657"/>
                  </a:lnTo>
                  <a:lnTo>
                    <a:pt x="24254" y="43650"/>
                  </a:lnTo>
                  <a:lnTo>
                    <a:pt x="25372" y="44312"/>
                  </a:lnTo>
                  <a:lnTo>
                    <a:pt x="29201" y="45047"/>
                  </a:lnTo>
                  <a:lnTo>
                    <a:pt x="35606" y="45374"/>
                  </a:lnTo>
                  <a:lnTo>
                    <a:pt x="51216" y="40515"/>
                  </a:lnTo>
                  <a:lnTo>
                    <a:pt x="64393" y="33378"/>
                  </a:lnTo>
                  <a:lnTo>
                    <a:pt x="79272" y="19191"/>
                  </a:lnTo>
                  <a:lnTo>
                    <a:pt x="83496" y="10129"/>
                  </a:lnTo>
                  <a:lnTo>
                    <a:pt x="83210" y="6442"/>
                  </a:lnTo>
                  <a:lnTo>
                    <a:pt x="81609" y="3279"/>
                  </a:lnTo>
                  <a:lnTo>
                    <a:pt x="79131" y="465"/>
                  </a:lnTo>
                  <a:lnTo>
                    <a:pt x="73951" y="0"/>
                  </a:lnTo>
                  <a:lnTo>
                    <a:pt x="58788" y="3246"/>
                  </a:lnTo>
                  <a:lnTo>
                    <a:pt x="37160" y="16378"/>
                  </a:lnTo>
                  <a:lnTo>
                    <a:pt x="8230" y="44083"/>
                  </a:lnTo>
                  <a:lnTo>
                    <a:pt x="4811" y="48834"/>
                  </a:lnTo>
                  <a:lnTo>
                    <a:pt x="1013" y="61639"/>
                  </a:lnTo>
                  <a:lnTo>
                    <a:pt x="0" y="69004"/>
                  </a:lnTo>
                  <a:lnTo>
                    <a:pt x="4519" y="86596"/>
                  </a:lnTo>
                  <a:lnTo>
                    <a:pt x="14288" y="104057"/>
                  </a:lnTo>
                  <a:lnTo>
                    <a:pt x="28037" y="116521"/>
                  </a:lnTo>
                  <a:lnTo>
                    <a:pt x="51645" y="128101"/>
                  </a:lnTo>
                  <a:lnTo>
                    <a:pt x="86627" y="136000"/>
                  </a:lnTo>
                  <a:lnTo>
                    <a:pt x="163074" y="134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342"/>
            <p:cNvSpPr/>
            <p:nvPr>
              <p:custDataLst>
                <p:tags r:id="rId43"/>
              </p:custDataLst>
            </p:nvPr>
          </p:nvSpPr>
          <p:spPr>
            <a:xfrm>
              <a:off x="939800" y="2025650"/>
              <a:ext cx="2108201" cy="151793"/>
            </a:xfrm>
            <a:custGeom>
              <a:avLst/>
              <a:gdLst/>
              <a:ahLst/>
              <a:cxnLst/>
              <a:rect l="0" t="0" r="0" b="0"/>
              <a:pathLst>
                <a:path w="2108201" h="151793">
                  <a:moveTo>
                    <a:pt x="0" y="133350"/>
                  </a:moveTo>
                  <a:lnTo>
                    <a:pt x="0" y="133350"/>
                  </a:lnTo>
                  <a:lnTo>
                    <a:pt x="5775" y="138419"/>
                  </a:lnTo>
                  <a:lnTo>
                    <a:pt x="12209" y="142188"/>
                  </a:lnTo>
                  <a:lnTo>
                    <a:pt x="53950" y="145541"/>
                  </a:lnTo>
                  <a:lnTo>
                    <a:pt x="88422" y="147781"/>
                  </a:lnTo>
                  <a:lnTo>
                    <a:pt x="121849" y="150347"/>
                  </a:lnTo>
                  <a:lnTo>
                    <a:pt x="168434" y="151792"/>
                  </a:lnTo>
                  <a:lnTo>
                    <a:pt x="214222" y="151514"/>
                  </a:lnTo>
                  <a:lnTo>
                    <a:pt x="246669" y="148949"/>
                  </a:lnTo>
                  <a:lnTo>
                    <a:pt x="279905" y="147338"/>
                  </a:lnTo>
                  <a:lnTo>
                    <a:pt x="314902" y="146623"/>
                  </a:lnTo>
                  <a:lnTo>
                    <a:pt x="353975" y="146305"/>
                  </a:lnTo>
                  <a:lnTo>
                    <a:pt x="392978" y="144282"/>
                  </a:lnTo>
                  <a:lnTo>
                    <a:pt x="432890" y="141736"/>
                  </a:lnTo>
                  <a:lnTo>
                    <a:pt x="476499" y="140605"/>
                  </a:lnTo>
                  <a:lnTo>
                    <a:pt x="521752" y="138221"/>
                  </a:lnTo>
                  <a:lnTo>
                    <a:pt x="568440" y="135515"/>
                  </a:lnTo>
                  <a:lnTo>
                    <a:pt x="592743" y="134793"/>
                  </a:lnTo>
                  <a:lnTo>
                    <a:pt x="617412" y="134312"/>
                  </a:lnTo>
                  <a:lnTo>
                    <a:pt x="641619" y="133286"/>
                  </a:lnTo>
                  <a:lnTo>
                    <a:pt x="689212" y="130264"/>
                  </a:lnTo>
                  <a:lnTo>
                    <a:pt x="714180" y="128470"/>
                  </a:lnTo>
                  <a:lnTo>
                    <a:pt x="739998" y="126569"/>
                  </a:lnTo>
                  <a:lnTo>
                    <a:pt x="766382" y="124596"/>
                  </a:lnTo>
                  <a:lnTo>
                    <a:pt x="792438" y="123280"/>
                  </a:lnTo>
                  <a:lnTo>
                    <a:pt x="818275" y="122404"/>
                  </a:lnTo>
                  <a:lnTo>
                    <a:pt x="843967" y="121819"/>
                  </a:lnTo>
                  <a:lnTo>
                    <a:pt x="870267" y="120724"/>
                  </a:lnTo>
                  <a:lnTo>
                    <a:pt x="896972" y="119288"/>
                  </a:lnTo>
                  <a:lnTo>
                    <a:pt x="923948" y="117626"/>
                  </a:lnTo>
                  <a:lnTo>
                    <a:pt x="951104" y="115811"/>
                  </a:lnTo>
                  <a:lnTo>
                    <a:pt x="978381" y="113897"/>
                  </a:lnTo>
                  <a:lnTo>
                    <a:pt x="1005737" y="111914"/>
                  </a:lnTo>
                  <a:lnTo>
                    <a:pt x="1033852" y="109887"/>
                  </a:lnTo>
                  <a:lnTo>
                    <a:pt x="1062474" y="107830"/>
                  </a:lnTo>
                  <a:lnTo>
                    <a:pt x="1091432" y="105754"/>
                  </a:lnTo>
                  <a:lnTo>
                    <a:pt x="1119910" y="103663"/>
                  </a:lnTo>
                  <a:lnTo>
                    <a:pt x="1148068" y="101564"/>
                  </a:lnTo>
                  <a:lnTo>
                    <a:pt x="1176012" y="99459"/>
                  </a:lnTo>
                  <a:lnTo>
                    <a:pt x="1204519" y="97351"/>
                  </a:lnTo>
                  <a:lnTo>
                    <a:pt x="1233402" y="95239"/>
                  </a:lnTo>
                  <a:lnTo>
                    <a:pt x="1262534" y="93126"/>
                  </a:lnTo>
                  <a:lnTo>
                    <a:pt x="1290423" y="91717"/>
                  </a:lnTo>
                  <a:lnTo>
                    <a:pt x="1317482" y="90778"/>
                  </a:lnTo>
                  <a:lnTo>
                    <a:pt x="1343988" y="90152"/>
                  </a:lnTo>
                  <a:lnTo>
                    <a:pt x="1371537" y="88324"/>
                  </a:lnTo>
                  <a:lnTo>
                    <a:pt x="1399780" y="85694"/>
                  </a:lnTo>
                  <a:lnTo>
                    <a:pt x="1428487" y="82529"/>
                  </a:lnTo>
                  <a:lnTo>
                    <a:pt x="1456091" y="79714"/>
                  </a:lnTo>
                  <a:lnTo>
                    <a:pt x="1482961" y="77131"/>
                  </a:lnTo>
                  <a:lnTo>
                    <a:pt x="1509341" y="74704"/>
                  </a:lnTo>
                  <a:lnTo>
                    <a:pt x="1534688" y="73086"/>
                  </a:lnTo>
                  <a:lnTo>
                    <a:pt x="1559348" y="72007"/>
                  </a:lnTo>
                  <a:lnTo>
                    <a:pt x="1583548" y="71288"/>
                  </a:lnTo>
                  <a:lnTo>
                    <a:pt x="1608149" y="70103"/>
                  </a:lnTo>
                  <a:lnTo>
                    <a:pt x="1633016" y="68608"/>
                  </a:lnTo>
                  <a:lnTo>
                    <a:pt x="1658061" y="66905"/>
                  </a:lnTo>
                  <a:lnTo>
                    <a:pt x="1704703" y="63132"/>
                  </a:lnTo>
                  <a:lnTo>
                    <a:pt x="1748246" y="59103"/>
                  </a:lnTo>
                  <a:lnTo>
                    <a:pt x="1788765" y="54961"/>
                  </a:lnTo>
                  <a:lnTo>
                    <a:pt x="1827940" y="50768"/>
                  </a:lnTo>
                  <a:lnTo>
                    <a:pt x="1865107" y="46552"/>
                  </a:lnTo>
                  <a:lnTo>
                    <a:pt x="1898088" y="42327"/>
                  </a:lnTo>
                  <a:lnTo>
                    <a:pt x="1941052" y="39352"/>
                  </a:lnTo>
                  <a:lnTo>
                    <a:pt x="1980593" y="35100"/>
                  </a:lnTo>
                  <a:lnTo>
                    <a:pt x="2022491" y="26001"/>
                  </a:lnTo>
                  <a:lnTo>
                    <a:pt x="2062028" y="19012"/>
                  </a:lnTo>
                  <a:lnTo>
                    <a:pt x="210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343"/>
            <p:cNvSpPr/>
            <p:nvPr>
              <p:custDataLst>
                <p:tags r:id="rId44"/>
              </p:custDataLst>
            </p:nvPr>
          </p:nvSpPr>
          <p:spPr>
            <a:xfrm>
              <a:off x="3073400" y="18732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2692" y="1411"/>
                  </a:lnTo>
                  <a:lnTo>
                    <a:pt x="4247" y="872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344"/>
            <p:cNvSpPr/>
            <p:nvPr>
              <p:custDataLst>
                <p:tags r:id="rId45"/>
              </p:custDataLst>
            </p:nvPr>
          </p:nvSpPr>
          <p:spPr>
            <a:xfrm>
              <a:off x="3123116" y="2025650"/>
              <a:ext cx="13785" cy="31751"/>
            </a:xfrm>
            <a:custGeom>
              <a:avLst/>
              <a:gdLst/>
              <a:ahLst/>
              <a:cxnLst/>
              <a:rect l="0" t="0" r="0" b="0"/>
              <a:pathLst>
                <a:path w="13785" h="31751">
                  <a:moveTo>
                    <a:pt x="13784" y="0"/>
                  </a:moveTo>
                  <a:lnTo>
                    <a:pt x="13784" y="0"/>
                  </a:lnTo>
                  <a:lnTo>
                    <a:pt x="8009" y="7186"/>
                  </a:lnTo>
                  <a:lnTo>
                    <a:pt x="0" y="23218"/>
                  </a:lnTo>
                  <a:lnTo>
                    <a:pt x="1084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5" name="SMARTInkShape-Group275"/>
          <p:cNvGrpSpPr/>
          <p:nvPr/>
        </p:nvGrpSpPr>
        <p:grpSpPr>
          <a:xfrm>
            <a:off x="5041068" y="699046"/>
            <a:ext cx="731083" cy="348705"/>
            <a:chOff x="5041068" y="699046"/>
            <a:chExt cx="731083" cy="348705"/>
          </a:xfrm>
        </p:grpSpPr>
        <p:sp>
          <p:nvSpPr>
            <p:cNvPr id="330" name="SMARTInkShape-1345"/>
            <p:cNvSpPr/>
            <p:nvPr>
              <p:custDataLst>
                <p:tags r:id="rId23"/>
              </p:custDataLst>
            </p:nvPr>
          </p:nvSpPr>
          <p:spPr>
            <a:xfrm>
              <a:off x="5041068" y="699046"/>
              <a:ext cx="299205" cy="291213"/>
            </a:xfrm>
            <a:custGeom>
              <a:avLst/>
              <a:gdLst/>
              <a:ahLst/>
              <a:cxnLst/>
              <a:rect l="0" t="0" r="0" b="0"/>
              <a:pathLst>
                <a:path w="299205" h="291213">
                  <a:moveTo>
                    <a:pt x="292932" y="18504"/>
                  </a:moveTo>
                  <a:lnTo>
                    <a:pt x="292932" y="18504"/>
                  </a:lnTo>
                  <a:lnTo>
                    <a:pt x="298399" y="13037"/>
                  </a:lnTo>
                  <a:lnTo>
                    <a:pt x="299204" y="1297"/>
                  </a:lnTo>
                  <a:lnTo>
                    <a:pt x="298525" y="683"/>
                  </a:lnTo>
                  <a:lnTo>
                    <a:pt x="295888" y="0"/>
                  </a:lnTo>
                  <a:lnTo>
                    <a:pt x="277602" y="10407"/>
                  </a:lnTo>
                  <a:lnTo>
                    <a:pt x="238449" y="35580"/>
                  </a:lnTo>
                  <a:lnTo>
                    <a:pt x="193819" y="57468"/>
                  </a:lnTo>
                  <a:lnTo>
                    <a:pt x="153969" y="74029"/>
                  </a:lnTo>
                  <a:lnTo>
                    <a:pt x="109401" y="95901"/>
                  </a:lnTo>
                  <a:lnTo>
                    <a:pt x="91327" y="105093"/>
                  </a:lnTo>
                  <a:lnTo>
                    <a:pt x="83856" y="112492"/>
                  </a:lnTo>
                  <a:lnTo>
                    <a:pt x="83697" y="115735"/>
                  </a:lnTo>
                  <a:lnTo>
                    <a:pt x="85710" y="118602"/>
                  </a:lnTo>
                  <a:lnTo>
                    <a:pt x="98654" y="126009"/>
                  </a:lnTo>
                  <a:lnTo>
                    <a:pt x="112041" y="129784"/>
                  </a:lnTo>
                  <a:lnTo>
                    <a:pt x="151367" y="134089"/>
                  </a:lnTo>
                  <a:lnTo>
                    <a:pt x="176198" y="141416"/>
                  </a:lnTo>
                  <a:lnTo>
                    <a:pt x="183360" y="144895"/>
                  </a:lnTo>
                  <a:lnTo>
                    <a:pt x="187428" y="148626"/>
                  </a:lnTo>
                  <a:lnTo>
                    <a:pt x="189434" y="152524"/>
                  </a:lnTo>
                  <a:lnTo>
                    <a:pt x="190067" y="156534"/>
                  </a:lnTo>
                  <a:lnTo>
                    <a:pt x="179481" y="168516"/>
                  </a:lnTo>
                  <a:lnTo>
                    <a:pt x="132046" y="197270"/>
                  </a:lnTo>
                  <a:lnTo>
                    <a:pt x="90852" y="217008"/>
                  </a:lnTo>
                  <a:lnTo>
                    <a:pt x="53845" y="233013"/>
                  </a:lnTo>
                  <a:lnTo>
                    <a:pt x="13106" y="254433"/>
                  </a:lnTo>
                  <a:lnTo>
                    <a:pt x="2759" y="264708"/>
                  </a:lnTo>
                  <a:lnTo>
                    <a:pt x="0" y="269423"/>
                  </a:lnTo>
                  <a:lnTo>
                    <a:pt x="983" y="273978"/>
                  </a:lnTo>
                  <a:lnTo>
                    <a:pt x="9601" y="282802"/>
                  </a:lnTo>
                  <a:lnTo>
                    <a:pt x="26602" y="287664"/>
                  </a:lnTo>
                  <a:lnTo>
                    <a:pt x="63736" y="290401"/>
                  </a:lnTo>
                  <a:lnTo>
                    <a:pt x="102961" y="291212"/>
                  </a:lnTo>
                  <a:lnTo>
                    <a:pt x="143746" y="289571"/>
                  </a:lnTo>
                  <a:lnTo>
                    <a:pt x="189227" y="286498"/>
                  </a:lnTo>
                  <a:lnTo>
                    <a:pt x="286582" y="272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346"/>
            <p:cNvSpPr/>
            <p:nvPr>
              <p:custDataLst>
                <p:tags r:id="rId24"/>
              </p:custDataLst>
            </p:nvPr>
          </p:nvSpPr>
          <p:spPr>
            <a:xfrm>
              <a:off x="5518228" y="744249"/>
              <a:ext cx="171373" cy="233652"/>
            </a:xfrm>
            <a:custGeom>
              <a:avLst/>
              <a:gdLst/>
              <a:ahLst/>
              <a:cxnLst/>
              <a:rect l="0" t="0" r="0" b="0"/>
              <a:pathLst>
                <a:path w="171373" h="233652">
                  <a:moveTo>
                    <a:pt x="6272" y="24101"/>
                  </a:moveTo>
                  <a:lnTo>
                    <a:pt x="6272" y="24101"/>
                  </a:lnTo>
                  <a:lnTo>
                    <a:pt x="6272" y="17359"/>
                  </a:lnTo>
                  <a:lnTo>
                    <a:pt x="4391" y="12167"/>
                  </a:lnTo>
                  <a:lnTo>
                    <a:pt x="1908" y="7508"/>
                  </a:lnTo>
                  <a:lnTo>
                    <a:pt x="183" y="0"/>
                  </a:lnTo>
                  <a:lnTo>
                    <a:pt x="97" y="273"/>
                  </a:lnTo>
                  <a:lnTo>
                    <a:pt x="0" y="2457"/>
                  </a:lnTo>
                  <a:lnTo>
                    <a:pt x="6686" y="17766"/>
                  </a:lnTo>
                  <a:lnTo>
                    <a:pt x="47454" y="64691"/>
                  </a:lnTo>
                  <a:lnTo>
                    <a:pt x="83923" y="103556"/>
                  </a:lnTo>
                  <a:lnTo>
                    <a:pt x="124611" y="148390"/>
                  </a:lnTo>
                  <a:lnTo>
                    <a:pt x="158516" y="191510"/>
                  </a:lnTo>
                  <a:lnTo>
                    <a:pt x="171372" y="233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347"/>
            <p:cNvSpPr/>
            <p:nvPr>
              <p:custDataLst>
                <p:tags r:id="rId25"/>
              </p:custDataLst>
            </p:nvPr>
          </p:nvSpPr>
          <p:spPr>
            <a:xfrm>
              <a:off x="5504242" y="738238"/>
              <a:ext cx="235276" cy="252363"/>
            </a:xfrm>
            <a:custGeom>
              <a:avLst/>
              <a:gdLst/>
              <a:ahLst/>
              <a:cxnLst/>
              <a:rect l="0" t="0" r="0" b="0"/>
              <a:pathLst>
                <a:path w="235276" h="252363">
                  <a:moveTo>
                    <a:pt x="229808" y="36462"/>
                  </a:moveTo>
                  <a:lnTo>
                    <a:pt x="229808" y="36462"/>
                  </a:lnTo>
                  <a:lnTo>
                    <a:pt x="235275" y="13318"/>
                  </a:lnTo>
                  <a:lnTo>
                    <a:pt x="233884" y="6655"/>
                  </a:lnTo>
                  <a:lnTo>
                    <a:pt x="232526" y="3891"/>
                  </a:lnTo>
                  <a:lnTo>
                    <a:pt x="229503" y="2048"/>
                  </a:lnTo>
                  <a:lnTo>
                    <a:pt x="220500" y="0"/>
                  </a:lnTo>
                  <a:lnTo>
                    <a:pt x="209445" y="4734"/>
                  </a:lnTo>
                  <a:lnTo>
                    <a:pt x="175176" y="35315"/>
                  </a:lnTo>
                  <a:lnTo>
                    <a:pt x="136501" y="78174"/>
                  </a:lnTo>
                  <a:lnTo>
                    <a:pt x="95719" y="120300"/>
                  </a:lnTo>
                  <a:lnTo>
                    <a:pt x="62053" y="158412"/>
                  </a:lnTo>
                  <a:lnTo>
                    <a:pt x="19815" y="203767"/>
                  </a:lnTo>
                  <a:lnTo>
                    <a:pt x="8773" y="219475"/>
                  </a:lnTo>
                  <a:lnTo>
                    <a:pt x="0" y="241363"/>
                  </a:lnTo>
                  <a:lnTo>
                    <a:pt x="1208" y="25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348"/>
            <p:cNvSpPr/>
            <p:nvPr>
              <p:custDataLst>
                <p:tags r:id="rId26"/>
              </p:custDataLst>
            </p:nvPr>
          </p:nvSpPr>
          <p:spPr>
            <a:xfrm>
              <a:off x="5727700" y="958850"/>
              <a:ext cx="38101" cy="88901"/>
            </a:xfrm>
            <a:custGeom>
              <a:avLst/>
              <a:gdLst/>
              <a:ahLst/>
              <a:cxnLst/>
              <a:rect l="0" t="0" r="0" b="0"/>
              <a:pathLst>
                <a:path w="38101" h="88901">
                  <a:moveTo>
                    <a:pt x="38100" y="0"/>
                  </a:moveTo>
                  <a:lnTo>
                    <a:pt x="38100" y="0"/>
                  </a:lnTo>
                  <a:lnTo>
                    <a:pt x="19802" y="4753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49"/>
            <p:cNvSpPr/>
            <p:nvPr>
              <p:custDataLst>
                <p:tags r:id="rId27"/>
              </p:custDataLst>
            </p:nvPr>
          </p:nvSpPr>
          <p:spPr>
            <a:xfrm>
              <a:off x="5772150" y="8572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76"/>
          <p:cNvGrpSpPr/>
          <p:nvPr/>
        </p:nvGrpSpPr>
        <p:grpSpPr>
          <a:xfrm>
            <a:off x="4574471" y="641350"/>
            <a:ext cx="226130" cy="555526"/>
            <a:chOff x="4574471" y="641350"/>
            <a:chExt cx="226130" cy="555526"/>
          </a:xfrm>
        </p:grpSpPr>
        <p:sp>
          <p:nvSpPr>
            <p:cNvPr id="336" name="SMARTInkShape-1350"/>
            <p:cNvSpPr/>
            <p:nvPr>
              <p:custDataLst>
                <p:tags r:id="rId20"/>
              </p:custDataLst>
            </p:nvPr>
          </p:nvSpPr>
          <p:spPr>
            <a:xfrm>
              <a:off x="4692650" y="641350"/>
              <a:ext cx="19044" cy="196851"/>
            </a:xfrm>
            <a:custGeom>
              <a:avLst/>
              <a:gdLst/>
              <a:ahLst/>
              <a:cxnLst/>
              <a:rect l="0" t="0" r="0" b="0"/>
              <a:pathLst>
                <a:path w="19044" h="19685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19027" y="47530"/>
                  </a:lnTo>
                  <a:lnTo>
                    <a:pt x="19043" y="85736"/>
                  </a:lnTo>
                  <a:lnTo>
                    <a:pt x="10320" y="13259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351"/>
            <p:cNvSpPr/>
            <p:nvPr>
              <p:custDataLst>
                <p:tags r:id="rId21"/>
              </p:custDataLst>
            </p:nvPr>
          </p:nvSpPr>
          <p:spPr>
            <a:xfrm>
              <a:off x="4574471" y="920750"/>
              <a:ext cx="226130" cy="18634"/>
            </a:xfrm>
            <a:custGeom>
              <a:avLst/>
              <a:gdLst/>
              <a:ahLst/>
              <a:cxnLst/>
              <a:rect l="0" t="0" r="0" b="0"/>
              <a:pathLst>
                <a:path w="226130" h="18634">
                  <a:moveTo>
                    <a:pt x="16579" y="0"/>
                  </a:moveTo>
                  <a:lnTo>
                    <a:pt x="16579" y="0"/>
                  </a:lnTo>
                  <a:lnTo>
                    <a:pt x="3487" y="9434"/>
                  </a:lnTo>
                  <a:lnTo>
                    <a:pt x="177" y="14306"/>
                  </a:lnTo>
                  <a:lnTo>
                    <a:pt x="0" y="15887"/>
                  </a:lnTo>
                  <a:lnTo>
                    <a:pt x="587" y="16941"/>
                  </a:lnTo>
                  <a:lnTo>
                    <a:pt x="1685" y="17644"/>
                  </a:lnTo>
                  <a:lnTo>
                    <a:pt x="13342" y="18633"/>
                  </a:lnTo>
                  <a:lnTo>
                    <a:pt x="56522" y="14604"/>
                  </a:lnTo>
                  <a:lnTo>
                    <a:pt x="98186" y="12558"/>
                  </a:lnTo>
                  <a:lnTo>
                    <a:pt x="139693" y="8503"/>
                  </a:lnTo>
                  <a:lnTo>
                    <a:pt x="226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352"/>
            <p:cNvSpPr/>
            <p:nvPr>
              <p:custDataLst>
                <p:tags r:id="rId22"/>
              </p:custDataLst>
            </p:nvPr>
          </p:nvSpPr>
          <p:spPr>
            <a:xfrm>
              <a:off x="4629283" y="1047750"/>
              <a:ext cx="126868" cy="149126"/>
            </a:xfrm>
            <a:custGeom>
              <a:avLst/>
              <a:gdLst/>
              <a:ahLst/>
              <a:cxnLst/>
              <a:rect l="0" t="0" r="0" b="0"/>
              <a:pathLst>
                <a:path w="126868" h="149126">
                  <a:moveTo>
                    <a:pt x="37967" y="0"/>
                  </a:moveTo>
                  <a:lnTo>
                    <a:pt x="37967" y="0"/>
                  </a:lnTo>
                  <a:lnTo>
                    <a:pt x="25102" y="31375"/>
                  </a:lnTo>
                  <a:lnTo>
                    <a:pt x="10299" y="78398"/>
                  </a:lnTo>
                  <a:lnTo>
                    <a:pt x="1380" y="122499"/>
                  </a:lnTo>
                  <a:lnTo>
                    <a:pt x="0" y="149125"/>
                  </a:lnTo>
                  <a:lnTo>
                    <a:pt x="598" y="136544"/>
                  </a:lnTo>
                  <a:lnTo>
                    <a:pt x="15064" y="93301"/>
                  </a:lnTo>
                  <a:lnTo>
                    <a:pt x="33897" y="52991"/>
                  </a:lnTo>
                  <a:lnTo>
                    <a:pt x="51343" y="27931"/>
                  </a:lnTo>
                  <a:lnTo>
                    <a:pt x="63667" y="19469"/>
                  </a:lnTo>
                  <a:lnTo>
                    <a:pt x="75495" y="16414"/>
                  </a:lnTo>
                  <a:lnTo>
                    <a:pt x="85455" y="17408"/>
                  </a:lnTo>
                  <a:lnTo>
                    <a:pt x="94586" y="25846"/>
                  </a:lnTo>
                  <a:lnTo>
                    <a:pt x="105778" y="46464"/>
                  </a:lnTo>
                  <a:lnTo>
                    <a:pt x="118131" y="87754"/>
                  </a:lnTo>
                  <a:lnTo>
                    <a:pt x="126867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277"/>
          <p:cNvGrpSpPr/>
          <p:nvPr/>
        </p:nvGrpSpPr>
        <p:grpSpPr>
          <a:xfrm>
            <a:off x="3918833" y="860484"/>
            <a:ext cx="145168" cy="104016"/>
            <a:chOff x="3918833" y="860484"/>
            <a:chExt cx="145168" cy="104016"/>
          </a:xfrm>
        </p:grpSpPr>
        <p:sp>
          <p:nvSpPr>
            <p:cNvPr id="340" name="SMARTInkShape-1353"/>
            <p:cNvSpPr/>
            <p:nvPr>
              <p:custDataLst>
                <p:tags r:id="rId18"/>
              </p:custDataLst>
            </p:nvPr>
          </p:nvSpPr>
          <p:spPr>
            <a:xfrm>
              <a:off x="3918833" y="860484"/>
              <a:ext cx="145168" cy="9205"/>
            </a:xfrm>
            <a:custGeom>
              <a:avLst/>
              <a:gdLst/>
              <a:ahLst/>
              <a:cxnLst/>
              <a:rect l="0" t="0" r="0" b="0"/>
              <a:pathLst>
                <a:path w="145168" h="9205">
                  <a:moveTo>
                    <a:pt x="5467" y="3116"/>
                  </a:moveTo>
                  <a:lnTo>
                    <a:pt x="5467" y="3116"/>
                  </a:lnTo>
                  <a:lnTo>
                    <a:pt x="0" y="8583"/>
                  </a:lnTo>
                  <a:lnTo>
                    <a:pt x="411" y="8877"/>
                  </a:lnTo>
                  <a:lnTo>
                    <a:pt x="2749" y="9204"/>
                  </a:lnTo>
                  <a:lnTo>
                    <a:pt x="43953" y="3976"/>
                  </a:lnTo>
                  <a:lnTo>
                    <a:pt x="84055" y="0"/>
                  </a:lnTo>
                  <a:lnTo>
                    <a:pt x="145167" y="3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54"/>
            <p:cNvSpPr/>
            <p:nvPr>
              <p:custDataLst>
                <p:tags r:id="rId19"/>
              </p:custDataLst>
            </p:nvPr>
          </p:nvSpPr>
          <p:spPr>
            <a:xfrm>
              <a:off x="3919096" y="933450"/>
              <a:ext cx="125855" cy="31050"/>
            </a:xfrm>
            <a:custGeom>
              <a:avLst/>
              <a:gdLst/>
              <a:ahLst/>
              <a:cxnLst/>
              <a:rect l="0" t="0" r="0" b="0"/>
              <a:pathLst>
                <a:path w="125855" h="31050">
                  <a:moveTo>
                    <a:pt x="36954" y="0"/>
                  </a:moveTo>
                  <a:lnTo>
                    <a:pt x="36954" y="0"/>
                  </a:lnTo>
                  <a:lnTo>
                    <a:pt x="6198" y="19773"/>
                  </a:lnTo>
                  <a:lnTo>
                    <a:pt x="1633" y="23765"/>
                  </a:lnTo>
                  <a:lnTo>
                    <a:pt x="0" y="26427"/>
                  </a:lnTo>
                  <a:lnTo>
                    <a:pt x="324" y="28201"/>
                  </a:lnTo>
                  <a:lnTo>
                    <a:pt x="1951" y="29384"/>
                  </a:lnTo>
                  <a:lnTo>
                    <a:pt x="17724" y="31049"/>
                  </a:lnTo>
                  <a:lnTo>
                    <a:pt x="62841" y="25836"/>
                  </a:lnTo>
                  <a:lnTo>
                    <a:pt x="12585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6" name="SMARTInkShape-Group278"/>
          <p:cNvGrpSpPr/>
          <p:nvPr/>
        </p:nvGrpSpPr>
        <p:grpSpPr>
          <a:xfrm>
            <a:off x="3308350" y="590550"/>
            <a:ext cx="304801" cy="438151"/>
            <a:chOff x="3308350" y="590550"/>
            <a:chExt cx="304801" cy="438151"/>
          </a:xfrm>
        </p:grpSpPr>
        <p:sp>
          <p:nvSpPr>
            <p:cNvPr id="343" name="SMARTInkShape-1355"/>
            <p:cNvSpPr/>
            <p:nvPr>
              <p:custDataLst>
                <p:tags r:id="rId15"/>
              </p:custDataLst>
            </p:nvPr>
          </p:nvSpPr>
          <p:spPr>
            <a:xfrm>
              <a:off x="3384550" y="712838"/>
              <a:ext cx="158751" cy="309513"/>
            </a:xfrm>
            <a:custGeom>
              <a:avLst/>
              <a:gdLst/>
              <a:ahLst/>
              <a:cxnLst/>
              <a:rect l="0" t="0" r="0" b="0"/>
              <a:pathLst>
                <a:path w="158751" h="309513">
                  <a:moveTo>
                    <a:pt x="0" y="36462"/>
                  </a:moveTo>
                  <a:lnTo>
                    <a:pt x="0" y="36462"/>
                  </a:lnTo>
                  <a:lnTo>
                    <a:pt x="5467" y="13318"/>
                  </a:lnTo>
                  <a:lnTo>
                    <a:pt x="6088" y="3891"/>
                  </a:lnTo>
                  <a:lnTo>
                    <a:pt x="6881" y="2048"/>
                  </a:lnTo>
                  <a:lnTo>
                    <a:pt x="8115" y="819"/>
                  </a:lnTo>
                  <a:lnTo>
                    <a:pt x="9643" y="0"/>
                  </a:lnTo>
                  <a:lnTo>
                    <a:pt x="11368" y="865"/>
                  </a:lnTo>
                  <a:lnTo>
                    <a:pt x="17871" y="10236"/>
                  </a:lnTo>
                  <a:lnTo>
                    <a:pt x="36385" y="52677"/>
                  </a:lnTo>
                  <a:lnTo>
                    <a:pt x="56654" y="98540"/>
                  </a:lnTo>
                  <a:lnTo>
                    <a:pt x="72679" y="137703"/>
                  </a:lnTo>
                  <a:lnTo>
                    <a:pt x="92438" y="182049"/>
                  </a:lnTo>
                  <a:lnTo>
                    <a:pt x="118657" y="227419"/>
                  </a:lnTo>
                  <a:lnTo>
                    <a:pt x="140021" y="271664"/>
                  </a:lnTo>
                  <a:lnTo>
                    <a:pt x="155308" y="301314"/>
                  </a:lnTo>
                  <a:lnTo>
                    <a:pt x="157220" y="308690"/>
                  </a:lnTo>
                  <a:lnTo>
                    <a:pt x="158750" y="3095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56"/>
            <p:cNvSpPr/>
            <p:nvPr>
              <p:custDataLst>
                <p:tags r:id="rId16"/>
              </p:custDataLst>
            </p:nvPr>
          </p:nvSpPr>
          <p:spPr>
            <a:xfrm>
              <a:off x="3308350" y="739292"/>
              <a:ext cx="279401" cy="289409"/>
            </a:xfrm>
            <a:custGeom>
              <a:avLst/>
              <a:gdLst/>
              <a:ahLst/>
              <a:cxnLst/>
              <a:rect l="0" t="0" r="0" b="0"/>
              <a:pathLst>
                <a:path w="279401" h="289409">
                  <a:moveTo>
                    <a:pt x="279400" y="3658"/>
                  </a:moveTo>
                  <a:lnTo>
                    <a:pt x="279400" y="3658"/>
                  </a:lnTo>
                  <a:lnTo>
                    <a:pt x="279400" y="287"/>
                  </a:lnTo>
                  <a:lnTo>
                    <a:pt x="277989" y="0"/>
                  </a:lnTo>
                  <a:lnTo>
                    <a:pt x="261822" y="6489"/>
                  </a:lnTo>
                  <a:lnTo>
                    <a:pt x="247598" y="15500"/>
                  </a:lnTo>
                  <a:lnTo>
                    <a:pt x="213590" y="51911"/>
                  </a:lnTo>
                  <a:lnTo>
                    <a:pt x="172818" y="97606"/>
                  </a:lnTo>
                  <a:lnTo>
                    <a:pt x="133470" y="143299"/>
                  </a:lnTo>
                  <a:lnTo>
                    <a:pt x="95260" y="187858"/>
                  </a:lnTo>
                  <a:lnTo>
                    <a:pt x="56759" y="231681"/>
                  </a:lnTo>
                  <a:lnTo>
                    <a:pt x="19835" y="273209"/>
                  </a:lnTo>
                  <a:lnTo>
                    <a:pt x="8815" y="287853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57"/>
            <p:cNvSpPr/>
            <p:nvPr>
              <p:custDataLst>
                <p:tags r:id="rId17"/>
              </p:custDataLst>
            </p:nvPr>
          </p:nvSpPr>
          <p:spPr>
            <a:xfrm>
              <a:off x="3318562" y="590550"/>
              <a:ext cx="294589" cy="50801"/>
            </a:xfrm>
            <a:custGeom>
              <a:avLst/>
              <a:gdLst/>
              <a:ahLst/>
              <a:cxnLst/>
              <a:rect l="0" t="0" r="0" b="0"/>
              <a:pathLst>
                <a:path w="294589" h="50801">
                  <a:moveTo>
                    <a:pt x="8838" y="50800"/>
                  </a:moveTo>
                  <a:lnTo>
                    <a:pt x="8838" y="50800"/>
                  </a:lnTo>
                  <a:lnTo>
                    <a:pt x="0" y="50800"/>
                  </a:lnTo>
                  <a:lnTo>
                    <a:pt x="829" y="49389"/>
                  </a:lnTo>
                  <a:lnTo>
                    <a:pt x="12109" y="41366"/>
                  </a:lnTo>
                  <a:lnTo>
                    <a:pt x="32385" y="34207"/>
                  </a:lnTo>
                  <a:lnTo>
                    <a:pt x="70456" y="27618"/>
                  </a:lnTo>
                  <a:lnTo>
                    <a:pt x="109253" y="21197"/>
                  </a:lnTo>
                  <a:lnTo>
                    <a:pt x="147071" y="16947"/>
                  </a:lnTo>
                  <a:lnTo>
                    <a:pt x="180341" y="14587"/>
                  </a:lnTo>
                  <a:lnTo>
                    <a:pt x="212767" y="12128"/>
                  </a:lnTo>
                  <a:lnTo>
                    <a:pt x="294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4" name="SMARTInkShape-Group279"/>
          <p:cNvGrpSpPr/>
          <p:nvPr/>
        </p:nvGrpSpPr>
        <p:grpSpPr>
          <a:xfrm>
            <a:off x="744715" y="742950"/>
            <a:ext cx="1846086" cy="317501"/>
            <a:chOff x="744715" y="742950"/>
            <a:chExt cx="1846086" cy="317501"/>
          </a:xfrm>
        </p:grpSpPr>
        <p:sp>
          <p:nvSpPr>
            <p:cNvPr id="347" name="SMARTInkShape-1358"/>
            <p:cNvSpPr/>
            <p:nvPr>
              <p:custDataLst>
                <p:tags r:id="rId8"/>
              </p:custDataLst>
            </p:nvPr>
          </p:nvSpPr>
          <p:spPr>
            <a:xfrm>
              <a:off x="744715" y="927100"/>
              <a:ext cx="1719082" cy="133351"/>
            </a:xfrm>
            <a:custGeom>
              <a:avLst/>
              <a:gdLst/>
              <a:ahLst/>
              <a:cxnLst/>
              <a:rect l="0" t="0" r="0" b="0"/>
              <a:pathLst>
                <a:path w="1719082" h="133351">
                  <a:moveTo>
                    <a:pt x="10935" y="133350"/>
                  </a:moveTo>
                  <a:lnTo>
                    <a:pt x="10935" y="133350"/>
                  </a:lnTo>
                  <a:lnTo>
                    <a:pt x="4193" y="133350"/>
                  </a:lnTo>
                  <a:lnTo>
                    <a:pt x="2207" y="132644"/>
                  </a:lnTo>
                  <a:lnTo>
                    <a:pt x="883" y="131469"/>
                  </a:lnTo>
                  <a:lnTo>
                    <a:pt x="0" y="129979"/>
                  </a:lnTo>
                  <a:lnTo>
                    <a:pt x="117" y="128986"/>
                  </a:lnTo>
                  <a:lnTo>
                    <a:pt x="901" y="128324"/>
                  </a:lnTo>
                  <a:lnTo>
                    <a:pt x="2129" y="127883"/>
                  </a:lnTo>
                  <a:lnTo>
                    <a:pt x="40680" y="125235"/>
                  </a:lnTo>
                  <a:lnTo>
                    <a:pt x="81251" y="121556"/>
                  </a:lnTo>
                  <a:lnTo>
                    <a:pt x="128039" y="120918"/>
                  </a:lnTo>
                  <a:lnTo>
                    <a:pt x="160818" y="118888"/>
                  </a:lnTo>
                  <a:lnTo>
                    <a:pt x="207039" y="115659"/>
                  </a:lnTo>
                  <a:lnTo>
                    <a:pt x="253896" y="112821"/>
                  </a:lnTo>
                  <a:lnTo>
                    <a:pt x="286840" y="109409"/>
                  </a:lnTo>
                  <a:lnTo>
                    <a:pt x="320296" y="105541"/>
                  </a:lnTo>
                  <a:lnTo>
                    <a:pt x="355862" y="101470"/>
                  </a:lnTo>
                  <a:lnTo>
                    <a:pt x="393541" y="97309"/>
                  </a:lnTo>
                  <a:lnTo>
                    <a:pt x="433806" y="93108"/>
                  </a:lnTo>
                  <a:lnTo>
                    <a:pt x="475220" y="90770"/>
                  </a:lnTo>
                  <a:lnTo>
                    <a:pt x="517851" y="89026"/>
                  </a:lnTo>
                  <a:lnTo>
                    <a:pt x="562668" y="85898"/>
                  </a:lnTo>
                  <a:lnTo>
                    <a:pt x="586896" y="84077"/>
                  </a:lnTo>
                  <a:lnTo>
                    <a:pt x="612220" y="82157"/>
                  </a:lnTo>
                  <a:lnTo>
                    <a:pt x="638275" y="80171"/>
                  </a:lnTo>
                  <a:lnTo>
                    <a:pt x="664112" y="78142"/>
                  </a:lnTo>
                  <a:lnTo>
                    <a:pt x="689803" y="76083"/>
                  </a:lnTo>
                  <a:lnTo>
                    <a:pt x="715397" y="74006"/>
                  </a:lnTo>
                  <a:lnTo>
                    <a:pt x="740221" y="71915"/>
                  </a:lnTo>
                  <a:lnTo>
                    <a:pt x="764531" y="69815"/>
                  </a:lnTo>
                  <a:lnTo>
                    <a:pt x="788499" y="67710"/>
                  </a:lnTo>
                  <a:lnTo>
                    <a:pt x="812944" y="65601"/>
                  </a:lnTo>
                  <a:lnTo>
                    <a:pt x="837708" y="63490"/>
                  </a:lnTo>
                  <a:lnTo>
                    <a:pt x="862683" y="61376"/>
                  </a:lnTo>
                  <a:lnTo>
                    <a:pt x="887800" y="59262"/>
                  </a:lnTo>
                  <a:lnTo>
                    <a:pt x="913012" y="57147"/>
                  </a:lnTo>
                  <a:lnTo>
                    <a:pt x="938286" y="55031"/>
                  </a:lnTo>
                  <a:lnTo>
                    <a:pt x="963603" y="52915"/>
                  </a:lnTo>
                  <a:lnTo>
                    <a:pt x="988947" y="50799"/>
                  </a:lnTo>
                  <a:lnTo>
                    <a:pt x="1014309" y="48683"/>
                  </a:lnTo>
                  <a:lnTo>
                    <a:pt x="1038979" y="47272"/>
                  </a:lnTo>
                  <a:lnTo>
                    <a:pt x="1063186" y="46331"/>
                  </a:lnTo>
                  <a:lnTo>
                    <a:pt x="1110780" y="44580"/>
                  </a:lnTo>
                  <a:lnTo>
                    <a:pt x="1157803" y="41450"/>
                  </a:lnTo>
                  <a:lnTo>
                    <a:pt x="1202691" y="37708"/>
                  </a:lnTo>
                  <a:lnTo>
                    <a:pt x="1246865" y="33692"/>
                  </a:lnTo>
                  <a:lnTo>
                    <a:pt x="1292369" y="29556"/>
                  </a:lnTo>
                  <a:lnTo>
                    <a:pt x="1334700" y="27247"/>
                  </a:lnTo>
                  <a:lnTo>
                    <a:pt x="1374681" y="25515"/>
                  </a:lnTo>
                  <a:lnTo>
                    <a:pt x="1413616" y="22394"/>
                  </a:lnTo>
                  <a:lnTo>
                    <a:pt x="1450206" y="20536"/>
                  </a:lnTo>
                  <a:lnTo>
                    <a:pt x="1485283" y="19005"/>
                  </a:lnTo>
                  <a:lnTo>
                    <a:pt x="1519688" y="15973"/>
                  </a:lnTo>
                  <a:lnTo>
                    <a:pt x="1564049" y="13670"/>
                  </a:lnTo>
                  <a:lnTo>
                    <a:pt x="1604004" y="12987"/>
                  </a:lnTo>
                  <a:lnTo>
                    <a:pt x="1647408" y="12757"/>
                  </a:lnTo>
                  <a:lnTo>
                    <a:pt x="1691939" y="10830"/>
                  </a:lnTo>
                  <a:lnTo>
                    <a:pt x="1718019" y="6234"/>
                  </a:lnTo>
                  <a:lnTo>
                    <a:pt x="1719080" y="4862"/>
                  </a:lnTo>
                  <a:lnTo>
                    <a:pt x="1719081" y="3241"/>
                  </a:lnTo>
                  <a:lnTo>
                    <a:pt x="1718377" y="2161"/>
                  </a:lnTo>
                  <a:lnTo>
                    <a:pt x="17127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359"/>
            <p:cNvSpPr/>
            <p:nvPr>
              <p:custDataLst>
                <p:tags r:id="rId9"/>
              </p:custDataLst>
            </p:nvPr>
          </p:nvSpPr>
          <p:spPr>
            <a:xfrm>
              <a:off x="2533650" y="742950"/>
              <a:ext cx="25401" cy="25401"/>
            </a:xfrm>
            <a:custGeom>
              <a:avLst/>
              <a:gdLst/>
              <a:ahLst/>
              <a:cxnLst/>
              <a:rect l="0" t="0" r="0" b="0"/>
              <a:pathLst>
                <a:path w="25401" h="254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21637" y="690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60"/>
            <p:cNvSpPr/>
            <p:nvPr>
              <p:custDataLst>
                <p:tags r:id="rId10"/>
              </p:custDataLst>
            </p:nvPr>
          </p:nvSpPr>
          <p:spPr>
            <a:xfrm>
              <a:off x="2559050" y="895350"/>
              <a:ext cx="31751" cy="9421"/>
            </a:xfrm>
            <a:custGeom>
              <a:avLst/>
              <a:gdLst/>
              <a:ahLst/>
              <a:cxnLst/>
              <a:rect l="0" t="0" r="0" b="0"/>
              <a:pathLst>
                <a:path w="31751" h="942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5070"/>
                  </a:lnTo>
                  <a:lnTo>
                    <a:pt x="10935" y="8838"/>
                  </a:lnTo>
                  <a:lnTo>
                    <a:pt x="13640" y="9420"/>
                  </a:lnTo>
                  <a:lnTo>
                    <a:pt x="31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361"/>
            <p:cNvSpPr/>
            <p:nvPr>
              <p:custDataLst>
                <p:tags r:id="rId11"/>
              </p:custDataLst>
            </p:nvPr>
          </p:nvSpPr>
          <p:spPr>
            <a:xfrm>
              <a:off x="2279677" y="774321"/>
              <a:ext cx="81881" cy="101980"/>
            </a:xfrm>
            <a:custGeom>
              <a:avLst/>
              <a:gdLst/>
              <a:ahLst/>
              <a:cxnLst/>
              <a:rect l="0" t="0" r="0" b="0"/>
              <a:pathLst>
                <a:path w="81881" h="101980">
                  <a:moveTo>
                    <a:pt x="19023" y="32129"/>
                  </a:moveTo>
                  <a:lnTo>
                    <a:pt x="19023" y="32129"/>
                  </a:lnTo>
                  <a:lnTo>
                    <a:pt x="19023" y="28758"/>
                  </a:lnTo>
                  <a:lnTo>
                    <a:pt x="17612" y="27765"/>
                  </a:lnTo>
                  <a:lnTo>
                    <a:pt x="12281" y="26662"/>
                  </a:lnTo>
                  <a:lnTo>
                    <a:pt x="10295" y="27779"/>
                  </a:lnTo>
                  <a:lnTo>
                    <a:pt x="8971" y="29934"/>
                  </a:lnTo>
                  <a:lnTo>
                    <a:pt x="1011" y="61123"/>
                  </a:lnTo>
                  <a:lnTo>
                    <a:pt x="13" y="90891"/>
                  </a:lnTo>
                  <a:lnTo>
                    <a:pt x="0" y="90354"/>
                  </a:lnTo>
                  <a:lnTo>
                    <a:pt x="3352" y="86226"/>
                  </a:lnTo>
                  <a:lnTo>
                    <a:pt x="16993" y="39092"/>
                  </a:lnTo>
                  <a:lnTo>
                    <a:pt x="32298" y="12712"/>
                  </a:lnTo>
                  <a:lnTo>
                    <a:pt x="41621" y="2803"/>
                  </a:lnTo>
                  <a:lnTo>
                    <a:pt x="46788" y="584"/>
                  </a:lnTo>
                  <a:lnTo>
                    <a:pt x="58174" y="0"/>
                  </a:lnTo>
                  <a:lnTo>
                    <a:pt x="62763" y="2948"/>
                  </a:lnTo>
                  <a:lnTo>
                    <a:pt x="77638" y="28957"/>
                  </a:lnTo>
                  <a:lnTo>
                    <a:pt x="81880" y="62974"/>
                  </a:lnTo>
                  <a:lnTo>
                    <a:pt x="76173" y="101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62"/>
            <p:cNvSpPr/>
            <p:nvPr>
              <p:custDataLst>
                <p:tags r:id="rId12"/>
              </p:custDataLst>
            </p:nvPr>
          </p:nvSpPr>
          <p:spPr>
            <a:xfrm>
              <a:off x="2129026" y="795233"/>
              <a:ext cx="87125" cy="82075"/>
            </a:xfrm>
            <a:custGeom>
              <a:avLst/>
              <a:gdLst/>
              <a:ahLst/>
              <a:cxnLst/>
              <a:rect l="0" t="0" r="0" b="0"/>
              <a:pathLst>
                <a:path w="87125" h="82075">
                  <a:moveTo>
                    <a:pt x="68074" y="23917"/>
                  </a:moveTo>
                  <a:lnTo>
                    <a:pt x="68074" y="23917"/>
                  </a:lnTo>
                  <a:lnTo>
                    <a:pt x="71445" y="20546"/>
                  </a:lnTo>
                  <a:lnTo>
                    <a:pt x="71732" y="18142"/>
                  </a:lnTo>
                  <a:lnTo>
                    <a:pt x="70170" y="11708"/>
                  </a:lnTo>
                  <a:lnTo>
                    <a:pt x="65243" y="6026"/>
                  </a:lnTo>
                  <a:lnTo>
                    <a:pt x="58349" y="1854"/>
                  </a:lnTo>
                  <a:lnTo>
                    <a:pt x="50581" y="0"/>
                  </a:lnTo>
                  <a:lnTo>
                    <a:pt x="31533" y="5698"/>
                  </a:lnTo>
                  <a:lnTo>
                    <a:pt x="14757" y="16324"/>
                  </a:lnTo>
                  <a:lnTo>
                    <a:pt x="7218" y="28068"/>
                  </a:lnTo>
                  <a:lnTo>
                    <a:pt x="889" y="48665"/>
                  </a:lnTo>
                  <a:lnTo>
                    <a:pt x="0" y="55233"/>
                  </a:lnTo>
                  <a:lnTo>
                    <a:pt x="2776" y="66292"/>
                  </a:lnTo>
                  <a:lnTo>
                    <a:pt x="12686" y="81519"/>
                  </a:lnTo>
                  <a:lnTo>
                    <a:pt x="17037" y="82074"/>
                  </a:lnTo>
                  <a:lnTo>
                    <a:pt x="29398" y="78928"/>
                  </a:lnTo>
                  <a:lnTo>
                    <a:pt x="45483" y="69223"/>
                  </a:lnTo>
                  <a:lnTo>
                    <a:pt x="72761" y="32383"/>
                  </a:lnTo>
                  <a:lnTo>
                    <a:pt x="73315" y="32383"/>
                  </a:lnTo>
                  <a:lnTo>
                    <a:pt x="73685" y="33089"/>
                  </a:lnTo>
                  <a:lnTo>
                    <a:pt x="77752" y="59554"/>
                  </a:lnTo>
                  <a:lnTo>
                    <a:pt x="87124" y="74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63"/>
            <p:cNvSpPr/>
            <p:nvPr>
              <p:custDataLst>
                <p:tags r:id="rId13"/>
              </p:custDataLst>
            </p:nvPr>
          </p:nvSpPr>
          <p:spPr>
            <a:xfrm>
              <a:off x="1822559" y="743833"/>
              <a:ext cx="152292" cy="137440"/>
            </a:xfrm>
            <a:custGeom>
              <a:avLst/>
              <a:gdLst/>
              <a:ahLst/>
              <a:cxnLst/>
              <a:rect l="0" t="0" r="0" b="0"/>
              <a:pathLst>
                <a:path w="152292" h="137440">
                  <a:moveTo>
                    <a:pt x="25291" y="5467"/>
                  </a:moveTo>
                  <a:lnTo>
                    <a:pt x="25291" y="5467"/>
                  </a:lnTo>
                  <a:lnTo>
                    <a:pt x="25291" y="0"/>
                  </a:lnTo>
                  <a:lnTo>
                    <a:pt x="21920" y="2750"/>
                  </a:lnTo>
                  <a:lnTo>
                    <a:pt x="10364" y="40582"/>
                  </a:lnTo>
                  <a:lnTo>
                    <a:pt x="2691" y="86539"/>
                  </a:lnTo>
                  <a:lnTo>
                    <a:pt x="260" y="130461"/>
                  </a:lnTo>
                  <a:lnTo>
                    <a:pt x="0" y="137439"/>
                  </a:lnTo>
                  <a:lnTo>
                    <a:pt x="8739" y="98697"/>
                  </a:lnTo>
                  <a:lnTo>
                    <a:pt x="24017" y="52647"/>
                  </a:lnTo>
                  <a:lnTo>
                    <a:pt x="33145" y="33558"/>
                  </a:lnTo>
                  <a:lnTo>
                    <a:pt x="36877" y="28427"/>
                  </a:lnTo>
                  <a:lnTo>
                    <a:pt x="40071" y="26418"/>
                  </a:lnTo>
                  <a:lnTo>
                    <a:pt x="42905" y="26490"/>
                  </a:lnTo>
                  <a:lnTo>
                    <a:pt x="45500" y="27949"/>
                  </a:lnTo>
                  <a:lnTo>
                    <a:pt x="50265" y="37096"/>
                  </a:lnTo>
                  <a:lnTo>
                    <a:pt x="61472" y="83477"/>
                  </a:lnTo>
                  <a:lnTo>
                    <a:pt x="63222" y="107374"/>
                  </a:lnTo>
                  <a:lnTo>
                    <a:pt x="63279" y="107272"/>
                  </a:lnTo>
                  <a:lnTo>
                    <a:pt x="74215" y="65166"/>
                  </a:lnTo>
                  <a:lnTo>
                    <a:pt x="78315" y="54107"/>
                  </a:lnTo>
                  <a:lnTo>
                    <a:pt x="86252" y="44488"/>
                  </a:lnTo>
                  <a:lnTo>
                    <a:pt x="91331" y="39948"/>
                  </a:lnTo>
                  <a:lnTo>
                    <a:pt x="104501" y="34903"/>
                  </a:lnTo>
                  <a:lnTo>
                    <a:pt x="111965" y="33558"/>
                  </a:lnTo>
                  <a:lnTo>
                    <a:pt x="124020" y="35826"/>
                  </a:lnTo>
                  <a:lnTo>
                    <a:pt x="129210" y="38406"/>
                  </a:lnTo>
                  <a:lnTo>
                    <a:pt x="138740" y="50681"/>
                  </a:lnTo>
                  <a:lnTo>
                    <a:pt x="146268" y="66484"/>
                  </a:lnTo>
                  <a:lnTo>
                    <a:pt x="151498" y="100390"/>
                  </a:lnTo>
                  <a:lnTo>
                    <a:pt x="152291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364"/>
            <p:cNvSpPr/>
            <p:nvPr>
              <p:custDataLst>
                <p:tags r:id="rId14"/>
              </p:custDataLst>
            </p:nvPr>
          </p:nvSpPr>
          <p:spPr>
            <a:xfrm>
              <a:off x="2018654" y="788008"/>
              <a:ext cx="95897" cy="75593"/>
            </a:xfrm>
            <a:custGeom>
              <a:avLst/>
              <a:gdLst/>
              <a:ahLst/>
              <a:cxnLst/>
              <a:rect l="0" t="0" r="0" b="0"/>
              <a:pathLst>
                <a:path w="95897" h="75593">
                  <a:moveTo>
                    <a:pt x="646" y="37492"/>
                  </a:moveTo>
                  <a:lnTo>
                    <a:pt x="646" y="37492"/>
                  </a:lnTo>
                  <a:lnTo>
                    <a:pt x="6113" y="32025"/>
                  </a:lnTo>
                  <a:lnTo>
                    <a:pt x="6735" y="28032"/>
                  </a:lnTo>
                  <a:lnTo>
                    <a:pt x="7527" y="26952"/>
                  </a:lnTo>
                  <a:lnTo>
                    <a:pt x="10289" y="25752"/>
                  </a:lnTo>
                  <a:lnTo>
                    <a:pt x="49448" y="15340"/>
                  </a:lnTo>
                  <a:lnTo>
                    <a:pt x="52231" y="12846"/>
                  </a:lnTo>
                  <a:lnTo>
                    <a:pt x="55323" y="6312"/>
                  </a:lnTo>
                  <a:lnTo>
                    <a:pt x="55441" y="4006"/>
                  </a:lnTo>
                  <a:lnTo>
                    <a:pt x="54815" y="2468"/>
                  </a:lnTo>
                  <a:lnTo>
                    <a:pt x="53692" y="1443"/>
                  </a:lnTo>
                  <a:lnTo>
                    <a:pt x="41999" y="0"/>
                  </a:lnTo>
                  <a:lnTo>
                    <a:pt x="31019" y="3425"/>
                  </a:lnTo>
                  <a:lnTo>
                    <a:pt x="13466" y="13751"/>
                  </a:lnTo>
                  <a:lnTo>
                    <a:pt x="2171" y="27165"/>
                  </a:lnTo>
                  <a:lnTo>
                    <a:pt x="252" y="32018"/>
                  </a:lnTo>
                  <a:lnTo>
                    <a:pt x="0" y="41174"/>
                  </a:lnTo>
                  <a:lnTo>
                    <a:pt x="6003" y="51829"/>
                  </a:lnTo>
                  <a:lnTo>
                    <a:pt x="10567" y="57633"/>
                  </a:lnTo>
                  <a:lnTo>
                    <a:pt x="23165" y="65964"/>
                  </a:lnTo>
                  <a:lnTo>
                    <a:pt x="38171" y="71313"/>
                  </a:lnTo>
                  <a:lnTo>
                    <a:pt x="95896" y="75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1" name="SMARTInkShape-Group280"/>
          <p:cNvGrpSpPr/>
          <p:nvPr/>
        </p:nvGrpSpPr>
        <p:grpSpPr>
          <a:xfrm>
            <a:off x="815278" y="585606"/>
            <a:ext cx="721423" cy="477711"/>
            <a:chOff x="815278" y="585606"/>
            <a:chExt cx="721423" cy="477711"/>
          </a:xfrm>
        </p:grpSpPr>
        <p:sp>
          <p:nvSpPr>
            <p:cNvPr id="355" name="SMARTInkShape-1365"/>
            <p:cNvSpPr/>
            <p:nvPr>
              <p:custDataLst>
                <p:tags r:id="rId2"/>
              </p:custDataLst>
            </p:nvPr>
          </p:nvSpPr>
          <p:spPr>
            <a:xfrm>
              <a:off x="1439640" y="726366"/>
              <a:ext cx="97061" cy="88282"/>
            </a:xfrm>
            <a:custGeom>
              <a:avLst/>
              <a:gdLst/>
              <a:ahLst/>
              <a:cxnLst/>
              <a:rect l="0" t="0" r="0" b="0"/>
              <a:pathLst>
                <a:path w="97061" h="88282">
                  <a:moveTo>
                    <a:pt x="14510" y="41984"/>
                  </a:moveTo>
                  <a:lnTo>
                    <a:pt x="14510" y="41984"/>
                  </a:lnTo>
                  <a:lnTo>
                    <a:pt x="18168" y="41984"/>
                  </a:lnTo>
                  <a:lnTo>
                    <a:pt x="16606" y="41984"/>
                  </a:lnTo>
                  <a:lnTo>
                    <a:pt x="26903" y="41984"/>
                  </a:lnTo>
                  <a:lnTo>
                    <a:pt x="32483" y="40103"/>
                  </a:lnTo>
                  <a:lnTo>
                    <a:pt x="34959" y="38613"/>
                  </a:lnTo>
                  <a:lnTo>
                    <a:pt x="41814" y="29775"/>
                  </a:lnTo>
                  <a:lnTo>
                    <a:pt x="49746" y="14146"/>
                  </a:lnTo>
                  <a:lnTo>
                    <a:pt x="51337" y="5858"/>
                  </a:lnTo>
                  <a:lnTo>
                    <a:pt x="49645" y="3083"/>
                  </a:lnTo>
                  <a:lnTo>
                    <a:pt x="46400" y="1234"/>
                  </a:lnTo>
                  <a:lnTo>
                    <a:pt x="42120" y="0"/>
                  </a:lnTo>
                  <a:lnTo>
                    <a:pt x="37150" y="1295"/>
                  </a:lnTo>
                  <a:lnTo>
                    <a:pt x="15846" y="16700"/>
                  </a:lnTo>
                  <a:lnTo>
                    <a:pt x="11167" y="20894"/>
                  </a:lnTo>
                  <a:lnTo>
                    <a:pt x="4087" y="34963"/>
                  </a:lnTo>
                  <a:lnTo>
                    <a:pt x="0" y="51563"/>
                  </a:lnTo>
                  <a:lnTo>
                    <a:pt x="535" y="65997"/>
                  </a:lnTo>
                  <a:lnTo>
                    <a:pt x="3782" y="72104"/>
                  </a:lnTo>
                  <a:lnTo>
                    <a:pt x="14916" y="82652"/>
                  </a:lnTo>
                  <a:lnTo>
                    <a:pt x="34917" y="88281"/>
                  </a:lnTo>
                  <a:lnTo>
                    <a:pt x="97060" y="86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366"/>
            <p:cNvSpPr/>
            <p:nvPr>
              <p:custDataLst>
                <p:tags r:id="rId3"/>
              </p:custDataLst>
            </p:nvPr>
          </p:nvSpPr>
          <p:spPr>
            <a:xfrm>
              <a:off x="1377950" y="605800"/>
              <a:ext cx="19051" cy="213351"/>
            </a:xfrm>
            <a:custGeom>
              <a:avLst/>
              <a:gdLst/>
              <a:ahLst/>
              <a:cxnLst/>
              <a:rect l="0" t="0" r="0" b="0"/>
              <a:pathLst>
                <a:path w="19051" h="213351">
                  <a:moveTo>
                    <a:pt x="0" y="29200"/>
                  </a:moveTo>
                  <a:lnTo>
                    <a:pt x="0" y="29200"/>
                  </a:lnTo>
                  <a:lnTo>
                    <a:pt x="11556" y="0"/>
                  </a:lnTo>
                  <a:lnTo>
                    <a:pt x="15732" y="11689"/>
                  </a:lnTo>
                  <a:lnTo>
                    <a:pt x="14736" y="48815"/>
                  </a:lnTo>
                  <a:lnTo>
                    <a:pt x="16753" y="94514"/>
                  </a:lnTo>
                  <a:lnTo>
                    <a:pt x="14214" y="135806"/>
                  </a:lnTo>
                  <a:lnTo>
                    <a:pt x="19050" y="21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367"/>
            <p:cNvSpPr/>
            <p:nvPr>
              <p:custDataLst>
                <p:tags r:id="rId4"/>
              </p:custDataLst>
            </p:nvPr>
          </p:nvSpPr>
          <p:spPr>
            <a:xfrm>
              <a:off x="1298716" y="748637"/>
              <a:ext cx="64913" cy="314680"/>
            </a:xfrm>
            <a:custGeom>
              <a:avLst/>
              <a:gdLst/>
              <a:ahLst/>
              <a:cxnLst/>
              <a:rect l="0" t="0" r="0" b="0"/>
              <a:pathLst>
                <a:path w="64913" h="314680">
                  <a:moveTo>
                    <a:pt x="15734" y="57813"/>
                  </a:moveTo>
                  <a:lnTo>
                    <a:pt x="15734" y="57813"/>
                  </a:lnTo>
                  <a:lnTo>
                    <a:pt x="15028" y="64294"/>
                  </a:lnTo>
                  <a:lnTo>
                    <a:pt x="5608" y="105915"/>
                  </a:lnTo>
                  <a:lnTo>
                    <a:pt x="3542" y="147774"/>
                  </a:lnTo>
                  <a:lnTo>
                    <a:pt x="5066" y="189596"/>
                  </a:lnTo>
                  <a:lnTo>
                    <a:pt x="8105" y="228799"/>
                  </a:lnTo>
                  <a:lnTo>
                    <a:pt x="9921" y="273835"/>
                  </a:lnTo>
                  <a:lnTo>
                    <a:pt x="15332" y="314679"/>
                  </a:lnTo>
                  <a:lnTo>
                    <a:pt x="15466" y="313724"/>
                  </a:lnTo>
                  <a:lnTo>
                    <a:pt x="8791" y="266857"/>
                  </a:lnTo>
                  <a:lnTo>
                    <a:pt x="5593" y="236094"/>
                  </a:lnTo>
                  <a:lnTo>
                    <a:pt x="4171" y="201254"/>
                  </a:lnTo>
                  <a:lnTo>
                    <a:pt x="0" y="159424"/>
                  </a:lnTo>
                  <a:lnTo>
                    <a:pt x="1038" y="114574"/>
                  </a:lnTo>
                  <a:lnTo>
                    <a:pt x="2442" y="68908"/>
                  </a:lnTo>
                  <a:lnTo>
                    <a:pt x="6230" y="40953"/>
                  </a:lnTo>
                  <a:lnTo>
                    <a:pt x="15191" y="16991"/>
                  </a:lnTo>
                  <a:lnTo>
                    <a:pt x="22784" y="6038"/>
                  </a:lnTo>
                  <a:lnTo>
                    <a:pt x="26784" y="2130"/>
                  </a:lnTo>
                  <a:lnTo>
                    <a:pt x="30862" y="230"/>
                  </a:lnTo>
                  <a:lnTo>
                    <a:pt x="39156" y="0"/>
                  </a:lnTo>
                  <a:lnTo>
                    <a:pt x="43343" y="3043"/>
                  </a:lnTo>
                  <a:lnTo>
                    <a:pt x="51758" y="13950"/>
                  </a:lnTo>
                  <a:lnTo>
                    <a:pt x="61058" y="35958"/>
                  </a:lnTo>
                  <a:lnTo>
                    <a:pt x="64912" y="70466"/>
                  </a:lnTo>
                  <a:lnTo>
                    <a:pt x="59311" y="101857"/>
                  </a:lnTo>
                  <a:lnTo>
                    <a:pt x="45344" y="125661"/>
                  </a:lnTo>
                  <a:lnTo>
                    <a:pt x="33833" y="133829"/>
                  </a:lnTo>
                  <a:lnTo>
                    <a:pt x="27800" y="136007"/>
                  </a:lnTo>
                  <a:lnTo>
                    <a:pt x="22367" y="134637"/>
                  </a:lnTo>
                  <a:lnTo>
                    <a:pt x="12567" y="125588"/>
                  </a:lnTo>
                  <a:lnTo>
                    <a:pt x="3034" y="83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368"/>
            <p:cNvSpPr/>
            <p:nvPr>
              <p:custDataLst>
                <p:tags r:id="rId5"/>
              </p:custDataLst>
            </p:nvPr>
          </p:nvSpPr>
          <p:spPr>
            <a:xfrm>
              <a:off x="1123973" y="795516"/>
              <a:ext cx="133328" cy="109284"/>
            </a:xfrm>
            <a:custGeom>
              <a:avLst/>
              <a:gdLst/>
              <a:ahLst/>
              <a:cxnLst/>
              <a:rect l="0" t="0" r="0" b="0"/>
              <a:pathLst>
                <a:path w="133328" h="109284">
                  <a:moveTo>
                    <a:pt x="6327" y="23634"/>
                  </a:moveTo>
                  <a:lnTo>
                    <a:pt x="6327" y="23634"/>
                  </a:lnTo>
                  <a:lnTo>
                    <a:pt x="6327" y="16892"/>
                  </a:lnTo>
                  <a:lnTo>
                    <a:pt x="4445" y="11700"/>
                  </a:lnTo>
                  <a:lnTo>
                    <a:pt x="1963" y="7041"/>
                  </a:lnTo>
                  <a:lnTo>
                    <a:pt x="565" y="1863"/>
                  </a:lnTo>
                  <a:lnTo>
                    <a:pt x="369" y="2064"/>
                  </a:lnTo>
                  <a:lnTo>
                    <a:pt x="0" y="32226"/>
                  </a:lnTo>
                  <a:lnTo>
                    <a:pt x="5006" y="74450"/>
                  </a:lnTo>
                  <a:lnTo>
                    <a:pt x="6250" y="109283"/>
                  </a:lnTo>
                  <a:lnTo>
                    <a:pt x="11392" y="69019"/>
                  </a:lnTo>
                  <a:lnTo>
                    <a:pt x="21253" y="24341"/>
                  </a:lnTo>
                  <a:lnTo>
                    <a:pt x="30897" y="3696"/>
                  </a:lnTo>
                  <a:lnTo>
                    <a:pt x="33996" y="1170"/>
                  </a:lnTo>
                  <a:lnTo>
                    <a:pt x="36767" y="897"/>
                  </a:lnTo>
                  <a:lnTo>
                    <a:pt x="39321" y="2126"/>
                  </a:lnTo>
                  <a:lnTo>
                    <a:pt x="41023" y="4356"/>
                  </a:lnTo>
                  <a:lnTo>
                    <a:pt x="53132" y="48679"/>
                  </a:lnTo>
                  <a:lnTo>
                    <a:pt x="55943" y="57866"/>
                  </a:lnTo>
                  <a:lnTo>
                    <a:pt x="56338" y="58450"/>
                  </a:lnTo>
                  <a:lnTo>
                    <a:pt x="56601" y="58133"/>
                  </a:lnTo>
                  <a:lnTo>
                    <a:pt x="57599" y="55195"/>
                  </a:lnTo>
                  <a:lnTo>
                    <a:pt x="61422" y="44196"/>
                  </a:lnTo>
                  <a:lnTo>
                    <a:pt x="66577" y="14644"/>
                  </a:lnTo>
                  <a:lnTo>
                    <a:pt x="72235" y="4194"/>
                  </a:lnTo>
                  <a:lnTo>
                    <a:pt x="74960" y="2207"/>
                  </a:lnTo>
                  <a:lnTo>
                    <a:pt x="81751" y="0"/>
                  </a:lnTo>
                  <a:lnTo>
                    <a:pt x="91354" y="2782"/>
                  </a:lnTo>
                  <a:lnTo>
                    <a:pt x="101267" y="8722"/>
                  </a:lnTo>
                  <a:lnTo>
                    <a:pt x="108024" y="16066"/>
                  </a:lnTo>
                  <a:lnTo>
                    <a:pt x="121770" y="46076"/>
                  </a:lnTo>
                  <a:lnTo>
                    <a:pt x="133327" y="9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369"/>
            <p:cNvSpPr/>
            <p:nvPr>
              <p:custDataLst>
                <p:tags r:id="rId6"/>
              </p:custDataLst>
            </p:nvPr>
          </p:nvSpPr>
          <p:spPr>
            <a:xfrm>
              <a:off x="974426" y="776022"/>
              <a:ext cx="92375" cy="119329"/>
            </a:xfrm>
            <a:custGeom>
              <a:avLst/>
              <a:gdLst/>
              <a:ahLst/>
              <a:cxnLst/>
              <a:rect l="0" t="0" r="0" b="0"/>
              <a:pathLst>
                <a:path w="92375" h="119329">
                  <a:moveTo>
                    <a:pt x="79674" y="30428"/>
                  </a:moveTo>
                  <a:lnTo>
                    <a:pt x="79674" y="30428"/>
                  </a:lnTo>
                  <a:lnTo>
                    <a:pt x="79674" y="18219"/>
                  </a:lnTo>
                  <a:lnTo>
                    <a:pt x="77793" y="12537"/>
                  </a:lnTo>
                  <a:lnTo>
                    <a:pt x="75310" y="7660"/>
                  </a:lnTo>
                  <a:lnTo>
                    <a:pt x="74207" y="3140"/>
                  </a:lnTo>
                  <a:lnTo>
                    <a:pt x="72501" y="1653"/>
                  </a:lnTo>
                  <a:lnTo>
                    <a:pt x="66844" y="0"/>
                  </a:lnTo>
                  <a:lnTo>
                    <a:pt x="52354" y="2441"/>
                  </a:lnTo>
                  <a:lnTo>
                    <a:pt x="29906" y="18314"/>
                  </a:lnTo>
                  <a:lnTo>
                    <a:pt x="19851" y="27936"/>
                  </a:lnTo>
                  <a:lnTo>
                    <a:pt x="11697" y="42233"/>
                  </a:lnTo>
                  <a:lnTo>
                    <a:pt x="421" y="81678"/>
                  </a:lnTo>
                  <a:lnTo>
                    <a:pt x="0" y="99773"/>
                  </a:lnTo>
                  <a:lnTo>
                    <a:pt x="4517" y="110166"/>
                  </a:lnTo>
                  <a:lnTo>
                    <a:pt x="8403" y="113220"/>
                  </a:lnTo>
                  <a:lnTo>
                    <a:pt x="18365" y="116613"/>
                  </a:lnTo>
                  <a:lnTo>
                    <a:pt x="23984" y="115402"/>
                  </a:lnTo>
                  <a:lnTo>
                    <a:pt x="42007" y="103583"/>
                  </a:lnTo>
                  <a:lnTo>
                    <a:pt x="63296" y="82508"/>
                  </a:lnTo>
                  <a:lnTo>
                    <a:pt x="78085" y="54435"/>
                  </a:lnTo>
                  <a:lnTo>
                    <a:pt x="83672" y="35268"/>
                  </a:lnTo>
                  <a:lnTo>
                    <a:pt x="83750" y="32243"/>
                  </a:lnTo>
                  <a:lnTo>
                    <a:pt x="83097" y="30933"/>
                  </a:lnTo>
                  <a:lnTo>
                    <a:pt x="81956" y="30764"/>
                  </a:lnTo>
                  <a:lnTo>
                    <a:pt x="81195" y="31358"/>
                  </a:lnTo>
                  <a:lnTo>
                    <a:pt x="76503" y="42667"/>
                  </a:lnTo>
                  <a:lnTo>
                    <a:pt x="74266" y="64315"/>
                  </a:lnTo>
                  <a:lnTo>
                    <a:pt x="78580" y="88732"/>
                  </a:lnTo>
                  <a:lnTo>
                    <a:pt x="92374" y="119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370"/>
            <p:cNvSpPr/>
            <p:nvPr>
              <p:custDataLst>
                <p:tags r:id="rId7"/>
              </p:custDataLst>
            </p:nvPr>
          </p:nvSpPr>
          <p:spPr>
            <a:xfrm>
              <a:off x="815278" y="585606"/>
              <a:ext cx="121666" cy="317875"/>
            </a:xfrm>
            <a:custGeom>
              <a:avLst/>
              <a:gdLst/>
              <a:ahLst/>
              <a:cxnLst/>
              <a:rect l="0" t="0" r="0" b="0"/>
              <a:pathLst>
                <a:path w="121666" h="317875">
                  <a:moveTo>
                    <a:pt x="105472" y="43044"/>
                  </a:moveTo>
                  <a:lnTo>
                    <a:pt x="105472" y="43044"/>
                  </a:lnTo>
                  <a:lnTo>
                    <a:pt x="108843" y="39673"/>
                  </a:lnTo>
                  <a:lnTo>
                    <a:pt x="110498" y="36136"/>
                  </a:lnTo>
                  <a:lnTo>
                    <a:pt x="111560" y="21375"/>
                  </a:lnTo>
                  <a:lnTo>
                    <a:pt x="109824" y="13893"/>
                  </a:lnTo>
                  <a:lnTo>
                    <a:pt x="108373" y="10910"/>
                  </a:lnTo>
                  <a:lnTo>
                    <a:pt x="102999" y="5714"/>
                  </a:lnTo>
                  <a:lnTo>
                    <a:pt x="95906" y="1758"/>
                  </a:lnTo>
                  <a:lnTo>
                    <a:pt x="88050" y="0"/>
                  </a:lnTo>
                  <a:lnTo>
                    <a:pt x="65581" y="9124"/>
                  </a:lnTo>
                  <a:lnTo>
                    <a:pt x="22048" y="46782"/>
                  </a:lnTo>
                  <a:lnTo>
                    <a:pt x="5886" y="67670"/>
                  </a:lnTo>
                  <a:lnTo>
                    <a:pt x="0" y="94007"/>
                  </a:lnTo>
                  <a:lnTo>
                    <a:pt x="6149" y="115788"/>
                  </a:lnTo>
                  <a:lnTo>
                    <a:pt x="35922" y="162272"/>
                  </a:lnTo>
                  <a:lnTo>
                    <a:pt x="59200" y="189937"/>
                  </a:lnTo>
                  <a:lnTo>
                    <a:pt x="99387" y="230986"/>
                  </a:lnTo>
                  <a:lnTo>
                    <a:pt x="118094" y="257733"/>
                  </a:lnTo>
                  <a:lnTo>
                    <a:pt x="121665" y="268048"/>
                  </a:lnTo>
                  <a:lnTo>
                    <a:pt x="117608" y="281100"/>
                  </a:lnTo>
                  <a:lnTo>
                    <a:pt x="108043" y="294896"/>
                  </a:lnTo>
                  <a:lnTo>
                    <a:pt x="87497" y="309892"/>
                  </a:lnTo>
                  <a:lnTo>
                    <a:pt x="74200" y="316395"/>
                  </a:lnTo>
                  <a:lnTo>
                    <a:pt x="57471" y="317874"/>
                  </a:lnTo>
                  <a:lnTo>
                    <a:pt x="35746" y="314740"/>
                  </a:lnTo>
                  <a:lnTo>
                    <a:pt x="31471" y="313075"/>
                  </a:lnTo>
                  <a:lnTo>
                    <a:pt x="30033" y="310553"/>
                  </a:lnTo>
                  <a:lnTo>
                    <a:pt x="35622" y="297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86180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705"/>
          <p:cNvGrpSpPr/>
          <p:nvPr/>
        </p:nvGrpSpPr>
        <p:grpSpPr>
          <a:xfrm>
            <a:off x="572368" y="475559"/>
            <a:ext cx="1078633" cy="500315"/>
            <a:chOff x="572368" y="475559"/>
            <a:chExt cx="1078633" cy="500315"/>
          </a:xfrm>
        </p:grpSpPr>
        <p:sp>
          <p:nvSpPr>
            <p:cNvPr id="2" name="SMARTInkShape-3677"/>
            <p:cNvSpPr/>
            <p:nvPr>
              <p:custDataLst>
                <p:tags r:id="rId221"/>
              </p:custDataLst>
            </p:nvPr>
          </p:nvSpPr>
          <p:spPr>
            <a:xfrm>
              <a:off x="572368" y="475559"/>
              <a:ext cx="189633" cy="329097"/>
            </a:xfrm>
            <a:custGeom>
              <a:avLst/>
              <a:gdLst/>
              <a:ahLst/>
              <a:cxnLst/>
              <a:rect l="0" t="0" r="0" b="0"/>
              <a:pathLst>
                <a:path w="189633" h="329097">
                  <a:moveTo>
                    <a:pt x="11832" y="13391"/>
                  </a:moveTo>
                  <a:lnTo>
                    <a:pt x="11832" y="13391"/>
                  </a:lnTo>
                  <a:lnTo>
                    <a:pt x="11832" y="16762"/>
                  </a:lnTo>
                  <a:lnTo>
                    <a:pt x="17476" y="20298"/>
                  </a:lnTo>
                  <a:lnTo>
                    <a:pt x="54138" y="35991"/>
                  </a:lnTo>
                  <a:lnTo>
                    <a:pt x="96356" y="38422"/>
                  </a:lnTo>
                  <a:lnTo>
                    <a:pt x="113368" y="32983"/>
                  </a:lnTo>
                  <a:lnTo>
                    <a:pt x="140544" y="15615"/>
                  </a:lnTo>
                  <a:lnTo>
                    <a:pt x="151647" y="2839"/>
                  </a:lnTo>
                  <a:lnTo>
                    <a:pt x="151609" y="712"/>
                  </a:lnTo>
                  <a:lnTo>
                    <a:pt x="149467" y="0"/>
                  </a:lnTo>
                  <a:lnTo>
                    <a:pt x="134191" y="554"/>
                  </a:lnTo>
                  <a:lnTo>
                    <a:pt x="89390" y="23823"/>
                  </a:lnTo>
                  <a:lnTo>
                    <a:pt x="69384" y="43371"/>
                  </a:lnTo>
                  <a:lnTo>
                    <a:pt x="62105" y="60817"/>
                  </a:lnTo>
                  <a:lnTo>
                    <a:pt x="59576" y="78919"/>
                  </a:lnTo>
                  <a:lnTo>
                    <a:pt x="60803" y="94020"/>
                  </a:lnTo>
                  <a:lnTo>
                    <a:pt x="67464" y="107787"/>
                  </a:lnTo>
                  <a:lnTo>
                    <a:pt x="81232" y="123675"/>
                  </a:lnTo>
                  <a:lnTo>
                    <a:pt x="113385" y="147740"/>
                  </a:lnTo>
                  <a:lnTo>
                    <a:pt x="114106" y="151640"/>
                  </a:lnTo>
                  <a:lnTo>
                    <a:pt x="111145" y="161618"/>
                  </a:lnTo>
                  <a:lnTo>
                    <a:pt x="105125" y="169346"/>
                  </a:lnTo>
                  <a:lnTo>
                    <a:pt x="63028" y="201100"/>
                  </a:lnTo>
                  <a:lnTo>
                    <a:pt x="18219" y="238527"/>
                  </a:lnTo>
                  <a:lnTo>
                    <a:pt x="11613" y="246566"/>
                  </a:lnTo>
                  <a:lnTo>
                    <a:pt x="557" y="272510"/>
                  </a:lnTo>
                  <a:lnTo>
                    <a:pt x="0" y="289422"/>
                  </a:lnTo>
                  <a:lnTo>
                    <a:pt x="1828" y="296895"/>
                  </a:lnTo>
                  <a:lnTo>
                    <a:pt x="9502" y="308961"/>
                  </a:lnTo>
                  <a:lnTo>
                    <a:pt x="14512" y="314154"/>
                  </a:lnTo>
                  <a:lnTo>
                    <a:pt x="45160" y="324835"/>
                  </a:lnTo>
                  <a:lnTo>
                    <a:pt x="82150" y="329096"/>
                  </a:lnTo>
                  <a:lnTo>
                    <a:pt x="119921" y="326988"/>
                  </a:lnTo>
                  <a:lnTo>
                    <a:pt x="147810" y="321895"/>
                  </a:lnTo>
                  <a:lnTo>
                    <a:pt x="189632" y="2991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3678"/>
            <p:cNvSpPr/>
            <p:nvPr>
              <p:custDataLst>
                <p:tags r:id="rId222"/>
              </p:custDataLst>
            </p:nvPr>
          </p:nvSpPr>
          <p:spPr>
            <a:xfrm>
              <a:off x="787661" y="656487"/>
              <a:ext cx="260090" cy="118044"/>
            </a:xfrm>
            <a:custGeom>
              <a:avLst/>
              <a:gdLst/>
              <a:ahLst/>
              <a:cxnLst/>
              <a:rect l="0" t="0" r="0" b="0"/>
              <a:pathLst>
                <a:path w="260090" h="118044">
                  <a:moveTo>
                    <a:pt x="6089" y="22963"/>
                  </a:moveTo>
                  <a:lnTo>
                    <a:pt x="6089" y="22963"/>
                  </a:lnTo>
                  <a:lnTo>
                    <a:pt x="2718" y="22963"/>
                  </a:lnTo>
                  <a:lnTo>
                    <a:pt x="1725" y="22257"/>
                  </a:lnTo>
                  <a:lnTo>
                    <a:pt x="1063" y="21082"/>
                  </a:lnTo>
                  <a:lnTo>
                    <a:pt x="0" y="14125"/>
                  </a:lnTo>
                  <a:lnTo>
                    <a:pt x="619" y="12837"/>
                  </a:lnTo>
                  <a:lnTo>
                    <a:pt x="1737" y="11979"/>
                  </a:lnTo>
                  <a:lnTo>
                    <a:pt x="3187" y="11407"/>
                  </a:lnTo>
                  <a:lnTo>
                    <a:pt x="8562" y="12653"/>
                  </a:lnTo>
                  <a:lnTo>
                    <a:pt x="44705" y="34058"/>
                  </a:lnTo>
                  <a:lnTo>
                    <a:pt x="53355" y="44122"/>
                  </a:lnTo>
                  <a:lnTo>
                    <a:pt x="64658" y="61088"/>
                  </a:lnTo>
                  <a:lnTo>
                    <a:pt x="65596" y="65313"/>
                  </a:lnTo>
                  <a:lnTo>
                    <a:pt x="64757" y="75652"/>
                  </a:lnTo>
                  <a:lnTo>
                    <a:pt x="49067" y="114125"/>
                  </a:lnTo>
                  <a:lnTo>
                    <a:pt x="46030" y="116899"/>
                  </a:lnTo>
                  <a:lnTo>
                    <a:pt x="42594" y="118043"/>
                  </a:lnTo>
                  <a:lnTo>
                    <a:pt x="35719" y="117432"/>
                  </a:lnTo>
                  <a:lnTo>
                    <a:pt x="30311" y="114808"/>
                  </a:lnTo>
                  <a:lnTo>
                    <a:pt x="27438" y="105646"/>
                  </a:lnTo>
                  <a:lnTo>
                    <a:pt x="26672" y="99252"/>
                  </a:lnTo>
                  <a:lnTo>
                    <a:pt x="32335" y="76768"/>
                  </a:lnTo>
                  <a:lnTo>
                    <a:pt x="62863" y="30475"/>
                  </a:lnTo>
                  <a:lnTo>
                    <a:pt x="75772" y="15013"/>
                  </a:lnTo>
                  <a:lnTo>
                    <a:pt x="97554" y="0"/>
                  </a:lnTo>
                  <a:lnTo>
                    <a:pt x="98816" y="599"/>
                  </a:lnTo>
                  <a:lnTo>
                    <a:pt x="100217" y="5027"/>
                  </a:lnTo>
                  <a:lnTo>
                    <a:pt x="98959" y="11699"/>
                  </a:lnTo>
                  <a:lnTo>
                    <a:pt x="92402" y="37593"/>
                  </a:lnTo>
                  <a:lnTo>
                    <a:pt x="93125" y="59753"/>
                  </a:lnTo>
                  <a:lnTo>
                    <a:pt x="97274" y="65834"/>
                  </a:lnTo>
                  <a:lnTo>
                    <a:pt x="111292" y="76354"/>
                  </a:lnTo>
                  <a:lnTo>
                    <a:pt x="145759" y="86839"/>
                  </a:lnTo>
                  <a:lnTo>
                    <a:pt x="173767" y="87672"/>
                  </a:lnTo>
                  <a:lnTo>
                    <a:pt x="260089" y="67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3679"/>
            <p:cNvSpPr/>
            <p:nvPr>
              <p:custDataLst>
                <p:tags r:id="rId223"/>
              </p:custDataLst>
            </p:nvPr>
          </p:nvSpPr>
          <p:spPr>
            <a:xfrm>
              <a:off x="1181100" y="559091"/>
              <a:ext cx="254001" cy="170926"/>
            </a:xfrm>
            <a:custGeom>
              <a:avLst/>
              <a:gdLst/>
              <a:ahLst/>
              <a:cxnLst/>
              <a:rect l="0" t="0" r="0" b="0"/>
              <a:pathLst>
                <a:path w="254001" h="170926">
                  <a:moveTo>
                    <a:pt x="0" y="18759"/>
                  </a:moveTo>
                  <a:lnTo>
                    <a:pt x="0" y="18759"/>
                  </a:lnTo>
                  <a:lnTo>
                    <a:pt x="0" y="15388"/>
                  </a:lnTo>
                  <a:lnTo>
                    <a:pt x="1882" y="11851"/>
                  </a:lnTo>
                  <a:lnTo>
                    <a:pt x="3371" y="9921"/>
                  </a:lnTo>
                  <a:lnTo>
                    <a:pt x="6907" y="7775"/>
                  </a:lnTo>
                  <a:lnTo>
                    <a:pt x="36780" y="692"/>
                  </a:lnTo>
                  <a:lnTo>
                    <a:pt x="60130" y="0"/>
                  </a:lnTo>
                  <a:lnTo>
                    <a:pt x="72821" y="3601"/>
                  </a:lnTo>
                  <a:lnTo>
                    <a:pt x="78180" y="6537"/>
                  </a:lnTo>
                  <a:lnTo>
                    <a:pt x="86017" y="19207"/>
                  </a:lnTo>
                  <a:lnTo>
                    <a:pt x="89095" y="27524"/>
                  </a:lnTo>
                  <a:lnTo>
                    <a:pt x="88751" y="44292"/>
                  </a:lnTo>
                  <a:lnTo>
                    <a:pt x="78743" y="71480"/>
                  </a:lnTo>
                  <a:lnTo>
                    <a:pt x="54168" y="116268"/>
                  </a:lnTo>
                  <a:lnTo>
                    <a:pt x="31161" y="148322"/>
                  </a:lnTo>
                  <a:lnTo>
                    <a:pt x="29241" y="155229"/>
                  </a:lnTo>
                  <a:lnTo>
                    <a:pt x="30077" y="161244"/>
                  </a:lnTo>
                  <a:lnTo>
                    <a:pt x="32751" y="166666"/>
                  </a:lnTo>
                  <a:lnTo>
                    <a:pt x="37356" y="169575"/>
                  </a:lnTo>
                  <a:lnTo>
                    <a:pt x="49999" y="170925"/>
                  </a:lnTo>
                  <a:lnTo>
                    <a:pt x="97026" y="166043"/>
                  </a:lnTo>
                  <a:lnTo>
                    <a:pt x="140775" y="161020"/>
                  </a:lnTo>
                  <a:lnTo>
                    <a:pt x="186035" y="157083"/>
                  </a:lnTo>
                  <a:lnTo>
                    <a:pt x="209682" y="155731"/>
                  </a:lnTo>
                  <a:lnTo>
                    <a:pt x="254000" y="164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3680"/>
            <p:cNvSpPr/>
            <p:nvPr>
              <p:custDataLst>
                <p:tags r:id="rId224"/>
              </p:custDataLst>
            </p:nvPr>
          </p:nvSpPr>
          <p:spPr>
            <a:xfrm>
              <a:off x="1612900" y="666750"/>
              <a:ext cx="38101" cy="46939"/>
            </a:xfrm>
            <a:custGeom>
              <a:avLst/>
              <a:gdLst/>
              <a:ahLst/>
              <a:cxnLst/>
              <a:rect l="0" t="0" r="0" b="0"/>
              <a:pathLst>
                <a:path w="38101" h="46939">
                  <a:moveTo>
                    <a:pt x="0" y="38100"/>
                  </a:moveTo>
                  <a:lnTo>
                    <a:pt x="0" y="38100"/>
                  </a:lnTo>
                  <a:lnTo>
                    <a:pt x="0" y="46938"/>
                  </a:lnTo>
                  <a:lnTo>
                    <a:pt x="706" y="46109"/>
                  </a:lnTo>
                  <a:lnTo>
                    <a:pt x="6481" y="3482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3681"/>
            <p:cNvSpPr/>
            <p:nvPr>
              <p:custDataLst>
                <p:tags r:id="rId225"/>
              </p:custDataLst>
            </p:nvPr>
          </p:nvSpPr>
          <p:spPr>
            <a:xfrm>
              <a:off x="1568450" y="5842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3658"/>
                  </a:lnTo>
                  <a:lnTo>
                    <a:pt x="2648" y="3145"/>
                  </a:lnTo>
                  <a:lnTo>
                    <a:pt x="1765" y="2096"/>
                  </a:lnTo>
                  <a:lnTo>
                    <a:pt x="1177" y="2809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3682"/>
            <p:cNvSpPr/>
            <p:nvPr>
              <p:custDataLst>
                <p:tags r:id="rId226"/>
              </p:custDataLst>
            </p:nvPr>
          </p:nvSpPr>
          <p:spPr>
            <a:xfrm>
              <a:off x="913958" y="850900"/>
              <a:ext cx="375093" cy="124974"/>
            </a:xfrm>
            <a:custGeom>
              <a:avLst/>
              <a:gdLst/>
              <a:ahLst/>
              <a:cxnLst/>
              <a:rect l="0" t="0" r="0" b="0"/>
              <a:pathLst>
                <a:path w="375093" h="124974">
                  <a:moveTo>
                    <a:pt x="57592" y="107950"/>
                  </a:moveTo>
                  <a:lnTo>
                    <a:pt x="57592" y="107950"/>
                  </a:lnTo>
                  <a:lnTo>
                    <a:pt x="13418" y="122440"/>
                  </a:lnTo>
                  <a:lnTo>
                    <a:pt x="3152" y="124973"/>
                  </a:lnTo>
                  <a:lnTo>
                    <a:pt x="837" y="124943"/>
                  </a:lnTo>
                  <a:lnTo>
                    <a:pt x="0" y="124218"/>
                  </a:lnTo>
                  <a:lnTo>
                    <a:pt x="147" y="123028"/>
                  </a:lnTo>
                  <a:lnTo>
                    <a:pt x="47492" y="105267"/>
                  </a:lnTo>
                  <a:lnTo>
                    <a:pt x="92699" y="89986"/>
                  </a:lnTo>
                  <a:lnTo>
                    <a:pt x="131024" y="76522"/>
                  </a:lnTo>
                  <a:lnTo>
                    <a:pt x="168485" y="63595"/>
                  </a:lnTo>
                  <a:lnTo>
                    <a:pt x="210864" y="52710"/>
                  </a:lnTo>
                  <a:lnTo>
                    <a:pt x="252819" y="41253"/>
                  </a:lnTo>
                  <a:lnTo>
                    <a:pt x="293942" y="26334"/>
                  </a:lnTo>
                  <a:lnTo>
                    <a:pt x="3750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3683"/>
            <p:cNvSpPr/>
            <p:nvPr>
              <p:custDataLst>
                <p:tags r:id="rId227"/>
              </p:custDataLst>
            </p:nvPr>
          </p:nvSpPr>
          <p:spPr>
            <a:xfrm>
              <a:off x="655288" y="876896"/>
              <a:ext cx="532163" cy="92367"/>
            </a:xfrm>
            <a:custGeom>
              <a:avLst/>
              <a:gdLst/>
              <a:ahLst/>
              <a:cxnLst/>
              <a:rect l="0" t="0" r="0" b="0"/>
              <a:pathLst>
                <a:path w="532163" h="92367">
                  <a:moveTo>
                    <a:pt x="49562" y="69254"/>
                  </a:moveTo>
                  <a:lnTo>
                    <a:pt x="49562" y="69254"/>
                  </a:lnTo>
                  <a:lnTo>
                    <a:pt x="6645" y="86931"/>
                  </a:lnTo>
                  <a:lnTo>
                    <a:pt x="619" y="91221"/>
                  </a:lnTo>
                  <a:lnTo>
                    <a:pt x="0" y="92366"/>
                  </a:lnTo>
                  <a:lnTo>
                    <a:pt x="40974" y="83357"/>
                  </a:lnTo>
                  <a:lnTo>
                    <a:pt x="76319" y="73405"/>
                  </a:lnTo>
                  <a:lnTo>
                    <a:pt x="122401" y="62645"/>
                  </a:lnTo>
                  <a:lnTo>
                    <a:pt x="169608" y="51617"/>
                  </a:lnTo>
                  <a:lnTo>
                    <a:pt x="202634" y="43541"/>
                  </a:lnTo>
                  <a:lnTo>
                    <a:pt x="236127" y="35954"/>
                  </a:lnTo>
                  <a:lnTo>
                    <a:pt x="269828" y="30230"/>
                  </a:lnTo>
                  <a:lnTo>
                    <a:pt x="317164" y="19670"/>
                  </a:lnTo>
                  <a:lnTo>
                    <a:pt x="349353" y="13585"/>
                  </a:lnTo>
                  <a:lnTo>
                    <a:pt x="395446" y="6193"/>
                  </a:lnTo>
                  <a:lnTo>
                    <a:pt x="435915" y="1416"/>
                  </a:lnTo>
                  <a:lnTo>
                    <a:pt x="476598" y="0"/>
                  </a:lnTo>
                  <a:lnTo>
                    <a:pt x="532162" y="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706"/>
          <p:cNvGrpSpPr/>
          <p:nvPr/>
        </p:nvGrpSpPr>
        <p:grpSpPr>
          <a:xfrm>
            <a:off x="2235200" y="506224"/>
            <a:ext cx="1108210" cy="331977"/>
            <a:chOff x="2235200" y="506224"/>
            <a:chExt cx="1108210" cy="331977"/>
          </a:xfrm>
        </p:grpSpPr>
        <p:sp>
          <p:nvSpPr>
            <p:cNvPr id="10" name="SMARTInkShape-3684"/>
            <p:cNvSpPr/>
            <p:nvPr>
              <p:custDataLst>
                <p:tags r:id="rId214"/>
              </p:custDataLst>
            </p:nvPr>
          </p:nvSpPr>
          <p:spPr>
            <a:xfrm>
              <a:off x="3327400" y="749300"/>
              <a:ext cx="16010" cy="25401"/>
            </a:xfrm>
            <a:custGeom>
              <a:avLst/>
              <a:gdLst/>
              <a:ahLst/>
              <a:cxnLst/>
              <a:rect l="0" t="0" r="0" b="0"/>
              <a:pathLst>
                <a:path w="16010" h="254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8728" y="5070"/>
                  </a:lnTo>
                  <a:lnTo>
                    <a:pt x="15548" y="14927"/>
                  </a:lnTo>
                  <a:lnTo>
                    <a:pt x="16009" y="17007"/>
                  </a:lnTo>
                  <a:lnTo>
                    <a:pt x="127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3685"/>
            <p:cNvSpPr/>
            <p:nvPr>
              <p:custDataLst>
                <p:tags r:id="rId215"/>
              </p:custDataLst>
            </p:nvPr>
          </p:nvSpPr>
          <p:spPr>
            <a:xfrm>
              <a:off x="3035300" y="76200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9666" y="892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3686"/>
            <p:cNvSpPr/>
            <p:nvPr>
              <p:custDataLst>
                <p:tags r:id="rId216"/>
              </p:custDataLst>
            </p:nvPr>
          </p:nvSpPr>
          <p:spPr>
            <a:xfrm>
              <a:off x="2844800" y="7937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17677" y="3862"/>
                  </a:lnTo>
                  <a:lnTo>
                    <a:pt x="25731" y="3598"/>
                  </a:lnTo>
                  <a:lnTo>
                    <a:pt x="29854" y="4515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3687"/>
            <p:cNvSpPr/>
            <p:nvPr>
              <p:custDataLst>
                <p:tags r:id="rId217"/>
              </p:custDataLst>
            </p:nvPr>
          </p:nvSpPr>
          <p:spPr>
            <a:xfrm>
              <a:off x="2667000" y="78740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57150" y="0"/>
                  </a:moveTo>
                  <a:lnTo>
                    <a:pt x="57150" y="0"/>
                  </a:lnTo>
                  <a:lnTo>
                    <a:pt x="22308" y="39192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3688"/>
            <p:cNvSpPr/>
            <p:nvPr>
              <p:custDataLst>
                <p:tags r:id="rId218"/>
              </p:custDataLst>
            </p:nvPr>
          </p:nvSpPr>
          <p:spPr>
            <a:xfrm>
              <a:off x="2560766" y="704850"/>
              <a:ext cx="10985" cy="95251"/>
            </a:xfrm>
            <a:custGeom>
              <a:avLst/>
              <a:gdLst/>
              <a:ahLst/>
              <a:cxnLst/>
              <a:rect l="0" t="0" r="0" b="0"/>
              <a:pathLst>
                <a:path w="10985" h="95251">
                  <a:moveTo>
                    <a:pt x="10984" y="0"/>
                  </a:moveTo>
                  <a:lnTo>
                    <a:pt x="10984" y="0"/>
                  </a:lnTo>
                  <a:lnTo>
                    <a:pt x="10984" y="12209"/>
                  </a:lnTo>
                  <a:lnTo>
                    <a:pt x="9102" y="17891"/>
                  </a:lnTo>
                  <a:lnTo>
                    <a:pt x="5915" y="24885"/>
                  </a:lnTo>
                  <a:lnTo>
                    <a:pt x="0" y="52371"/>
                  </a:lnTo>
                  <a:lnTo>
                    <a:pt x="463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3689"/>
            <p:cNvSpPr/>
            <p:nvPr>
              <p:custDataLst>
                <p:tags r:id="rId219"/>
              </p:custDataLst>
            </p:nvPr>
          </p:nvSpPr>
          <p:spPr>
            <a:xfrm>
              <a:off x="2292046" y="506224"/>
              <a:ext cx="178105" cy="262127"/>
            </a:xfrm>
            <a:custGeom>
              <a:avLst/>
              <a:gdLst/>
              <a:ahLst/>
              <a:cxnLst/>
              <a:rect l="0" t="0" r="0" b="0"/>
              <a:pathLst>
                <a:path w="178105" h="262127">
                  <a:moveTo>
                    <a:pt x="178104" y="14476"/>
                  </a:moveTo>
                  <a:lnTo>
                    <a:pt x="178104" y="14476"/>
                  </a:lnTo>
                  <a:lnTo>
                    <a:pt x="178104" y="170"/>
                  </a:lnTo>
                  <a:lnTo>
                    <a:pt x="175282" y="0"/>
                  </a:lnTo>
                  <a:lnTo>
                    <a:pt x="164620" y="3574"/>
                  </a:lnTo>
                  <a:lnTo>
                    <a:pt x="154237" y="11747"/>
                  </a:lnTo>
                  <a:lnTo>
                    <a:pt x="121064" y="54884"/>
                  </a:lnTo>
                  <a:lnTo>
                    <a:pt x="96307" y="92935"/>
                  </a:lnTo>
                  <a:lnTo>
                    <a:pt x="67274" y="138986"/>
                  </a:lnTo>
                  <a:lnTo>
                    <a:pt x="39821" y="180887"/>
                  </a:lnTo>
                  <a:lnTo>
                    <a:pt x="13582" y="224390"/>
                  </a:lnTo>
                  <a:lnTo>
                    <a:pt x="0" y="248087"/>
                  </a:lnTo>
                  <a:lnTo>
                    <a:pt x="304" y="2621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3690"/>
            <p:cNvSpPr/>
            <p:nvPr>
              <p:custDataLst>
                <p:tags r:id="rId220"/>
              </p:custDataLst>
            </p:nvPr>
          </p:nvSpPr>
          <p:spPr>
            <a:xfrm>
              <a:off x="2235200" y="544672"/>
              <a:ext cx="228601" cy="231663"/>
            </a:xfrm>
            <a:custGeom>
              <a:avLst/>
              <a:gdLst/>
              <a:ahLst/>
              <a:cxnLst/>
              <a:rect l="0" t="0" r="0" b="0"/>
              <a:pathLst>
                <a:path w="228601" h="231663">
                  <a:moveTo>
                    <a:pt x="0" y="14128"/>
                  </a:moveTo>
                  <a:lnTo>
                    <a:pt x="0" y="14128"/>
                  </a:lnTo>
                  <a:lnTo>
                    <a:pt x="0" y="10757"/>
                  </a:lnTo>
                  <a:lnTo>
                    <a:pt x="3371" y="1919"/>
                  </a:lnTo>
                  <a:lnTo>
                    <a:pt x="5775" y="344"/>
                  </a:lnTo>
                  <a:lnTo>
                    <a:pt x="8789" y="0"/>
                  </a:lnTo>
                  <a:lnTo>
                    <a:pt x="18723" y="2910"/>
                  </a:lnTo>
                  <a:lnTo>
                    <a:pt x="53950" y="22025"/>
                  </a:lnTo>
                  <a:lnTo>
                    <a:pt x="100613" y="61214"/>
                  </a:lnTo>
                  <a:lnTo>
                    <a:pt x="136996" y="99786"/>
                  </a:lnTo>
                  <a:lnTo>
                    <a:pt x="173294" y="147360"/>
                  </a:lnTo>
                  <a:lnTo>
                    <a:pt x="198547" y="190729"/>
                  </a:lnTo>
                  <a:lnTo>
                    <a:pt x="220518" y="229304"/>
                  </a:lnTo>
                  <a:lnTo>
                    <a:pt x="223212" y="231662"/>
                  </a:lnTo>
                  <a:lnTo>
                    <a:pt x="225008" y="230412"/>
                  </a:lnTo>
                  <a:lnTo>
                    <a:pt x="228600" y="210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707"/>
          <p:cNvGrpSpPr/>
          <p:nvPr/>
        </p:nvGrpSpPr>
        <p:grpSpPr>
          <a:xfrm>
            <a:off x="3670300" y="534283"/>
            <a:ext cx="260341" cy="251393"/>
            <a:chOff x="3670300" y="534283"/>
            <a:chExt cx="260341" cy="251393"/>
          </a:xfrm>
        </p:grpSpPr>
        <p:sp>
          <p:nvSpPr>
            <p:cNvPr id="18" name="SMARTInkShape-3691"/>
            <p:cNvSpPr/>
            <p:nvPr>
              <p:custDataLst>
                <p:tags r:id="rId211"/>
              </p:custDataLst>
            </p:nvPr>
          </p:nvSpPr>
          <p:spPr>
            <a:xfrm>
              <a:off x="3867150" y="679450"/>
              <a:ext cx="63491" cy="106226"/>
            </a:xfrm>
            <a:custGeom>
              <a:avLst/>
              <a:gdLst/>
              <a:ahLst/>
              <a:cxnLst/>
              <a:rect l="0" t="0" r="0" b="0"/>
              <a:pathLst>
                <a:path w="63491" h="106226">
                  <a:moveTo>
                    <a:pt x="6350" y="44450"/>
                  </a:moveTo>
                  <a:lnTo>
                    <a:pt x="6350" y="44450"/>
                  </a:lnTo>
                  <a:lnTo>
                    <a:pt x="883" y="44450"/>
                  </a:lnTo>
                  <a:lnTo>
                    <a:pt x="588" y="43744"/>
                  </a:lnTo>
                  <a:lnTo>
                    <a:pt x="22" y="38361"/>
                  </a:lnTo>
                  <a:lnTo>
                    <a:pt x="6273" y="44375"/>
                  </a:lnTo>
                  <a:lnTo>
                    <a:pt x="6350" y="65904"/>
                  </a:lnTo>
                  <a:lnTo>
                    <a:pt x="7" y="95133"/>
                  </a:lnTo>
                  <a:lnTo>
                    <a:pt x="0" y="62256"/>
                  </a:lnTo>
                  <a:lnTo>
                    <a:pt x="6881" y="28295"/>
                  </a:lnTo>
                  <a:lnTo>
                    <a:pt x="11342" y="19204"/>
                  </a:lnTo>
                  <a:lnTo>
                    <a:pt x="11795" y="17036"/>
                  </a:lnTo>
                  <a:lnTo>
                    <a:pt x="18965" y="372"/>
                  </a:lnTo>
                  <a:lnTo>
                    <a:pt x="22396" y="3481"/>
                  </a:lnTo>
                  <a:lnTo>
                    <a:pt x="23397" y="3732"/>
                  </a:lnTo>
                  <a:lnTo>
                    <a:pt x="24065" y="3194"/>
                  </a:lnTo>
                  <a:lnTo>
                    <a:pt x="24510" y="2129"/>
                  </a:lnTo>
                  <a:lnTo>
                    <a:pt x="24101" y="2125"/>
                  </a:lnTo>
                  <a:lnTo>
                    <a:pt x="19855" y="5654"/>
                  </a:lnTo>
                  <a:lnTo>
                    <a:pt x="20292" y="5886"/>
                  </a:lnTo>
                  <a:lnTo>
                    <a:pt x="24588" y="6289"/>
                  </a:lnTo>
                  <a:lnTo>
                    <a:pt x="25039" y="4441"/>
                  </a:lnTo>
                  <a:lnTo>
                    <a:pt x="25400" y="0"/>
                  </a:lnTo>
                  <a:lnTo>
                    <a:pt x="28771" y="3371"/>
                  </a:lnTo>
                  <a:lnTo>
                    <a:pt x="29764" y="3658"/>
                  </a:lnTo>
                  <a:lnTo>
                    <a:pt x="30426" y="3145"/>
                  </a:lnTo>
                  <a:lnTo>
                    <a:pt x="31727" y="55"/>
                  </a:lnTo>
                  <a:lnTo>
                    <a:pt x="35114" y="16"/>
                  </a:lnTo>
                  <a:lnTo>
                    <a:pt x="36109" y="716"/>
                  </a:lnTo>
                  <a:lnTo>
                    <a:pt x="36773" y="1889"/>
                  </a:lnTo>
                  <a:lnTo>
                    <a:pt x="37215" y="3376"/>
                  </a:lnTo>
                  <a:lnTo>
                    <a:pt x="38215" y="3662"/>
                  </a:lnTo>
                  <a:lnTo>
                    <a:pt x="41209" y="2098"/>
                  </a:lnTo>
                  <a:lnTo>
                    <a:pt x="42289" y="2104"/>
                  </a:lnTo>
                  <a:lnTo>
                    <a:pt x="43009" y="2814"/>
                  </a:lnTo>
                  <a:lnTo>
                    <a:pt x="44515" y="5484"/>
                  </a:lnTo>
                  <a:lnTo>
                    <a:pt x="49330" y="12365"/>
                  </a:lnTo>
                  <a:lnTo>
                    <a:pt x="61656" y="39219"/>
                  </a:lnTo>
                  <a:lnTo>
                    <a:pt x="63428" y="82136"/>
                  </a:lnTo>
                  <a:lnTo>
                    <a:pt x="63490" y="102129"/>
                  </a:lnTo>
                  <a:lnTo>
                    <a:pt x="62788" y="104069"/>
                  </a:lnTo>
                  <a:lnTo>
                    <a:pt x="61614" y="105363"/>
                  </a:lnTo>
                  <a:lnTo>
                    <a:pt x="60126" y="106225"/>
                  </a:lnTo>
                  <a:lnTo>
                    <a:pt x="59134" y="106095"/>
                  </a:lnTo>
                  <a:lnTo>
                    <a:pt x="58473" y="105302"/>
                  </a:lnTo>
                  <a:lnTo>
                    <a:pt x="571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3692"/>
            <p:cNvSpPr/>
            <p:nvPr>
              <p:custDataLst>
                <p:tags r:id="rId212"/>
              </p:custDataLst>
            </p:nvPr>
          </p:nvSpPr>
          <p:spPr>
            <a:xfrm>
              <a:off x="3689350" y="538322"/>
              <a:ext cx="146051" cy="217329"/>
            </a:xfrm>
            <a:custGeom>
              <a:avLst/>
              <a:gdLst/>
              <a:ahLst/>
              <a:cxnLst/>
              <a:rect l="0" t="0" r="0" b="0"/>
              <a:pathLst>
                <a:path w="146051" h="217329">
                  <a:moveTo>
                    <a:pt x="146050" y="14128"/>
                  </a:moveTo>
                  <a:lnTo>
                    <a:pt x="146050" y="14128"/>
                  </a:lnTo>
                  <a:lnTo>
                    <a:pt x="146050" y="10757"/>
                  </a:lnTo>
                  <a:lnTo>
                    <a:pt x="142679" y="1919"/>
                  </a:lnTo>
                  <a:lnTo>
                    <a:pt x="140275" y="344"/>
                  </a:lnTo>
                  <a:lnTo>
                    <a:pt x="137261" y="0"/>
                  </a:lnTo>
                  <a:lnTo>
                    <a:pt x="133840" y="476"/>
                  </a:lnTo>
                  <a:lnTo>
                    <a:pt x="118914" y="14630"/>
                  </a:lnTo>
                  <a:lnTo>
                    <a:pt x="86790" y="61641"/>
                  </a:lnTo>
                  <a:lnTo>
                    <a:pt x="64756" y="97585"/>
                  </a:lnTo>
                  <a:lnTo>
                    <a:pt x="36280" y="142136"/>
                  </a:lnTo>
                  <a:lnTo>
                    <a:pt x="9979" y="186352"/>
                  </a:lnTo>
                  <a:lnTo>
                    <a:pt x="0" y="217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3693"/>
            <p:cNvSpPr/>
            <p:nvPr>
              <p:custDataLst>
                <p:tags r:id="rId213"/>
              </p:custDataLst>
            </p:nvPr>
          </p:nvSpPr>
          <p:spPr>
            <a:xfrm>
              <a:off x="3670300" y="534283"/>
              <a:ext cx="133351" cy="215018"/>
            </a:xfrm>
            <a:custGeom>
              <a:avLst/>
              <a:gdLst/>
              <a:ahLst/>
              <a:cxnLst/>
              <a:rect l="0" t="0" r="0" b="0"/>
              <a:pathLst>
                <a:path w="133351" h="2150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5069" y="411"/>
                  </a:lnTo>
                  <a:lnTo>
                    <a:pt x="8838" y="2749"/>
                  </a:lnTo>
                  <a:lnTo>
                    <a:pt x="30804" y="25914"/>
                  </a:lnTo>
                  <a:lnTo>
                    <a:pt x="53958" y="63729"/>
                  </a:lnTo>
                  <a:lnTo>
                    <a:pt x="83410" y="106952"/>
                  </a:lnTo>
                  <a:lnTo>
                    <a:pt x="102296" y="149551"/>
                  </a:lnTo>
                  <a:lnTo>
                    <a:pt x="13335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SMARTInkShape-3694"/>
          <p:cNvSpPr/>
          <p:nvPr>
            <p:custDataLst>
              <p:tags r:id="rId1"/>
            </p:custDataLst>
          </p:nvPr>
        </p:nvSpPr>
        <p:spPr>
          <a:xfrm>
            <a:off x="4489713" y="660400"/>
            <a:ext cx="228338" cy="93673"/>
          </a:xfrm>
          <a:custGeom>
            <a:avLst/>
            <a:gdLst/>
            <a:ahLst/>
            <a:cxnLst/>
            <a:rect l="0" t="0" r="0" b="0"/>
            <a:pathLst>
              <a:path w="228338" h="93673">
                <a:moveTo>
                  <a:pt x="12437" y="69850"/>
                </a:moveTo>
                <a:lnTo>
                  <a:pt x="12437" y="69850"/>
                </a:lnTo>
                <a:lnTo>
                  <a:pt x="6165" y="69850"/>
                </a:lnTo>
                <a:lnTo>
                  <a:pt x="2738" y="66479"/>
                </a:lnTo>
                <a:lnTo>
                  <a:pt x="1071" y="62942"/>
                </a:lnTo>
                <a:lnTo>
                  <a:pt x="0" y="48181"/>
                </a:lnTo>
                <a:lnTo>
                  <a:pt x="6679" y="15561"/>
                </a:lnTo>
                <a:lnTo>
                  <a:pt x="8598" y="10374"/>
                </a:lnTo>
                <a:lnTo>
                  <a:pt x="11995" y="6916"/>
                </a:lnTo>
                <a:lnTo>
                  <a:pt x="21412" y="3074"/>
                </a:lnTo>
                <a:lnTo>
                  <a:pt x="35244" y="911"/>
                </a:lnTo>
                <a:lnTo>
                  <a:pt x="47738" y="6049"/>
                </a:lnTo>
                <a:lnTo>
                  <a:pt x="94036" y="33605"/>
                </a:lnTo>
                <a:lnTo>
                  <a:pt x="136934" y="62333"/>
                </a:lnTo>
                <a:lnTo>
                  <a:pt x="180931" y="91699"/>
                </a:lnTo>
                <a:lnTo>
                  <a:pt x="188688" y="93672"/>
                </a:lnTo>
                <a:lnTo>
                  <a:pt x="196839" y="92667"/>
                </a:lnTo>
                <a:lnTo>
                  <a:pt x="200988" y="91411"/>
                </a:lnTo>
                <a:lnTo>
                  <a:pt x="203754" y="88458"/>
                </a:lnTo>
                <a:lnTo>
                  <a:pt x="215871" y="48521"/>
                </a:lnTo>
                <a:lnTo>
                  <a:pt x="22833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SMARTInkShape-Group709"/>
          <p:cNvGrpSpPr/>
          <p:nvPr/>
        </p:nvGrpSpPr>
        <p:grpSpPr>
          <a:xfrm>
            <a:off x="5086385" y="476250"/>
            <a:ext cx="1997982" cy="406401"/>
            <a:chOff x="5086385" y="476250"/>
            <a:chExt cx="1997982" cy="406401"/>
          </a:xfrm>
        </p:grpSpPr>
        <p:sp>
          <p:nvSpPr>
            <p:cNvPr id="23" name="SMARTInkShape-3695"/>
            <p:cNvSpPr/>
            <p:nvPr>
              <p:custDataLst>
                <p:tags r:id="rId200"/>
              </p:custDataLst>
            </p:nvPr>
          </p:nvSpPr>
          <p:spPr>
            <a:xfrm>
              <a:off x="5403850" y="628650"/>
              <a:ext cx="88901" cy="135458"/>
            </a:xfrm>
            <a:custGeom>
              <a:avLst/>
              <a:gdLst/>
              <a:ahLst/>
              <a:cxnLst/>
              <a:rect l="0" t="0" r="0" b="0"/>
              <a:pathLst>
                <a:path w="88901" h="135458">
                  <a:moveTo>
                    <a:pt x="0" y="38100"/>
                  </a:moveTo>
                  <a:lnTo>
                    <a:pt x="0" y="38100"/>
                  </a:lnTo>
                  <a:lnTo>
                    <a:pt x="14927" y="23173"/>
                  </a:lnTo>
                  <a:lnTo>
                    <a:pt x="18418" y="22504"/>
                  </a:lnTo>
                  <a:lnTo>
                    <a:pt x="27942" y="23643"/>
                  </a:lnTo>
                  <a:lnTo>
                    <a:pt x="37348" y="28382"/>
                  </a:lnTo>
                  <a:lnTo>
                    <a:pt x="41832" y="31621"/>
                  </a:lnTo>
                  <a:lnTo>
                    <a:pt x="48695" y="40865"/>
                  </a:lnTo>
                  <a:lnTo>
                    <a:pt x="62221" y="74159"/>
                  </a:lnTo>
                  <a:lnTo>
                    <a:pt x="64219" y="102485"/>
                  </a:lnTo>
                  <a:lnTo>
                    <a:pt x="60342" y="125381"/>
                  </a:lnTo>
                  <a:lnTo>
                    <a:pt x="57867" y="130154"/>
                  </a:lnTo>
                  <a:lnTo>
                    <a:pt x="54805" y="133336"/>
                  </a:lnTo>
                  <a:lnTo>
                    <a:pt x="51353" y="135457"/>
                  </a:lnTo>
                  <a:lnTo>
                    <a:pt x="48347" y="134755"/>
                  </a:lnTo>
                  <a:lnTo>
                    <a:pt x="45637" y="132170"/>
                  </a:lnTo>
                  <a:lnTo>
                    <a:pt x="43124" y="128330"/>
                  </a:lnTo>
                  <a:lnTo>
                    <a:pt x="39589" y="102700"/>
                  </a:lnTo>
                  <a:lnTo>
                    <a:pt x="41912" y="71665"/>
                  </a:lnTo>
                  <a:lnTo>
                    <a:pt x="58452" y="30985"/>
                  </a:lnTo>
                  <a:lnTo>
                    <a:pt x="71725" y="1012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3696"/>
            <p:cNvSpPr/>
            <p:nvPr>
              <p:custDataLst>
                <p:tags r:id="rId201"/>
              </p:custDataLst>
            </p:nvPr>
          </p:nvSpPr>
          <p:spPr>
            <a:xfrm>
              <a:off x="5337682" y="640814"/>
              <a:ext cx="40769" cy="115417"/>
            </a:xfrm>
            <a:custGeom>
              <a:avLst/>
              <a:gdLst/>
              <a:ahLst/>
              <a:cxnLst/>
              <a:rect l="0" t="0" r="0" b="0"/>
              <a:pathLst>
                <a:path w="40769" h="115417">
                  <a:moveTo>
                    <a:pt x="34418" y="51336"/>
                  </a:moveTo>
                  <a:lnTo>
                    <a:pt x="34418" y="51336"/>
                  </a:lnTo>
                  <a:lnTo>
                    <a:pt x="32537" y="38784"/>
                  </a:lnTo>
                  <a:lnTo>
                    <a:pt x="27537" y="790"/>
                  </a:lnTo>
                  <a:lnTo>
                    <a:pt x="26303" y="0"/>
                  </a:lnTo>
                  <a:lnTo>
                    <a:pt x="22344" y="1003"/>
                  </a:lnTo>
                  <a:lnTo>
                    <a:pt x="15882" y="3801"/>
                  </a:lnTo>
                  <a:lnTo>
                    <a:pt x="10187" y="11159"/>
                  </a:lnTo>
                  <a:lnTo>
                    <a:pt x="5305" y="23602"/>
                  </a:lnTo>
                  <a:lnTo>
                    <a:pt x="0" y="52996"/>
                  </a:lnTo>
                  <a:lnTo>
                    <a:pt x="2975" y="80207"/>
                  </a:lnTo>
                  <a:lnTo>
                    <a:pt x="12480" y="104027"/>
                  </a:lnTo>
                  <a:lnTo>
                    <a:pt x="20199" y="113089"/>
                  </a:lnTo>
                  <a:lnTo>
                    <a:pt x="24233" y="115083"/>
                  </a:lnTo>
                  <a:lnTo>
                    <a:pt x="32479" y="115416"/>
                  </a:lnTo>
                  <a:lnTo>
                    <a:pt x="35242" y="111695"/>
                  </a:lnTo>
                  <a:lnTo>
                    <a:pt x="39131" y="90308"/>
                  </a:lnTo>
                  <a:lnTo>
                    <a:pt x="40553" y="49056"/>
                  </a:lnTo>
                  <a:lnTo>
                    <a:pt x="35282" y="22824"/>
                  </a:lnTo>
                  <a:lnTo>
                    <a:pt x="35699" y="21744"/>
                  </a:lnTo>
                  <a:lnTo>
                    <a:pt x="40768" y="195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3697"/>
            <p:cNvSpPr/>
            <p:nvPr>
              <p:custDataLst>
                <p:tags r:id="rId202"/>
              </p:custDataLst>
            </p:nvPr>
          </p:nvSpPr>
          <p:spPr>
            <a:xfrm>
              <a:off x="5086385" y="507238"/>
              <a:ext cx="201539" cy="288869"/>
            </a:xfrm>
            <a:custGeom>
              <a:avLst/>
              <a:gdLst/>
              <a:ahLst/>
              <a:cxnLst/>
              <a:rect l="0" t="0" r="0" b="0"/>
              <a:pathLst>
                <a:path w="201539" h="288869">
                  <a:moveTo>
                    <a:pt x="19015" y="140462"/>
                  </a:moveTo>
                  <a:lnTo>
                    <a:pt x="19015" y="140462"/>
                  </a:lnTo>
                  <a:lnTo>
                    <a:pt x="19015" y="137091"/>
                  </a:lnTo>
                  <a:lnTo>
                    <a:pt x="18309" y="136804"/>
                  </a:lnTo>
                  <a:lnTo>
                    <a:pt x="15644" y="138366"/>
                  </a:lnTo>
                  <a:lnTo>
                    <a:pt x="13989" y="143293"/>
                  </a:lnTo>
                  <a:lnTo>
                    <a:pt x="13548" y="146583"/>
                  </a:lnTo>
                  <a:lnTo>
                    <a:pt x="18478" y="192456"/>
                  </a:lnTo>
                  <a:lnTo>
                    <a:pt x="18150" y="229402"/>
                  </a:lnTo>
                  <a:lnTo>
                    <a:pt x="13957" y="272644"/>
                  </a:lnTo>
                  <a:lnTo>
                    <a:pt x="12533" y="283876"/>
                  </a:lnTo>
                  <a:lnTo>
                    <a:pt x="11167" y="286871"/>
                  </a:lnTo>
                  <a:lnTo>
                    <a:pt x="9549" y="288868"/>
                  </a:lnTo>
                  <a:lnTo>
                    <a:pt x="8471" y="288788"/>
                  </a:lnTo>
                  <a:lnTo>
                    <a:pt x="7753" y="287324"/>
                  </a:lnTo>
                  <a:lnTo>
                    <a:pt x="5799" y="239843"/>
                  </a:lnTo>
                  <a:lnTo>
                    <a:pt x="2007" y="192251"/>
                  </a:lnTo>
                  <a:lnTo>
                    <a:pt x="570" y="156591"/>
                  </a:lnTo>
                  <a:lnTo>
                    <a:pt x="144" y="116392"/>
                  </a:lnTo>
                  <a:lnTo>
                    <a:pt x="0" y="72051"/>
                  </a:lnTo>
                  <a:lnTo>
                    <a:pt x="686" y="59962"/>
                  </a:lnTo>
                  <a:lnTo>
                    <a:pt x="3343" y="52238"/>
                  </a:lnTo>
                  <a:lnTo>
                    <a:pt x="5039" y="49896"/>
                  </a:lnTo>
                  <a:lnTo>
                    <a:pt x="8805" y="47294"/>
                  </a:lnTo>
                  <a:lnTo>
                    <a:pt x="18475" y="51782"/>
                  </a:lnTo>
                  <a:lnTo>
                    <a:pt x="31475" y="62243"/>
                  </a:lnTo>
                  <a:lnTo>
                    <a:pt x="57068" y="99585"/>
                  </a:lnTo>
                  <a:lnTo>
                    <a:pt x="84495" y="146891"/>
                  </a:lnTo>
                  <a:lnTo>
                    <a:pt x="104542" y="186887"/>
                  </a:lnTo>
                  <a:lnTo>
                    <a:pt x="128193" y="231869"/>
                  </a:lnTo>
                  <a:lnTo>
                    <a:pt x="148845" y="259595"/>
                  </a:lnTo>
                  <a:lnTo>
                    <a:pt x="152135" y="262217"/>
                  </a:lnTo>
                  <a:lnTo>
                    <a:pt x="156445" y="261849"/>
                  </a:lnTo>
                  <a:lnTo>
                    <a:pt x="166878" y="255795"/>
                  </a:lnTo>
                  <a:lnTo>
                    <a:pt x="181281" y="237116"/>
                  </a:lnTo>
                  <a:lnTo>
                    <a:pt x="193721" y="189606"/>
                  </a:lnTo>
                  <a:lnTo>
                    <a:pt x="200053" y="145772"/>
                  </a:lnTo>
                  <a:lnTo>
                    <a:pt x="201538" y="110834"/>
                  </a:lnTo>
                  <a:lnTo>
                    <a:pt x="198527" y="68811"/>
                  </a:lnTo>
                  <a:lnTo>
                    <a:pt x="195272" y="27897"/>
                  </a:lnTo>
                  <a:lnTo>
                    <a:pt x="191190" y="12116"/>
                  </a:lnTo>
                  <a:lnTo>
                    <a:pt x="184672" y="2751"/>
                  </a:lnTo>
                  <a:lnTo>
                    <a:pt x="182370" y="677"/>
                  </a:lnTo>
                  <a:lnTo>
                    <a:pt x="180835" y="0"/>
                  </a:lnTo>
                  <a:lnTo>
                    <a:pt x="179811" y="254"/>
                  </a:lnTo>
                  <a:lnTo>
                    <a:pt x="196815" y="452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3698"/>
            <p:cNvSpPr/>
            <p:nvPr>
              <p:custDataLst>
                <p:tags r:id="rId203"/>
              </p:custDataLst>
            </p:nvPr>
          </p:nvSpPr>
          <p:spPr>
            <a:xfrm>
              <a:off x="6965950" y="476250"/>
              <a:ext cx="118417" cy="406401"/>
            </a:xfrm>
            <a:custGeom>
              <a:avLst/>
              <a:gdLst/>
              <a:ahLst/>
              <a:cxnLst/>
              <a:rect l="0" t="0" r="0" b="0"/>
              <a:pathLst>
                <a:path w="118417" h="406401">
                  <a:moveTo>
                    <a:pt x="69850" y="0"/>
                  </a:moveTo>
                  <a:lnTo>
                    <a:pt x="69850" y="0"/>
                  </a:lnTo>
                  <a:lnTo>
                    <a:pt x="85751" y="37576"/>
                  </a:lnTo>
                  <a:lnTo>
                    <a:pt x="99933" y="79938"/>
                  </a:lnTo>
                  <a:lnTo>
                    <a:pt x="109338" y="116583"/>
                  </a:lnTo>
                  <a:lnTo>
                    <a:pt x="115622" y="150593"/>
                  </a:lnTo>
                  <a:lnTo>
                    <a:pt x="118416" y="189226"/>
                  </a:lnTo>
                  <a:lnTo>
                    <a:pt x="116617" y="233789"/>
                  </a:lnTo>
                  <a:lnTo>
                    <a:pt x="109686" y="265478"/>
                  </a:lnTo>
                  <a:lnTo>
                    <a:pt x="95765" y="309612"/>
                  </a:lnTo>
                  <a:lnTo>
                    <a:pt x="77057" y="344326"/>
                  </a:lnTo>
                  <a:lnTo>
                    <a:pt x="42503" y="387240"/>
                  </a:lnTo>
                  <a:lnTo>
                    <a:pt x="23726" y="404094"/>
                  </a:lnTo>
                  <a:lnTo>
                    <a:pt x="18639" y="406274"/>
                  </a:lnTo>
                  <a:lnTo>
                    <a:pt x="0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3699"/>
            <p:cNvSpPr/>
            <p:nvPr>
              <p:custDataLst>
                <p:tags r:id="rId204"/>
              </p:custDataLst>
            </p:nvPr>
          </p:nvSpPr>
          <p:spPr>
            <a:xfrm>
              <a:off x="6852533" y="533816"/>
              <a:ext cx="132468" cy="81645"/>
            </a:xfrm>
            <a:custGeom>
              <a:avLst/>
              <a:gdLst/>
              <a:ahLst/>
              <a:cxnLst/>
              <a:rect l="0" t="0" r="0" b="0"/>
              <a:pathLst>
                <a:path w="132468" h="81645">
                  <a:moveTo>
                    <a:pt x="5467" y="18634"/>
                  </a:moveTo>
                  <a:lnTo>
                    <a:pt x="5467" y="18634"/>
                  </a:lnTo>
                  <a:lnTo>
                    <a:pt x="441" y="6701"/>
                  </a:lnTo>
                  <a:lnTo>
                    <a:pt x="0" y="4328"/>
                  </a:lnTo>
                  <a:lnTo>
                    <a:pt x="411" y="2747"/>
                  </a:lnTo>
                  <a:lnTo>
                    <a:pt x="1391" y="1693"/>
                  </a:lnTo>
                  <a:lnTo>
                    <a:pt x="2749" y="990"/>
                  </a:lnTo>
                  <a:lnTo>
                    <a:pt x="14773" y="0"/>
                  </a:lnTo>
                  <a:lnTo>
                    <a:pt x="23950" y="3532"/>
                  </a:lnTo>
                  <a:lnTo>
                    <a:pt x="32732" y="10511"/>
                  </a:lnTo>
                  <a:lnTo>
                    <a:pt x="41338" y="20668"/>
                  </a:lnTo>
                  <a:lnTo>
                    <a:pt x="43493" y="26340"/>
                  </a:lnTo>
                  <a:lnTo>
                    <a:pt x="44003" y="38287"/>
                  </a:lnTo>
                  <a:lnTo>
                    <a:pt x="38584" y="58133"/>
                  </a:lnTo>
                  <a:lnTo>
                    <a:pt x="34767" y="66999"/>
                  </a:lnTo>
                  <a:lnTo>
                    <a:pt x="34172" y="70633"/>
                  </a:lnTo>
                  <a:lnTo>
                    <a:pt x="35393" y="76552"/>
                  </a:lnTo>
                  <a:lnTo>
                    <a:pt x="37412" y="78413"/>
                  </a:lnTo>
                  <a:lnTo>
                    <a:pt x="43418" y="80480"/>
                  </a:lnTo>
                  <a:lnTo>
                    <a:pt x="64846" y="81644"/>
                  </a:lnTo>
                  <a:lnTo>
                    <a:pt x="132467" y="63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3700"/>
            <p:cNvSpPr/>
            <p:nvPr>
              <p:custDataLst>
                <p:tags r:id="rId205"/>
              </p:custDataLst>
            </p:nvPr>
          </p:nvSpPr>
          <p:spPr>
            <a:xfrm>
              <a:off x="6662509" y="685800"/>
              <a:ext cx="220892" cy="108257"/>
            </a:xfrm>
            <a:custGeom>
              <a:avLst/>
              <a:gdLst/>
              <a:ahLst/>
              <a:cxnLst/>
              <a:rect l="0" t="0" r="0" b="0"/>
              <a:pathLst>
                <a:path w="220892" h="108257">
                  <a:moveTo>
                    <a:pt x="24041" y="38100"/>
                  </a:moveTo>
                  <a:lnTo>
                    <a:pt x="24041" y="38100"/>
                  </a:lnTo>
                  <a:lnTo>
                    <a:pt x="27411" y="38100"/>
                  </a:lnTo>
                  <a:lnTo>
                    <a:pt x="30948" y="36218"/>
                  </a:lnTo>
                  <a:lnTo>
                    <a:pt x="34872" y="33736"/>
                  </a:lnTo>
                  <a:lnTo>
                    <a:pt x="38968" y="32633"/>
                  </a:lnTo>
                  <a:lnTo>
                    <a:pt x="41048" y="33750"/>
                  </a:lnTo>
                  <a:lnTo>
                    <a:pt x="45240" y="38754"/>
                  </a:lnTo>
                  <a:lnTo>
                    <a:pt x="48196" y="52875"/>
                  </a:lnTo>
                  <a:lnTo>
                    <a:pt x="49072" y="73836"/>
                  </a:lnTo>
                  <a:lnTo>
                    <a:pt x="45514" y="87849"/>
                  </a:lnTo>
                  <a:lnTo>
                    <a:pt x="39228" y="99722"/>
                  </a:lnTo>
                  <a:lnTo>
                    <a:pt x="31731" y="107350"/>
                  </a:lnTo>
                  <a:lnTo>
                    <a:pt x="27757" y="108256"/>
                  </a:lnTo>
                  <a:lnTo>
                    <a:pt x="23696" y="107448"/>
                  </a:lnTo>
                  <a:lnTo>
                    <a:pt x="16126" y="102788"/>
                  </a:lnTo>
                  <a:lnTo>
                    <a:pt x="10411" y="96013"/>
                  </a:lnTo>
                  <a:lnTo>
                    <a:pt x="3226" y="80895"/>
                  </a:lnTo>
                  <a:lnTo>
                    <a:pt x="0" y="56268"/>
                  </a:lnTo>
                  <a:lnTo>
                    <a:pt x="2414" y="36741"/>
                  </a:lnTo>
                  <a:lnTo>
                    <a:pt x="7506" y="32255"/>
                  </a:lnTo>
                  <a:lnTo>
                    <a:pt x="34898" y="22571"/>
                  </a:lnTo>
                  <a:lnTo>
                    <a:pt x="76437" y="12977"/>
                  </a:lnTo>
                  <a:lnTo>
                    <a:pt x="119135" y="7659"/>
                  </a:lnTo>
                  <a:lnTo>
                    <a:pt x="157345" y="6738"/>
                  </a:lnTo>
                  <a:lnTo>
                    <a:pt x="193255" y="3257"/>
                  </a:lnTo>
                  <a:lnTo>
                    <a:pt x="202963" y="4270"/>
                  </a:lnTo>
                  <a:lnTo>
                    <a:pt x="2208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3701"/>
            <p:cNvSpPr/>
            <p:nvPr>
              <p:custDataLst>
                <p:tags r:id="rId206"/>
              </p:custDataLst>
            </p:nvPr>
          </p:nvSpPr>
          <p:spPr>
            <a:xfrm>
              <a:off x="6445250" y="77470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5" y="1660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3702"/>
            <p:cNvSpPr/>
            <p:nvPr>
              <p:custDataLst>
                <p:tags r:id="rId207"/>
              </p:custDataLst>
            </p:nvPr>
          </p:nvSpPr>
          <p:spPr>
            <a:xfrm>
              <a:off x="6191250" y="639682"/>
              <a:ext cx="177801" cy="179469"/>
            </a:xfrm>
            <a:custGeom>
              <a:avLst/>
              <a:gdLst/>
              <a:ahLst/>
              <a:cxnLst/>
              <a:rect l="0" t="0" r="0" b="0"/>
              <a:pathLst>
                <a:path w="177801" h="179469">
                  <a:moveTo>
                    <a:pt x="0" y="179468"/>
                  </a:moveTo>
                  <a:lnTo>
                    <a:pt x="0" y="179468"/>
                  </a:lnTo>
                  <a:lnTo>
                    <a:pt x="22075" y="134610"/>
                  </a:lnTo>
                  <a:lnTo>
                    <a:pt x="36398" y="92238"/>
                  </a:lnTo>
                  <a:lnTo>
                    <a:pt x="42064" y="52963"/>
                  </a:lnTo>
                  <a:lnTo>
                    <a:pt x="43430" y="6359"/>
                  </a:lnTo>
                  <a:lnTo>
                    <a:pt x="42359" y="2678"/>
                  </a:lnTo>
                  <a:lnTo>
                    <a:pt x="40939" y="225"/>
                  </a:lnTo>
                  <a:lnTo>
                    <a:pt x="39993" y="0"/>
                  </a:lnTo>
                  <a:lnTo>
                    <a:pt x="39362" y="1262"/>
                  </a:lnTo>
                  <a:lnTo>
                    <a:pt x="33184" y="37555"/>
                  </a:lnTo>
                  <a:lnTo>
                    <a:pt x="32034" y="83389"/>
                  </a:lnTo>
                  <a:lnTo>
                    <a:pt x="38576" y="114233"/>
                  </a:lnTo>
                  <a:lnTo>
                    <a:pt x="49452" y="135601"/>
                  </a:lnTo>
                  <a:lnTo>
                    <a:pt x="53429" y="138935"/>
                  </a:lnTo>
                  <a:lnTo>
                    <a:pt x="57492" y="140451"/>
                  </a:lnTo>
                  <a:lnTo>
                    <a:pt x="61611" y="140757"/>
                  </a:lnTo>
                  <a:lnTo>
                    <a:pt x="73714" y="133571"/>
                  </a:lnTo>
                  <a:lnTo>
                    <a:pt x="87089" y="120969"/>
                  </a:lnTo>
                  <a:lnTo>
                    <a:pt x="115037" y="74903"/>
                  </a:lnTo>
                  <a:lnTo>
                    <a:pt x="130450" y="36581"/>
                  </a:lnTo>
                  <a:lnTo>
                    <a:pt x="132766" y="27768"/>
                  </a:lnTo>
                  <a:lnTo>
                    <a:pt x="134372" y="25418"/>
                  </a:lnTo>
                  <a:lnTo>
                    <a:pt x="136148" y="23851"/>
                  </a:lnTo>
                  <a:lnTo>
                    <a:pt x="137333" y="25629"/>
                  </a:lnTo>
                  <a:lnTo>
                    <a:pt x="141443" y="67275"/>
                  </a:lnTo>
                  <a:lnTo>
                    <a:pt x="145413" y="81627"/>
                  </a:lnTo>
                  <a:lnTo>
                    <a:pt x="156288" y="98345"/>
                  </a:lnTo>
                  <a:lnTo>
                    <a:pt x="177800" y="122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3703"/>
            <p:cNvSpPr/>
            <p:nvPr>
              <p:custDataLst>
                <p:tags r:id="rId208"/>
              </p:custDataLst>
            </p:nvPr>
          </p:nvSpPr>
          <p:spPr>
            <a:xfrm>
              <a:off x="6066565" y="503395"/>
              <a:ext cx="99286" cy="334806"/>
            </a:xfrm>
            <a:custGeom>
              <a:avLst/>
              <a:gdLst/>
              <a:ahLst/>
              <a:cxnLst/>
              <a:rect l="0" t="0" r="0" b="0"/>
              <a:pathLst>
                <a:path w="99286" h="334806">
                  <a:moveTo>
                    <a:pt x="99285" y="30005"/>
                  </a:moveTo>
                  <a:lnTo>
                    <a:pt x="99285" y="30005"/>
                  </a:lnTo>
                  <a:lnTo>
                    <a:pt x="98580" y="23524"/>
                  </a:lnTo>
                  <a:lnTo>
                    <a:pt x="94216" y="10446"/>
                  </a:lnTo>
                  <a:lnTo>
                    <a:pt x="90446" y="4143"/>
                  </a:lnTo>
                  <a:lnTo>
                    <a:pt x="87748" y="2181"/>
                  </a:lnTo>
                  <a:lnTo>
                    <a:pt x="80987" y="0"/>
                  </a:lnTo>
                  <a:lnTo>
                    <a:pt x="77209" y="1535"/>
                  </a:lnTo>
                  <a:lnTo>
                    <a:pt x="53460" y="24923"/>
                  </a:lnTo>
                  <a:lnTo>
                    <a:pt x="42120" y="43081"/>
                  </a:lnTo>
                  <a:lnTo>
                    <a:pt x="27603" y="86341"/>
                  </a:lnTo>
                  <a:lnTo>
                    <a:pt x="15327" y="129902"/>
                  </a:lnTo>
                  <a:lnTo>
                    <a:pt x="5499" y="171082"/>
                  </a:lnTo>
                  <a:lnTo>
                    <a:pt x="0" y="208919"/>
                  </a:lnTo>
                  <a:lnTo>
                    <a:pt x="1513" y="253729"/>
                  </a:lnTo>
                  <a:lnTo>
                    <a:pt x="13401" y="284050"/>
                  </a:lnTo>
                  <a:lnTo>
                    <a:pt x="35675" y="313098"/>
                  </a:lnTo>
                  <a:lnTo>
                    <a:pt x="67535" y="334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3704"/>
            <p:cNvSpPr/>
            <p:nvPr>
              <p:custDataLst>
                <p:tags r:id="rId209"/>
              </p:custDataLst>
            </p:nvPr>
          </p:nvSpPr>
          <p:spPr>
            <a:xfrm>
              <a:off x="5716386" y="498865"/>
              <a:ext cx="170924" cy="259005"/>
            </a:xfrm>
            <a:custGeom>
              <a:avLst/>
              <a:gdLst/>
              <a:ahLst/>
              <a:cxnLst/>
              <a:rect l="0" t="0" r="0" b="0"/>
              <a:pathLst>
                <a:path w="170924" h="259005">
                  <a:moveTo>
                    <a:pt x="55764" y="199635"/>
                  </a:moveTo>
                  <a:lnTo>
                    <a:pt x="55764" y="199635"/>
                  </a:lnTo>
                  <a:lnTo>
                    <a:pt x="60128" y="189496"/>
                  </a:lnTo>
                  <a:lnTo>
                    <a:pt x="61231" y="181958"/>
                  </a:lnTo>
                  <a:lnTo>
                    <a:pt x="60114" y="178678"/>
                  </a:lnTo>
                  <a:lnTo>
                    <a:pt x="55111" y="173152"/>
                  </a:lnTo>
                  <a:lnTo>
                    <a:pt x="51095" y="172102"/>
                  </a:lnTo>
                  <a:lnTo>
                    <a:pt x="40989" y="172817"/>
                  </a:lnTo>
                  <a:lnTo>
                    <a:pt x="31323" y="177368"/>
                  </a:lnTo>
                  <a:lnTo>
                    <a:pt x="21618" y="186211"/>
                  </a:lnTo>
                  <a:lnTo>
                    <a:pt x="6371" y="210317"/>
                  </a:lnTo>
                  <a:lnTo>
                    <a:pt x="146" y="242223"/>
                  </a:lnTo>
                  <a:lnTo>
                    <a:pt x="0" y="253841"/>
                  </a:lnTo>
                  <a:lnTo>
                    <a:pt x="949" y="256939"/>
                  </a:lnTo>
                  <a:lnTo>
                    <a:pt x="2287" y="259004"/>
                  </a:lnTo>
                  <a:lnTo>
                    <a:pt x="4591" y="258970"/>
                  </a:lnTo>
                  <a:lnTo>
                    <a:pt x="10913" y="255169"/>
                  </a:lnTo>
                  <a:lnTo>
                    <a:pt x="41221" y="215270"/>
                  </a:lnTo>
                  <a:lnTo>
                    <a:pt x="41835" y="214997"/>
                  </a:lnTo>
                  <a:lnTo>
                    <a:pt x="42244" y="215521"/>
                  </a:lnTo>
                  <a:lnTo>
                    <a:pt x="42822" y="221510"/>
                  </a:lnTo>
                  <a:lnTo>
                    <a:pt x="43662" y="228407"/>
                  </a:lnTo>
                  <a:lnTo>
                    <a:pt x="48517" y="245113"/>
                  </a:lnTo>
                  <a:lnTo>
                    <a:pt x="50932" y="246887"/>
                  </a:lnTo>
                  <a:lnTo>
                    <a:pt x="59261" y="248858"/>
                  </a:lnTo>
                  <a:lnTo>
                    <a:pt x="79221" y="243226"/>
                  </a:lnTo>
                  <a:lnTo>
                    <a:pt x="99638" y="225878"/>
                  </a:lnTo>
                  <a:lnTo>
                    <a:pt x="128125" y="183344"/>
                  </a:lnTo>
                  <a:lnTo>
                    <a:pt x="146414" y="145617"/>
                  </a:lnTo>
                  <a:lnTo>
                    <a:pt x="160861" y="106411"/>
                  </a:lnTo>
                  <a:lnTo>
                    <a:pt x="170708" y="63514"/>
                  </a:lnTo>
                  <a:lnTo>
                    <a:pt x="170923" y="21392"/>
                  </a:lnTo>
                  <a:lnTo>
                    <a:pt x="170446" y="8468"/>
                  </a:lnTo>
                  <a:lnTo>
                    <a:pt x="168202" y="4457"/>
                  </a:lnTo>
                  <a:lnTo>
                    <a:pt x="164589" y="1783"/>
                  </a:lnTo>
                  <a:lnTo>
                    <a:pt x="160063" y="0"/>
                  </a:lnTo>
                  <a:lnTo>
                    <a:pt x="154930" y="2340"/>
                  </a:lnTo>
                  <a:lnTo>
                    <a:pt x="143583" y="14346"/>
                  </a:lnTo>
                  <a:lnTo>
                    <a:pt x="128664" y="44311"/>
                  </a:lnTo>
                  <a:lnTo>
                    <a:pt x="118678" y="86742"/>
                  </a:lnTo>
                  <a:lnTo>
                    <a:pt x="114758" y="129122"/>
                  </a:lnTo>
                  <a:lnTo>
                    <a:pt x="119027" y="168786"/>
                  </a:lnTo>
                  <a:lnTo>
                    <a:pt x="128915" y="211740"/>
                  </a:lnTo>
                  <a:lnTo>
                    <a:pt x="140077" y="233874"/>
                  </a:lnTo>
                  <a:lnTo>
                    <a:pt x="151014" y="244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3705"/>
            <p:cNvSpPr/>
            <p:nvPr>
              <p:custDataLst>
                <p:tags r:id="rId210"/>
              </p:custDataLst>
            </p:nvPr>
          </p:nvSpPr>
          <p:spPr>
            <a:xfrm>
              <a:off x="5543815" y="646733"/>
              <a:ext cx="119930" cy="118876"/>
            </a:xfrm>
            <a:custGeom>
              <a:avLst/>
              <a:gdLst/>
              <a:ahLst/>
              <a:cxnLst/>
              <a:rect l="0" t="0" r="0" b="0"/>
              <a:pathLst>
                <a:path w="119930" h="118876">
                  <a:moveTo>
                    <a:pt x="18785" y="32717"/>
                  </a:moveTo>
                  <a:lnTo>
                    <a:pt x="18785" y="32717"/>
                  </a:lnTo>
                  <a:lnTo>
                    <a:pt x="12043" y="32717"/>
                  </a:lnTo>
                  <a:lnTo>
                    <a:pt x="10057" y="34834"/>
                  </a:lnTo>
                  <a:lnTo>
                    <a:pt x="7851" y="42830"/>
                  </a:lnTo>
                  <a:lnTo>
                    <a:pt x="5483" y="85998"/>
                  </a:lnTo>
                  <a:lnTo>
                    <a:pt x="0" y="118875"/>
                  </a:lnTo>
                  <a:lnTo>
                    <a:pt x="8596" y="94861"/>
                  </a:lnTo>
                  <a:lnTo>
                    <a:pt x="16746" y="52388"/>
                  </a:lnTo>
                  <a:lnTo>
                    <a:pt x="23747" y="24983"/>
                  </a:lnTo>
                  <a:lnTo>
                    <a:pt x="33739" y="8710"/>
                  </a:lnTo>
                  <a:lnTo>
                    <a:pt x="39072" y="4408"/>
                  </a:lnTo>
                  <a:lnTo>
                    <a:pt x="40777" y="6083"/>
                  </a:lnTo>
                  <a:lnTo>
                    <a:pt x="47544" y="47446"/>
                  </a:lnTo>
                  <a:lnTo>
                    <a:pt x="44357" y="75290"/>
                  </a:lnTo>
                  <a:lnTo>
                    <a:pt x="44924" y="64540"/>
                  </a:lnTo>
                  <a:lnTo>
                    <a:pt x="49970" y="41597"/>
                  </a:lnTo>
                  <a:lnTo>
                    <a:pt x="56398" y="27492"/>
                  </a:lnTo>
                  <a:lnTo>
                    <a:pt x="71322" y="11021"/>
                  </a:lnTo>
                  <a:lnTo>
                    <a:pt x="92520" y="575"/>
                  </a:lnTo>
                  <a:lnTo>
                    <a:pt x="98281" y="0"/>
                  </a:lnTo>
                  <a:lnTo>
                    <a:pt x="102827" y="1028"/>
                  </a:lnTo>
                  <a:lnTo>
                    <a:pt x="106563" y="3124"/>
                  </a:lnTo>
                  <a:lnTo>
                    <a:pt x="112596" y="11098"/>
                  </a:lnTo>
                  <a:lnTo>
                    <a:pt x="116923" y="21697"/>
                  </a:lnTo>
                  <a:lnTo>
                    <a:pt x="119929" y="51988"/>
                  </a:lnTo>
                  <a:lnTo>
                    <a:pt x="114597" y="96216"/>
                  </a:lnTo>
                  <a:lnTo>
                    <a:pt x="114035" y="108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3706"/>
          <p:cNvSpPr/>
          <p:nvPr>
            <p:custDataLst>
              <p:tags r:id="rId2"/>
            </p:custDataLst>
          </p:nvPr>
        </p:nvSpPr>
        <p:spPr>
          <a:xfrm>
            <a:off x="5033068" y="1009805"/>
            <a:ext cx="694633" cy="113505"/>
          </a:xfrm>
          <a:custGeom>
            <a:avLst/>
            <a:gdLst/>
            <a:ahLst/>
            <a:cxnLst/>
            <a:rect l="0" t="0" r="0" b="0"/>
            <a:pathLst>
              <a:path w="694633" h="113505">
                <a:moveTo>
                  <a:pt x="15182" y="50645"/>
                </a:moveTo>
                <a:lnTo>
                  <a:pt x="15182" y="50645"/>
                </a:lnTo>
                <a:lnTo>
                  <a:pt x="876" y="50645"/>
                </a:lnTo>
                <a:lnTo>
                  <a:pt x="0" y="49939"/>
                </a:lnTo>
                <a:lnTo>
                  <a:pt x="122" y="48764"/>
                </a:lnTo>
                <a:lnTo>
                  <a:pt x="908" y="47274"/>
                </a:lnTo>
                <a:lnTo>
                  <a:pt x="7427" y="45619"/>
                </a:lnTo>
                <a:lnTo>
                  <a:pt x="49386" y="40105"/>
                </a:lnTo>
                <a:lnTo>
                  <a:pt x="85837" y="37880"/>
                </a:lnTo>
                <a:lnTo>
                  <a:pt x="125607" y="34859"/>
                </a:lnTo>
                <a:lnTo>
                  <a:pt x="163978" y="33045"/>
                </a:lnTo>
                <a:lnTo>
                  <a:pt x="199847" y="31534"/>
                </a:lnTo>
                <a:lnTo>
                  <a:pt x="234603" y="28511"/>
                </a:lnTo>
                <a:lnTo>
                  <a:pt x="270747" y="24815"/>
                </a:lnTo>
                <a:lnTo>
                  <a:pt x="307977" y="20821"/>
                </a:lnTo>
                <a:lnTo>
                  <a:pt x="345691" y="16693"/>
                </a:lnTo>
                <a:lnTo>
                  <a:pt x="383619" y="14389"/>
                </a:lnTo>
                <a:lnTo>
                  <a:pt x="420937" y="12659"/>
                </a:lnTo>
                <a:lnTo>
                  <a:pt x="456338" y="9538"/>
                </a:lnTo>
                <a:lnTo>
                  <a:pt x="489005" y="5799"/>
                </a:lnTo>
                <a:lnTo>
                  <a:pt x="535163" y="1609"/>
                </a:lnTo>
                <a:lnTo>
                  <a:pt x="582000" y="368"/>
                </a:lnTo>
                <a:lnTo>
                  <a:pt x="625982" y="0"/>
                </a:lnTo>
                <a:lnTo>
                  <a:pt x="645071" y="619"/>
                </a:lnTo>
                <a:lnTo>
                  <a:pt x="648185" y="1772"/>
                </a:lnTo>
                <a:lnTo>
                  <a:pt x="648851" y="3247"/>
                </a:lnTo>
                <a:lnTo>
                  <a:pt x="602882" y="12093"/>
                </a:lnTo>
                <a:lnTo>
                  <a:pt x="563778" y="21516"/>
                </a:lnTo>
                <a:lnTo>
                  <a:pt x="526173" y="28997"/>
                </a:lnTo>
                <a:lnTo>
                  <a:pt x="490645" y="34674"/>
                </a:lnTo>
                <a:lnTo>
                  <a:pt x="456039" y="39548"/>
                </a:lnTo>
                <a:lnTo>
                  <a:pt x="421844" y="45948"/>
                </a:lnTo>
                <a:lnTo>
                  <a:pt x="387127" y="53496"/>
                </a:lnTo>
                <a:lnTo>
                  <a:pt x="350529" y="61555"/>
                </a:lnTo>
                <a:lnTo>
                  <a:pt x="313098" y="67959"/>
                </a:lnTo>
                <a:lnTo>
                  <a:pt x="276000" y="73862"/>
                </a:lnTo>
                <a:lnTo>
                  <a:pt x="240698" y="81190"/>
                </a:lnTo>
                <a:lnTo>
                  <a:pt x="195831" y="89877"/>
                </a:lnTo>
                <a:lnTo>
                  <a:pt x="155726" y="96920"/>
                </a:lnTo>
                <a:lnTo>
                  <a:pt x="113661" y="106846"/>
                </a:lnTo>
                <a:lnTo>
                  <a:pt x="83370" y="112703"/>
                </a:lnTo>
                <a:lnTo>
                  <a:pt x="82513" y="113184"/>
                </a:lnTo>
                <a:lnTo>
                  <a:pt x="83352" y="113504"/>
                </a:lnTo>
                <a:lnTo>
                  <a:pt x="119481" y="104585"/>
                </a:lnTo>
                <a:lnTo>
                  <a:pt x="155682" y="97515"/>
                </a:lnTo>
                <a:lnTo>
                  <a:pt x="194630" y="90951"/>
                </a:lnTo>
                <a:lnTo>
                  <a:pt x="241997" y="83833"/>
                </a:lnTo>
                <a:lnTo>
                  <a:pt x="277561" y="76919"/>
                </a:lnTo>
                <a:lnTo>
                  <a:pt x="316415" y="71024"/>
                </a:lnTo>
                <a:lnTo>
                  <a:pt x="357202" y="65347"/>
                </a:lnTo>
                <a:lnTo>
                  <a:pt x="398848" y="58120"/>
                </a:lnTo>
                <a:lnTo>
                  <a:pt x="440876" y="52086"/>
                </a:lnTo>
                <a:lnTo>
                  <a:pt x="482368" y="47052"/>
                </a:lnTo>
                <a:lnTo>
                  <a:pt x="521976" y="42463"/>
                </a:lnTo>
                <a:lnTo>
                  <a:pt x="560746" y="38071"/>
                </a:lnTo>
                <a:lnTo>
                  <a:pt x="597733" y="33768"/>
                </a:lnTo>
                <a:lnTo>
                  <a:pt x="644911" y="28084"/>
                </a:lnTo>
                <a:lnTo>
                  <a:pt x="694632" y="2524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SMARTInkShape-3707"/>
          <p:cNvSpPr/>
          <p:nvPr>
            <p:custDataLst>
              <p:tags r:id="rId3"/>
            </p:custDataLst>
          </p:nvPr>
        </p:nvSpPr>
        <p:spPr>
          <a:xfrm>
            <a:off x="7283450" y="793750"/>
            <a:ext cx="25401" cy="25401"/>
          </a:xfrm>
          <a:custGeom>
            <a:avLst/>
            <a:gdLst/>
            <a:ahLst/>
            <a:cxnLst/>
            <a:rect l="0" t="0" r="0" b="0"/>
            <a:pathLst>
              <a:path w="25401" h="25401">
                <a:moveTo>
                  <a:pt x="0" y="0"/>
                </a:moveTo>
                <a:lnTo>
                  <a:pt x="0" y="0"/>
                </a:lnTo>
                <a:lnTo>
                  <a:pt x="3370" y="3371"/>
                </a:lnTo>
                <a:lnTo>
                  <a:pt x="5026" y="6908"/>
                </a:lnTo>
                <a:lnTo>
                  <a:pt x="6272" y="15732"/>
                </a:lnTo>
                <a:lnTo>
                  <a:pt x="10078" y="19457"/>
                </a:lnTo>
                <a:lnTo>
                  <a:pt x="15768" y="22759"/>
                </a:lnTo>
                <a:lnTo>
                  <a:pt x="2540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712"/>
          <p:cNvGrpSpPr/>
          <p:nvPr/>
        </p:nvGrpSpPr>
        <p:grpSpPr>
          <a:xfrm>
            <a:off x="8058150" y="513897"/>
            <a:ext cx="969003" cy="516656"/>
            <a:chOff x="8058150" y="513897"/>
            <a:chExt cx="969003" cy="516656"/>
          </a:xfrm>
        </p:grpSpPr>
        <p:sp>
          <p:nvSpPr>
            <p:cNvPr id="37" name="SMARTInkShape-3708"/>
            <p:cNvSpPr/>
            <p:nvPr>
              <p:custDataLst>
                <p:tags r:id="rId192"/>
              </p:custDataLst>
            </p:nvPr>
          </p:nvSpPr>
          <p:spPr>
            <a:xfrm>
              <a:off x="8058150" y="746011"/>
              <a:ext cx="209551" cy="228911"/>
            </a:xfrm>
            <a:custGeom>
              <a:avLst/>
              <a:gdLst/>
              <a:ahLst/>
              <a:cxnLst/>
              <a:rect l="0" t="0" r="0" b="0"/>
              <a:pathLst>
                <a:path w="209551" h="228911">
                  <a:moveTo>
                    <a:pt x="0" y="225539"/>
                  </a:moveTo>
                  <a:lnTo>
                    <a:pt x="0" y="225539"/>
                  </a:lnTo>
                  <a:lnTo>
                    <a:pt x="0" y="228910"/>
                  </a:lnTo>
                  <a:lnTo>
                    <a:pt x="705" y="190638"/>
                  </a:lnTo>
                  <a:lnTo>
                    <a:pt x="5025" y="149344"/>
                  </a:lnTo>
                  <a:lnTo>
                    <a:pt x="9459" y="103636"/>
                  </a:lnTo>
                  <a:lnTo>
                    <a:pt x="14155" y="58183"/>
                  </a:lnTo>
                  <a:lnTo>
                    <a:pt x="18620" y="12437"/>
                  </a:lnTo>
                  <a:lnTo>
                    <a:pt x="18964" y="0"/>
                  </a:lnTo>
                  <a:lnTo>
                    <a:pt x="18287" y="391"/>
                  </a:lnTo>
                  <a:lnTo>
                    <a:pt x="15653" y="4588"/>
                  </a:lnTo>
                  <a:lnTo>
                    <a:pt x="13283" y="42717"/>
                  </a:lnTo>
                  <a:lnTo>
                    <a:pt x="12815" y="87565"/>
                  </a:lnTo>
                  <a:lnTo>
                    <a:pt x="14615" y="116924"/>
                  </a:lnTo>
                  <a:lnTo>
                    <a:pt x="27449" y="164420"/>
                  </a:lnTo>
                  <a:lnTo>
                    <a:pt x="35483" y="182147"/>
                  </a:lnTo>
                  <a:lnTo>
                    <a:pt x="46109" y="194730"/>
                  </a:lnTo>
                  <a:lnTo>
                    <a:pt x="56006" y="201263"/>
                  </a:lnTo>
                  <a:lnTo>
                    <a:pt x="60620" y="203005"/>
                  </a:lnTo>
                  <a:lnTo>
                    <a:pt x="65813" y="202049"/>
                  </a:lnTo>
                  <a:lnTo>
                    <a:pt x="77228" y="195344"/>
                  </a:lnTo>
                  <a:lnTo>
                    <a:pt x="108085" y="153942"/>
                  </a:lnTo>
                  <a:lnTo>
                    <a:pt x="130005" y="109640"/>
                  </a:lnTo>
                  <a:lnTo>
                    <a:pt x="142220" y="63510"/>
                  </a:lnTo>
                  <a:lnTo>
                    <a:pt x="148951" y="33398"/>
                  </a:lnTo>
                  <a:lnTo>
                    <a:pt x="148690" y="29712"/>
                  </a:lnTo>
                  <a:lnTo>
                    <a:pt x="147810" y="27254"/>
                  </a:lnTo>
                  <a:lnTo>
                    <a:pt x="147223" y="27732"/>
                  </a:lnTo>
                  <a:lnTo>
                    <a:pt x="146570" y="33908"/>
                  </a:lnTo>
                  <a:lnTo>
                    <a:pt x="154934" y="78182"/>
                  </a:lnTo>
                  <a:lnTo>
                    <a:pt x="172499" y="111948"/>
                  </a:lnTo>
                  <a:lnTo>
                    <a:pt x="185951" y="125246"/>
                  </a:lnTo>
                  <a:lnTo>
                    <a:pt x="194593" y="131105"/>
                  </a:lnTo>
                  <a:lnTo>
                    <a:pt x="198167" y="132244"/>
                  </a:lnTo>
                  <a:lnTo>
                    <a:pt x="209550" y="13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3709"/>
            <p:cNvSpPr/>
            <p:nvPr>
              <p:custDataLst>
                <p:tags r:id="rId193"/>
              </p:custDataLst>
            </p:nvPr>
          </p:nvSpPr>
          <p:spPr>
            <a:xfrm>
              <a:off x="8077546" y="539281"/>
              <a:ext cx="139355" cy="140170"/>
            </a:xfrm>
            <a:custGeom>
              <a:avLst/>
              <a:gdLst/>
              <a:ahLst/>
              <a:cxnLst/>
              <a:rect l="0" t="0" r="0" b="0"/>
              <a:pathLst>
                <a:path w="139355" h="140170">
                  <a:moveTo>
                    <a:pt x="18704" y="76669"/>
                  </a:moveTo>
                  <a:lnTo>
                    <a:pt x="18704" y="76669"/>
                  </a:lnTo>
                  <a:lnTo>
                    <a:pt x="13237" y="76669"/>
                  </a:lnTo>
                  <a:lnTo>
                    <a:pt x="2280" y="104798"/>
                  </a:lnTo>
                  <a:lnTo>
                    <a:pt x="0" y="124065"/>
                  </a:lnTo>
                  <a:lnTo>
                    <a:pt x="590" y="124494"/>
                  </a:lnTo>
                  <a:lnTo>
                    <a:pt x="1689" y="124075"/>
                  </a:lnTo>
                  <a:lnTo>
                    <a:pt x="3127" y="123090"/>
                  </a:lnTo>
                  <a:lnTo>
                    <a:pt x="9122" y="79197"/>
                  </a:lnTo>
                  <a:lnTo>
                    <a:pt x="17491" y="40898"/>
                  </a:lnTo>
                  <a:lnTo>
                    <a:pt x="28065" y="13310"/>
                  </a:lnTo>
                  <a:lnTo>
                    <a:pt x="36035" y="3119"/>
                  </a:lnTo>
                  <a:lnTo>
                    <a:pt x="40135" y="824"/>
                  </a:lnTo>
                  <a:lnTo>
                    <a:pt x="44280" y="0"/>
                  </a:lnTo>
                  <a:lnTo>
                    <a:pt x="48454" y="157"/>
                  </a:lnTo>
                  <a:lnTo>
                    <a:pt x="56856" y="4093"/>
                  </a:lnTo>
                  <a:lnTo>
                    <a:pt x="65999" y="12663"/>
                  </a:lnTo>
                  <a:lnTo>
                    <a:pt x="91908" y="56829"/>
                  </a:lnTo>
                  <a:lnTo>
                    <a:pt x="108812" y="96660"/>
                  </a:lnTo>
                  <a:lnTo>
                    <a:pt x="139354" y="140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3710"/>
            <p:cNvSpPr/>
            <p:nvPr>
              <p:custDataLst>
                <p:tags r:id="rId194"/>
              </p:custDataLst>
            </p:nvPr>
          </p:nvSpPr>
          <p:spPr>
            <a:xfrm>
              <a:off x="8350250" y="880320"/>
              <a:ext cx="133351" cy="150233"/>
            </a:xfrm>
            <a:custGeom>
              <a:avLst/>
              <a:gdLst/>
              <a:ahLst/>
              <a:cxnLst/>
              <a:rect l="0" t="0" r="0" b="0"/>
              <a:pathLst>
                <a:path w="133351" h="150233">
                  <a:moveTo>
                    <a:pt x="0" y="84880"/>
                  </a:moveTo>
                  <a:lnTo>
                    <a:pt x="0" y="84880"/>
                  </a:lnTo>
                  <a:lnTo>
                    <a:pt x="3370" y="84880"/>
                  </a:lnTo>
                  <a:lnTo>
                    <a:pt x="3658" y="83469"/>
                  </a:lnTo>
                  <a:lnTo>
                    <a:pt x="2096" y="78138"/>
                  </a:lnTo>
                  <a:lnTo>
                    <a:pt x="1397" y="76858"/>
                  </a:lnTo>
                  <a:lnTo>
                    <a:pt x="931" y="76709"/>
                  </a:lnTo>
                  <a:lnTo>
                    <a:pt x="622" y="77316"/>
                  </a:lnTo>
                  <a:lnTo>
                    <a:pt x="16" y="122658"/>
                  </a:lnTo>
                  <a:lnTo>
                    <a:pt x="1" y="150232"/>
                  </a:lnTo>
                  <a:lnTo>
                    <a:pt x="0" y="109764"/>
                  </a:lnTo>
                  <a:lnTo>
                    <a:pt x="3370" y="73125"/>
                  </a:lnTo>
                  <a:lnTo>
                    <a:pt x="12209" y="34360"/>
                  </a:lnTo>
                  <a:lnTo>
                    <a:pt x="22769" y="5025"/>
                  </a:lnTo>
                  <a:lnTo>
                    <a:pt x="27287" y="0"/>
                  </a:lnTo>
                  <a:lnTo>
                    <a:pt x="29480" y="71"/>
                  </a:lnTo>
                  <a:lnTo>
                    <a:pt x="31648" y="1529"/>
                  </a:lnTo>
                  <a:lnTo>
                    <a:pt x="46938" y="14010"/>
                  </a:lnTo>
                  <a:lnTo>
                    <a:pt x="64567" y="24288"/>
                  </a:lnTo>
                  <a:lnTo>
                    <a:pt x="70559" y="26200"/>
                  </a:lnTo>
                  <a:lnTo>
                    <a:pt x="84642" y="23906"/>
                  </a:lnTo>
                  <a:lnTo>
                    <a:pt x="98848" y="15386"/>
                  </a:lnTo>
                  <a:lnTo>
                    <a:pt x="112619" y="3801"/>
                  </a:lnTo>
                  <a:lnTo>
                    <a:pt x="113179" y="4016"/>
                  </a:lnTo>
                  <a:lnTo>
                    <a:pt x="117523" y="24781"/>
                  </a:lnTo>
                  <a:lnTo>
                    <a:pt x="124396" y="65640"/>
                  </a:lnTo>
                  <a:lnTo>
                    <a:pt x="133350" y="1229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3711"/>
            <p:cNvSpPr/>
            <p:nvPr>
              <p:custDataLst>
                <p:tags r:id="rId195"/>
              </p:custDataLst>
            </p:nvPr>
          </p:nvSpPr>
          <p:spPr>
            <a:xfrm>
              <a:off x="8521700" y="874319"/>
              <a:ext cx="127001" cy="145404"/>
            </a:xfrm>
            <a:custGeom>
              <a:avLst/>
              <a:gdLst/>
              <a:ahLst/>
              <a:cxnLst/>
              <a:rect l="0" t="0" r="0" b="0"/>
              <a:pathLst>
                <a:path w="127001" h="145404">
                  <a:moveTo>
                    <a:pt x="0" y="59131"/>
                  </a:moveTo>
                  <a:lnTo>
                    <a:pt x="0" y="59131"/>
                  </a:lnTo>
                  <a:lnTo>
                    <a:pt x="3370" y="62502"/>
                  </a:lnTo>
                  <a:lnTo>
                    <a:pt x="5026" y="67920"/>
                  </a:lnTo>
                  <a:lnTo>
                    <a:pt x="6298" y="115330"/>
                  </a:lnTo>
                  <a:lnTo>
                    <a:pt x="7041" y="130189"/>
                  </a:lnTo>
                  <a:lnTo>
                    <a:pt x="11815" y="145403"/>
                  </a:lnTo>
                  <a:lnTo>
                    <a:pt x="12109" y="144868"/>
                  </a:lnTo>
                  <a:lnTo>
                    <a:pt x="12649" y="106642"/>
                  </a:lnTo>
                  <a:lnTo>
                    <a:pt x="12690" y="65250"/>
                  </a:lnTo>
                  <a:lnTo>
                    <a:pt x="14578" y="39307"/>
                  </a:lnTo>
                  <a:lnTo>
                    <a:pt x="18166" y="24641"/>
                  </a:lnTo>
                  <a:lnTo>
                    <a:pt x="19166" y="24143"/>
                  </a:lnTo>
                  <a:lnTo>
                    <a:pt x="20539" y="24517"/>
                  </a:lnTo>
                  <a:lnTo>
                    <a:pt x="29829" y="32073"/>
                  </a:lnTo>
                  <a:lnTo>
                    <a:pt x="33953" y="36052"/>
                  </a:lnTo>
                  <a:lnTo>
                    <a:pt x="40020" y="38290"/>
                  </a:lnTo>
                  <a:lnTo>
                    <a:pt x="43614" y="38887"/>
                  </a:lnTo>
                  <a:lnTo>
                    <a:pt x="51369" y="37669"/>
                  </a:lnTo>
                  <a:lnTo>
                    <a:pt x="55412" y="36356"/>
                  </a:lnTo>
                  <a:lnTo>
                    <a:pt x="71217" y="24396"/>
                  </a:lnTo>
                  <a:lnTo>
                    <a:pt x="82563" y="10817"/>
                  </a:lnTo>
                  <a:lnTo>
                    <a:pt x="87023" y="1228"/>
                  </a:lnTo>
                  <a:lnTo>
                    <a:pt x="88354" y="68"/>
                  </a:lnTo>
                  <a:lnTo>
                    <a:pt x="89947" y="0"/>
                  </a:lnTo>
                  <a:lnTo>
                    <a:pt x="91715" y="660"/>
                  </a:lnTo>
                  <a:lnTo>
                    <a:pt x="95560" y="7039"/>
                  </a:lnTo>
                  <a:lnTo>
                    <a:pt x="105168" y="38761"/>
                  </a:lnTo>
                  <a:lnTo>
                    <a:pt x="114694" y="84454"/>
                  </a:lnTo>
                  <a:lnTo>
                    <a:pt x="127000" y="1099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3712"/>
            <p:cNvSpPr/>
            <p:nvPr>
              <p:custDataLst>
                <p:tags r:id="rId196"/>
              </p:custDataLst>
            </p:nvPr>
          </p:nvSpPr>
          <p:spPr>
            <a:xfrm>
              <a:off x="8713203" y="858240"/>
              <a:ext cx="81548" cy="159705"/>
            </a:xfrm>
            <a:custGeom>
              <a:avLst/>
              <a:gdLst/>
              <a:ahLst/>
              <a:cxnLst/>
              <a:rect l="0" t="0" r="0" b="0"/>
              <a:pathLst>
                <a:path w="81548" h="159705">
                  <a:moveTo>
                    <a:pt x="75197" y="24410"/>
                  </a:moveTo>
                  <a:lnTo>
                    <a:pt x="75197" y="24410"/>
                  </a:lnTo>
                  <a:lnTo>
                    <a:pt x="78567" y="21039"/>
                  </a:lnTo>
                  <a:lnTo>
                    <a:pt x="80223" y="17502"/>
                  </a:lnTo>
                  <a:lnTo>
                    <a:pt x="80664" y="15572"/>
                  </a:lnTo>
                  <a:lnTo>
                    <a:pt x="80253" y="13579"/>
                  </a:lnTo>
                  <a:lnTo>
                    <a:pt x="77914" y="9483"/>
                  </a:lnTo>
                  <a:lnTo>
                    <a:pt x="76302" y="8109"/>
                  </a:lnTo>
                  <a:lnTo>
                    <a:pt x="62438" y="495"/>
                  </a:lnTo>
                  <a:lnTo>
                    <a:pt x="60341" y="0"/>
                  </a:lnTo>
                  <a:lnTo>
                    <a:pt x="58238" y="376"/>
                  </a:lnTo>
                  <a:lnTo>
                    <a:pt x="40935" y="11306"/>
                  </a:lnTo>
                  <a:lnTo>
                    <a:pt x="23326" y="26865"/>
                  </a:lnTo>
                  <a:lnTo>
                    <a:pt x="14750" y="40738"/>
                  </a:lnTo>
                  <a:lnTo>
                    <a:pt x="8446" y="62095"/>
                  </a:lnTo>
                  <a:lnTo>
                    <a:pt x="2384" y="102951"/>
                  </a:lnTo>
                  <a:lnTo>
                    <a:pt x="0" y="121451"/>
                  </a:lnTo>
                  <a:lnTo>
                    <a:pt x="2665" y="135870"/>
                  </a:lnTo>
                  <a:lnTo>
                    <a:pt x="7923" y="149079"/>
                  </a:lnTo>
                  <a:lnTo>
                    <a:pt x="13783" y="155783"/>
                  </a:lnTo>
                  <a:lnTo>
                    <a:pt x="17320" y="158559"/>
                  </a:lnTo>
                  <a:lnTo>
                    <a:pt x="21796" y="159704"/>
                  </a:lnTo>
                  <a:lnTo>
                    <a:pt x="50290" y="158155"/>
                  </a:lnTo>
                  <a:lnTo>
                    <a:pt x="81547" y="145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3713"/>
            <p:cNvSpPr/>
            <p:nvPr>
              <p:custDataLst>
                <p:tags r:id="rId197"/>
              </p:custDataLst>
            </p:nvPr>
          </p:nvSpPr>
          <p:spPr>
            <a:xfrm>
              <a:off x="8719433" y="939800"/>
              <a:ext cx="49918" cy="19051"/>
            </a:xfrm>
            <a:custGeom>
              <a:avLst/>
              <a:gdLst/>
              <a:ahLst/>
              <a:cxnLst/>
              <a:rect l="0" t="0" r="0" b="0"/>
              <a:pathLst>
                <a:path w="49918" h="19051">
                  <a:moveTo>
                    <a:pt x="5467" y="19050"/>
                  </a:moveTo>
                  <a:lnTo>
                    <a:pt x="5467" y="19050"/>
                  </a:lnTo>
                  <a:lnTo>
                    <a:pt x="2096" y="19050"/>
                  </a:lnTo>
                  <a:lnTo>
                    <a:pt x="1103" y="18344"/>
                  </a:lnTo>
                  <a:lnTo>
                    <a:pt x="441" y="17169"/>
                  </a:lnTo>
                  <a:lnTo>
                    <a:pt x="0" y="15679"/>
                  </a:lnTo>
                  <a:lnTo>
                    <a:pt x="1821" y="15392"/>
                  </a:lnTo>
                  <a:lnTo>
                    <a:pt x="14499" y="16947"/>
                  </a:lnTo>
                  <a:lnTo>
                    <a:pt x="25708" y="15058"/>
                  </a:lnTo>
                  <a:lnTo>
                    <a:pt x="49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3714"/>
            <p:cNvSpPr/>
            <p:nvPr>
              <p:custDataLst>
                <p:tags r:id="rId198"/>
              </p:custDataLst>
            </p:nvPr>
          </p:nvSpPr>
          <p:spPr>
            <a:xfrm>
              <a:off x="8921750" y="513897"/>
              <a:ext cx="105403" cy="241754"/>
            </a:xfrm>
            <a:custGeom>
              <a:avLst/>
              <a:gdLst/>
              <a:ahLst/>
              <a:cxnLst/>
              <a:rect l="0" t="0" r="0" b="0"/>
              <a:pathLst>
                <a:path w="105403" h="241754">
                  <a:moveTo>
                    <a:pt x="0" y="63953"/>
                  </a:moveTo>
                  <a:lnTo>
                    <a:pt x="0" y="63953"/>
                  </a:lnTo>
                  <a:lnTo>
                    <a:pt x="705" y="53108"/>
                  </a:lnTo>
                  <a:lnTo>
                    <a:pt x="14927" y="15466"/>
                  </a:lnTo>
                  <a:lnTo>
                    <a:pt x="26625" y="6890"/>
                  </a:lnTo>
                  <a:lnTo>
                    <a:pt x="42171" y="492"/>
                  </a:lnTo>
                  <a:lnTo>
                    <a:pt x="56137" y="0"/>
                  </a:lnTo>
                  <a:lnTo>
                    <a:pt x="82641" y="10432"/>
                  </a:lnTo>
                  <a:lnTo>
                    <a:pt x="89666" y="17689"/>
                  </a:lnTo>
                  <a:lnTo>
                    <a:pt x="99354" y="37041"/>
                  </a:lnTo>
                  <a:lnTo>
                    <a:pt x="105402" y="68366"/>
                  </a:lnTo>
                  <a:lnTo>
                    <a:pt x="100453" y="99989"/>
                  </a:lnTo>
                  <a:lnTo>
                    <a:pt x="83497" y="143668"/>
                  </a:lnTo>
                  <a:lnTo>
                    <a:pt x="64549" y="185141"/>
                  </a:lnTo>
                  <a:lnTo>
                    <a:pt x="57150" y="241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3715"/>
            <p:cNvSpPr/>
            <p:nvPr>
              <p:custDataLst>
                <p:tags r:id="rId199"/>
              </p:custDataLst>
            </p:nvPr>
          </p:nvSpPr>
          <p:spPr>
            <a:xfrm>
              <a:off x="8980043" y="857250"/>
              <a:ext cx="30608" cy="18634"/>
            </a:xfrm>
            <a:custGeom>
              <a:avLst/>
              <a:gdLst/>
              <a:ahLst/>
              <a:cxnLst/>
              <a:rect l="0" t="0" r="0" b="0"/>
              <a:pathLst>
                <a:path w="30608" h="18634">
                  <a:moveTo>
                    <a:pt x="11557" y="0"/>
                  </a:moveTo>
                  <a:lnTo>
                    <a:pt x="11557" y="0"/>
                  </a:lnTo>
                  <a:lnTo>
                    <a:pt x="0" y="17644"/>
                  </a:lnTo>
                  <a:lnTo>
                    <a:pt x="1031" y="18113"/>
                  </a:lnTo>
                  <a:lnTo>
                    <a:pt x="5938" y="18633"/>
                  </a:lnTo>
                  <a:lnTo>
                    <a:pt x="3060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713"/>
          <p:cNvGrpSpPr/>
          <p:nvPr/>
        </p:nvGrpSpPr>
        <p:grpSpPr>
          <a:xfrm>
            <a:off x="9653970" y="541489"/>
            <a:ext cx="951264" cy="510842"/>
            <a:chOff x="9653970" y="541489"/>
            <a:chExt cx="951264" cy="510842"/>
          </a:xfrm>
        </p:grpSpPr>
        <p:sp>
          <p:nvSpPr>
            <p:cNvPr id="46" name="SMARTInkShape-3716"/>
            <p:cNvSpPr/>
            <p:nvPr>
              <p:custDataLst>
                <p:tags r:id="rId183"/>
              </p:custDataLst>
            </p:nvPr>
          </p:nvSpPr>
          <p:spPr>
            <a:xfrm>
              <a:off x="9653970" y="775057"/>
              <a:ext cx="302831" cy="83992"/>
            </a:xfrm>
            <a:custGeom>
              <a:avLst/>
              <a:gdLst/>
              <a:ahLst/>
              <a:cxnLst/>
              <a:rect l="0" t="0" r="0" b="0"/>
              <a:pathLst>
                <a:path w="302831" h="83992">
                  <a:moveTo>
                    <a:pt x="80580" y="18693"/>
                  </a:moveTo>
                  <a:lnTo>
                    <a:pt x="80580" y="18693"/>
                  </a:lnTo>
                  <a:lnTo>
                    <a:pt x="83950" y="18693"/>
                  </a:lnTo>
                  <a:lnTo>
                    <a:pt x="84943" y="17987"/>
                  </a:lnTo>
                  <a:lnTo>
                    <a:pt x="85605" y="16812"/>
                  </a:lnTo>
                  <a:lnTo>
                    <a:pt x="86047" y="15322"/>
                  </a:lnTo>
                  <a:lnTo>
                    <a:pt x="86538" y="19311"/>
                  </a:lnTo>
                  <a:lnTo>
                    <a:pt x="86668" y="23339"/>
                  </a:lnTo>
                  <a:lnTo>
                    <a:pt x="83051" y="31576"/>
                  </a:lnTo>
                  <a:lnTo>
                    <a:pt x="51603" y="71972"/>
                  </a:lnTo>
                  <a:lnTo>
                    <a:pt x="35070" y="82535"/>
                  </a:lnTo>
                  <a:lnTo>
                    <a:pt x="22958" y="83991"/>
                  </a:lnTo>
                  <a:lnTo>
                    <a:pt x="16765" y="83392"/>
                  </a:lnTo>
                  <a:lnTo>
                    <a:pt x="11931" y="80876"/>
                  </a:lnTo>
                  <a:lnTo>
                    <a:pt x="4678" y="72435"/>
                  </a:lnTo>
                  <a:lnTo>
                    <a:pt x="985" y="61628"/>
                  </a:lnTo>
                  <a:lnTo>
                    <a:pt x="0" y="55783"/>
                  </a:lnTo>
                  <a:lnTo>
                    <a:pt x="4550" y="41763"/>
                  </a:lnTo>
                  <a:lnTo>
                    <a:pt x="14333" y="27535"/>
                  </a:lnTo>
                  <a:lnTo>
                    <a:pt x="28088" y="16508"/>
                  </a:lnTo>
                  <a:lnTo>
                    <a:pt x="58442" y="5738"/>
                  </a:lnTo>
                  <a:lnTo>
                    <a:pt x="99307" y="847"/>
                  </a:lnTo>
                  <a:lnTo>
                    <a:pt x="142182" y="0"/>
                  </a:lnTo>
                  <a:lnTo>
                    <a:pt x="184360" y="454"/>
                  </a:lnTo>
                  <a:lnTo>
                    <a:pt x="230613" y="6571"/>
                  </a:lnTo>
                  <a:lnTo>
                    <a:pt x="275890" y="16652"/>
                  </a:lnTo>
                  <a:lnTo>
                    <a:pt x="296860" y="23799"/>
                  </a:lnTo>
                  <a:lnTo>
                    <a:pt x="298850" y="23508"/>
                  </a:lnTo>
                  <a:lnTo>
                    <a:pt x="302830" y="18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3717"/>
            <p:cNvSpPr/>
            <p:nvPr>
              <p:custDataLst>
                <p:tags r:id="rId184"/>
              </p:custDataLst>
            </p:nvPr>
          </p:nvSpPr>
          <p:spPr>
            <a:xfrm>
              <a:off x="9956800" y="625873"/>
              <a:ext cx="107951" cy="96533"/>
            </a:xfrm>
            <a:custGeom>
              <a:avLst/>
              <a:gdLst/>
              <a:ahLst/>
              <a:cxnLst/>
              <a:rect l="0" t="0" r="0" b="0"/>
              <a:pathLst>
                <a:path w="107951" h="96533">
                  <a:moveTo>
                    <a:pt x="0" y="34527"/>
                  </a:moveTo>
                  <a:lnTo>
                    <a:pt x="0" y="34527"/>
                  </a:lnTo>
                  <a:lnTo>
                    <a:pt x="0" y="22318"/>
                  </a:lnTo>
                  <a:lnTo>
                    <a:pt x="1881" y="16636"/>
                  </a:lnTo>
                  <a:lnTo>
                    <a:pt x="8838" y="7239"/>
                  </a:lnTo>
                  <a:lnTo>
                    <a:pt x="18298" y="728"/>
                  </a:lnTo>
                  <a:lnTo>
                    <a:pt x="22075" y="0"/>
                  </a:lnTo>
                  <a:lnTo>
                    <a:pt x="30038" y="1072"/>
                  </a:lnTo>
                  <a:lnTo>
                    <a:pt x="33431" y="3757"/>
                  </a:lnTo>
                  <a:lnTo>
                    <a:pt x="39083" y="12385"/>
                  </a:lnTo>
                  <a:lnTo>
                    <a:pt x="42859" y="29142"/>
                  </a:lnTo>
                  <a:lnTo>
                    <a:pt x="37333" y="65080"/>
                  </a:lnTo>
                  <a:lnTo>
                    <a:pt x="31523" y="81209"/>
                  </a:lnTo>
                  <a:lnTo>
                    <a:pt x="29482" y="84699"/>
                  </a:lnTo>
                  <a:lnTo>
                    <a:pt x="28826" y="87730"/>
                  </a:lnTo>
                  <a:lnTo>
                    <a:pt x="29096" y="90457"/>
                  </a:lnTo>
                  <a:lnTo>
                    <a:pt x="29981" y="92980"/>
                  </a:lnTo>
                  <a:lnTo>
                    <a:pt x="31981" y="94663"/>
                  </a:lnTo>
                  <a:lnTo>
                    <a:pt x="37967" y="96532"/>
                  </a:lnTo>
                  <a:lnTo>
                    <a:pt x="69345" y="90923"/>
                  </a:lnTo>
                  <a:lnTo>
                    <a:pt x="107950" y="85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3718"/>
            <p:cNvSpPr/>
            <p:nvPr>
              <p:custDataLst>
                <p:tags r:id="rId185"/>
              </p:custDataLst>
            </p:nvPr>
          </p:nvSpPr>
          <p:spPr>
            <a:xfrm>
              <a:off x="9754559" y="583542"/>
              <a:ext cx="100642" cy="85098"/>
            </a:xfrm>
            <a:custGeom>
              <a:avLst/>
              <a:gdLst/>
              <a:ahLst/>
              <a:cxnLst/>
              <a:rect l="0" t="0" r="0" b="0"/>
              <a:pathLst>
                <a:path w="100642" h="85098">
                  <a:moveTo>
                    <a:pt x="5391" y="32408"/>
                  </a:moveTo>
                  <a:lnTo>
                    <a:pt x="5391" y="32408"/>
                  </a:lnTo>
                  <a:lnTo>
                    <a:pt x="5390" y="29037"/>
                  </a:lnTo>
                  <a:lnTo>
                    <a:pt x="7272" y="25500"/>
                  </a:lnTo>
                  <a:lnTo>
                    <a:pt x="10859" y="20852"/>
                  </a:lnTo>
                  <a:lnTo>
                    <a:pt x="11350" y="23979"/>
                  </a:lnTo>
                  <a:lnTo>
                    <a:pt x="10984" y="46507"/>
                  </a:lnTo>
                  <a:lnTo>
                    <a:pt x="3899" y="80851"/>
                  </a:lnTo>
                  <a:lnTo>
                    <a:pt x="1200" y="84983"/>
                  </a:lnTo>
                  <a:lnTo>
                    <a:pt x="480" y="85097"/>
                  </a:lnTo>
                  <a:lnTo>
                    <a:pt x="0" y="84467"/>
                  </a:lnTo>
                  <a:lnTo>
                    <a:pt x="7962" y="45869"/>
                  </a:lnTo>
                  <a:lnTo>
                    <a:pt x="21133" y="12541"/>
                  </a:lnTo>
                  <a:lnTo>
                    <a:pt x="29086" y="2882"/>
                  </a:lnTo>
                  <a:lnTo>
                    <a:pt x="33182" y="730"/>
                  </a:lnTo>
                  <a:lnTo>
                    <a:pt x="37323" y="0"/>
                  </a:lnTo>
                  <a:lnTo>
                    <a:pt x="44982" y="1071"/>
                  </a:lnTo>
                  <a:lnTo>
                    <a:pt x="64688" y="12829"/>
                  </a:lnTo>
                  <a:lnTo>
                    <a:pt x="78856" y="24412"/>
                  </a:lnTo>
                  <a:lnTo>
                    <a:pt x="94875" y="48990"/>
                  </a:lnTo>
                  <a:lnTo>
                    <a:pt x="100641" y="641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3719"/>
            <p:cNvSpPr/>
            <p:nvPr>
              <p:custDataLst>
                <p:tags r:id="rId186"/>
              </p:custDataLst>
            </p:nvPr>
          </p:nvSpPr>
          <p:spPr>
            <a:xfrm>
              <a:off x="9868161" y="903922"/>
              <a:ext cx="107690" cy="145077"/>
            </a:xfrm>
            <a:custGeom>
              <a:avLst/>
              <a:gdLst/>
              <a:ahLst/>
              <a:cxnLst/>
              <a:rect l="0" t="0" r="0" b="0"/>
              <a:pathLst>
                <a:path w="107690" h="145077">
                  <a:moveTo>
                    <a:pt x="6089" y="42228"/>
                  </a:moveTo>
                  <a:lnTo>
                    <a:pt x="6089" y="42228"/>
                  </a:lnTo>
                  <a:lnTo>
                    <a:pt x="6088" y="88606"/>
                  </a:lnTo>
                  <a:lnTo>
                    <a:pt x="1725" y="134935"/>
                  </a:lnTo>
                  <a:lnTo>
                    <a:pt x="327" y="144642"/>
                  </a:lnTo>
                  <a:lnTo>
                    <a:pt x="130" y="145076"/>
                  </a:lnTo>
                  <a:lnTo>
                    <a:pt x="0" y="144660"/>
                  </a:lnTo>
                  <a:lnTo>
                    <a:pt x="3133" y="103902"/>
                  </a:lnTo>
                  <a:lnTo>
                    <a:pt x="9869" y="57389"/>
                  </a:lnTo>
                  <a:lnTo>
                    <a:pt x="16576" y="13998"/>
                  </a:lnTo>
                  <a:lnTo>
                    <a:pt x="17805" y="5457"/>
                  </a:lnTo>
                  <a:lnTo>
                    <a:pt x="18839" y="2898"/>
                  </a:lnTo>
                  <a:lnTo>
                    <a:pt x="20233" y="1191"/>
                  </a:lnTo>
                  <a:lnTo>
                    <a:pt x="21868" y="53"/>
                  </a:lnTo>
                  <a:lnTo>
                    <a:pt x="23663" y="0"/>
                  </a:lnTo>
                  <a:lnTo>
                    <a:pt x="27540" y="1823"/>
                  </a:lnTo>
                  <a:lnTo>
                    <a:pt x="48820" y="18231"/>
                  </a:lnTo>
                  <a:lnTo>
                    <a:pt x="64610" y="21712"/>
                  </a:lnTo>
                  <a:lnTo>
                    <a:pt x="74668" y="20645"/>
                  </a:lnTo>
                  <a:lnTo>
                    <a:pt x="83135" y="17819"/>
                  </a:lnTo>
                  <a:lnTo>
                    <a:pt x="91164" y="13672"/>
                  </a:lnTo>
                  <a:lnTo>
                    <a:pt x="92438" y="14019"/>
                  </a:lnTo>
                  <a:lnTo>
                    <a:pt x="93288" y="14955"/>
                  </a:lnTo>
                  <a:lnTo>
                    <a:pt x="94233" y="17877"/>
                  </a:lnTo>
                  <a:lnTo>
                    <a:pt x="94945" y="60317"/>
                  </a:lnTo>
                  <a:lnTo>
                    <a:pt x="100452" y="102665"/>
                  </a:lnTo>
                  <a:lnTo>
                    <a:pt x="107689" y="1247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3720"/>
            <p:cNvSpPr/>
            <p:nvPr>
              <p:custDataLst>
                <p:tags r:id="rId187"/>
              </p:custDataLst>
            </p:nvPr>
          </p:nvSpPr>
          <p:spPr>
            <a:xfrm>
              <a:off x="10033022" y="907011"/>
              <a:ext cx="106355" cy="137101"/>
            </a:xfrm>
            <a:custGeom>
              <a:avLst/>
              <a:gdLst/>
              <a:ahLst/>
              <a:cxnLst/>
              <a:rect l="0" t="0" r="0" b="0"/>
              <a:pathLst>
                <a:path w="106355" h="137101">
                  <a:moveTo>
                    <a:pt x="6328" y="51839"/>
                  </a:moveTo>
                  <a:lnTo>
                    <a:pt x="6328" y="51839"/>
                  </a:lnTo>
                  <a:lnTo>
                    <a:pt x="6328" y="48468"/>
                  </a:lnTo>
                  <a:lnTo>
                    <a:pt x="5622" y="56922"/>
                  </a:lnTo>
                  <a:lnTo>
                    <a:pt x="566" y="98408"/>
                  </a:lnTo>
                  <a:lnTo>
                    <a:pt x="0" y="137100"/>
                  </a:lnTo>
                  <a:lnTo>
                    <a:pt x="698" y="136196"/>
                  </a:lnTo>
                  <a:lnTo>
                    <a:pt x="8819" y="107163"/>
                  </a:lnTo>
                  <a:lnTo>
                    <a:pt x="13326" y="67288"/>
                  </a:lnTo>
                  <a:lnTo>
                    <a:pt x="24460" y="25022"/>
                  </a:lnTo>
                  <a:lnTo>
                    <a:pt x="30771" y="539"/>
                  </a:lnTo>
                  <a:lnTo>
                    <a:pt x="31090" y="0"/>
                  </a:lnTo>
                  <a:lnTo>
                    <a:pt x="43900" y="18655"/>
                  </a:lnTo>
                  <a:lnTo>
                    <a:pt x="55482" y="27503"/>
                  </a:lnTo>
                  <a:lnTo>
                    <a:pt x="58853" y="28560"/>
                  </a:lnTo>
                  <a:lnTo>
                    <a:pt x="61806" y="28558"/>
                  </a:lnTo>
                  <a:lnTo>
                    <a:pt x="64480" y="27852"/>
                  </a:lnTo>
                  <a:lnTo>
                    <a:pt x="94400" y="3595"/>
                  </a:lnTo>
                  <a:lnTo>
                    <a:pt x="96792" y="2743"/>
                  </a:lnTo>
                  <a:lnTo>
                    <a:pt x="99094" y="3586"/>
                  </a:lnTo>
                  <a:lnTo>
                    <a:pt x="103531" y="8286"/>
                  </a:lnTo>
                  <a:lnTo>
                    <a:pt x="105974" y="16960"/>
                  </a:lnTo>
                  <a:lnTo>
                    <a:pt x="106354" y="28576"/>
                  </a:lnTo>
                  <a:lnTo>
                    <a:pt x="102346" y="73958"/>
                  </a:lnTo>
                  <a:lnTo>
                    <a:pt x="99797" y="112189"/>
                  </a:lnTo>
                  <a:lnTo>
                    <a:pt x="97964" y="120995"/>
                  </a:lnTo>
                  <a:lnTo>
                    <a:pt x="101578" y="128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3721"/>
            <p:cNvSpPr/>
            <p:nvPr>
              <p:custDataLst>
                <p:tags r:id="rId188"/>
              </p:custDataLst>
            </p:nvPr>
          </p:nvSpPr>
          <p:spPr>
            <a:xfrm>
              <a:off x="10186341" y="892454"/>
              <a:ext cx="91330" cy="159877"/>
            </a:xfrm>
            <a:custGeom>
              <a:avLst/>
              <a:gdLst/>
              <a:ahLst/>
              <a:cxnLst/>
              <a:rect l="0" t="0" r="0" b="0"/>
              <a:pathLst>
                <a:path w="91330" h="159877">
                  <a:moveTo>
                    <a:pt x="87959" y="15596"/>
                  </a:moveTo>
                  <a:lnTo>
                    <a:pt x="87959" y="15596"/>
                  </a:lnTo>
                  <a:lnTo>
                    <a:pt x="87958" y="12225"/>
                  </a:lnTo>
                  <a:lnTo>
                    <a:pt x="89840" y="8688"/>
                  </a:lnTo>
                  <a:lnTo>
                    <a:pt x="91329" y="6758"/>
                  </a:lnTo>
                  <a:lnTo>
                    <a:pt x="90912" y="4765"/>
                  </a:lnTo>
                  <a:lnTo>
                    <a:pt x="86684" y="669"/>
                  </a:lnTo>
                  <a:lnTo>
                    <a:pt x="84286" y="0"/>
                  </a:lnTo>
                  <a:lnTo>
                    <a:pt x="81983" y="260"/>
                  </a:lnTo>
                  <a:lnTo>
                    <a:pt x="76836" y="1724"/>
                  </a:lnTo>
                  <a:lnTo>
                    <a:pt x="69845" y="2375"/>
                  </a:lnTo>
                  <a:lnTo>
                    <a:pt x="62034" y="6427"/>
                  </a:lnTo>
                  <a:lnTo>
                    <a:pt x="32894" y="32736"/>
                  </a:lnTo>
                  <a:lnTo>
                    <a:pt x="12990" y="66786"/>
                  </a:lnTo>
                  <a:lnTo>
                    <a:pt x="7655" y="85561"/>
                  </a:lnTo>
                  <a:lnTo>
                    <a:pt x="471" y="131556"/>
                  </a:lnTo>
                  <a:lnTo>
                    <a:pt x="0" y="135236"/>
                  </a:lnTo>
                  <a:lnTo>
                    <a:pt x="2709" y="147157"/>
                  </a:lnTo>
                  <a:lnTo>
                    <a:pt x="7972" y="153560"/>
                  </a:lnTo>
                  <a:lnTo>
                    <a:pt x="11350" y="156255"/>
                  </a:lnTo>
                  <a:lnTo>
                    <a:pt x="20750" y="159250"/>
                  </a:lnTo>
                  <a:lnTo>
                    <a:pt x="31983" y="159876"/>
                  </a:lnTo>
                  <a:lnTo>
                    <a:pt x="62531" y="155085"/>
                  </a:lnTo>
                  <a:lnTo>
                    <a:pt x="68909" y="14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3722"/>
            <p:cNvSpPr/>
            <p:nvPr>
              <p:custDataLst>
                <p:tags r:id="rId189"/>
              </p:custDataLst>
            </p:nvPr>
          </p:nvSpPr>
          <p:spPr>
            <a:xfrm>
              <a:off x="10205333" y="977900"/>
              <a:ext cx="62618" cy="38101"/>
            </a:xfrm>
            <a:custGeom>
              <a:avLst/>
              <a:gdLst/>
              <a:ahLst/>
              <a:cxnLst/>
              <a:rect l="0" t="0" r="0" b="0"/>
              <a:pathLst>
                <a:path w="62618" h="38101">
                  <a:moveTo>
                    <a:pt x="5467" y="38100"/>
                  </a:moveTo>
                  <a:lnTo>
                    <a:pt x="5467" y="38100"/>
                  </a:lnTo>
                  <a:lnTo>
                    <a:pt x="2096" y="38100"/>
                  </a:lnTo>
                  <a:lnTo>
                    <a:pt x="1103" y="36689"/>
                  </a:lnTo>
                  <a:lnTo>
                    <a:pt x="0" y="31358"/>
                  </a:lnTo>
                  <a:lnTo>
                    <a:pt x="410" y="29372"/>
                  </a:lnTo>
                  <a:lnTo>
                    <a:pt x="1391" y="28048"/>
                  </a:lnTo>
                  <a:lnTo>
                    <a:pt x="28380" y="14672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3723"/>
            <p:cNvSpPr/>
            <p:nvPr>
              <p:custDataLst>
                <p:tags r:id="rId190"/>
              </p:custDataLst>
            </p:nvPr>
          </p:nvSpPr>
          <p:spPr>
            <a:xfrm>
              <a:off x="10471150" y="541489"/>
              <a:ext cx="134084" cy="239562"/>
            </a:xfrm>
            <a:custGeom>
              <a:avLst/>
              <a:gdLst/>
              <a:ahLst/>
              <a:cxnLst/>
              <a:rect l="0" t="0" r="0" b="0"/>
              <a:pathLst>
                <a:path w="134084" h="239562">
                  <a:moveTo>
                    <a:pt x="0" y="49061"/>
                  </a:moveTo>
                  <a:lnTo>
                    <a:pt x="0" y="49061"/>
                  </a:lnTo>
                  <a:lnTo>
                    <a:pt x="0" y="45690"/>
                  </a:lnTo>
                  <a:lnTo>
                    <a:pt x="6741" y="30110"/>
                  </a:lnTo>
                  <a:lnTo>
                    <a:pt x="19459" y="19236"/>
                  </a:lnTo>
                  <a:lnTo>
                    <a:pt x="46255" y="4129"/>
                  </a:lnTo>
                  <a:lnTo>
                    <a:pt x="74148" y="0"/>
                  </a:lnTo>
                  <a:lnTo>
                    <a:pt x="95740" y="2147"/>
                  </a:lnTo>
                  <a:lnTo>
                    <a:pt x="117816" y="13994"/>
                  </a:lnTo>
                  <a:lnTo>
                    <a:pt x="128329" y="28772"/>
                  </a:lnTo>
                  <a:lnTo>
                    <a:pt x="133940" y="47099"/>
                  </a:lnTo>
                  <a:lnTo>
                    <a:pt x="134083" y="67004"/>
                  </a:lnTo>
                  <a:lnTo>
                    <a:pt x="118992" y="112185"/>
                  </a:lnTo>
                  <a:lnTo>
                    <a:pt x="97427" y="158521"/>
                  </a:lnTo>
                  <a:lnTo>
                    <a:pt x="78713" y="194294"/>
                  </a:lnTo>
                  <a:lnTo>
                    <a:pt x="79197" y="203920"/>
                  </a:lnTo>
                  <a:lnTo>
                    <a:pt x="82471" y="215254"/>
                  </a:lnTo>
                  <a:lnTo>
                    <a:pt x="95250" y="23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3724"/>
            <p:cNvSpPr/>
            <p:nvPr>
              <p:custDataLst>
                <p:tags r:id="rId191"/>
              </p:custDataLst>
            </p:nvPr>
          </p:nvSpPr>
          <p:spPr>
            <a:xfrm>
              <a:off x="10547350" y="89535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13981" y="5775"/>
                  </a:lnTo>
                  <a:lnTo>
                    <a:pt x="8924" y="15901"/>
                  </a:lnTo>
                  <a:lnTo>
                    <a:pt x="6407" y="26427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714"/>
          <p:cNvGrpSpPr/>
          <p:nvPr/>
        </p:nvGrpSpPr>
        <p:grpSpPr>
          <a:xfrm>
            <a:off x="693915" y="1480694"/>
            <a:ext cx="899936" cy="435601"/>
            <a:chOff x="693915" y="1480694"/>
            <a:chExt cx="899936" cy="435601"/>
          </a:xfrm>
        </p:grpSpPr>
        <p:sp>
          <p:nvSpPr>
            <p:cNvPr id="56" name="SMARTInkShape-3725"/>
            <p:cNvSpPr/>
            <p:nvPr>
              <p:custDataLst>
                <p:tags r:id="rId175"/>
              </p:custDataLst>
            </p:nvPr>
          </p:nvSpPr>
          <p:spPr>
            <a:xfrm>
              <a:off x="693915" y="1537796"/>
              <a:ext cx="207786" cy="229959"/>
            </a:xfrm>
            <a:custGeom>
              <a:avLst/>
              <a:gdLst/>
              <a:ahLst/>
              <a:cxnLst/>
              <a:rect l="0" t="0" r="0" b="0"/>
              <a:pathLst>
                <a:path w="207786" h="229959">
                  <a:moveTo>
                    <a:pt x="10935" y="49704"/>
                  </a:moveTo>
                  <a:lnTo>
                    <a:pt x="10935" y="49704"/>
                  </a:lnTo>
                  <a:lnTo>
                    <a:pt x="10935" y="44237"/>
                  </a:lnTo>
                  <a:lnTo>
                    <a:pt x="4193" y="46987"/>
                  </a:lnTo>
                  <a:lnTo>
                    <a:pt x="2207" y="50009"/>
                  </a:lnTo>
                  <a:lnTo>
                    <a:pt x="0" y="59012"/>
                  </a:lnTo>
                  <a:lnTo>
                    <a:pt x="3493" y="98864"/>
                  </a:lnTo>
                  <a:lnTo>
                    <a:pt x="8805" y="140818"/>
                  </a:lnTo>
                  <a:lnTo>
                    <a:pt x="8633" y="184746"/>
                  </a:lnTo>
                  <a:lnTo>
                    <a:pt x="7666" y="214129"/>
                  </a:lnTo>
                  <a:lnTo>
                    <a:pt x="10289" y="229958"/>
                  </a:lnTo>
                  <a:lnTo>
                    <a:pt x="8968" y="196922"/>
                  </a:lnTo>
                  <a:lnTo>
                    <a:pt x="5162" y="149602"/>
                  </a:lnTo>
                  <a:lnTo>
                    <a:pt x="4756" y="108153"/>
                  </a:lnTo>
                  <a:lnTo>
                    <a:pt x="4636" y="67806"/>
                  </a:lnTo>
                  <a:lnTo>
                    <a:pt x="9659" y="20321"/>
                  </a:lnTo>
                  <a:lnTo>
                    <a:pt x="15570" y="548"/>
                  </a:lnTo>
                  <a:lnTo>
                    <a:pt x="16141" y="0"/>
                  </a:lnTo>
                  <a:lnTo>
                    <a:pt x="46488" y="40342"/>
                  </a:lnTo>
                  <a:lnTo>
                    <a:pt x="55194" y="45543"/>
                  </a:lnTo>
                  <a:lnTo>
                    <a:pt x="59491" y="46930"/>
                  </a:lnTo>
                  <a:lnTo>
                    <a:pt x="71791" y="44708"/>
                  </a:lnTo>
                  <a:lnTo>
                    <a:pt x="90820" y="35524"/>
                  </a:lnTo>
                  <a:lnTo>
                    <a:pt x="123677" y="10211"/>
                  </a:lnTo>
                  <a:lnTo>
                    <a:pt x="128430" y="8559"/>
                  </a:lnTo>
                  <a:lnTo>
                    <a:pt x="132304" y="8868"/>
                  </a:lnTo>
                  <a:lnTo>
                    <a:pt x="135592" y="10486"/>
                  </a:lnTo>
                  <a:lnTo>
                    <a:pt x="142538" y="18162"/>
                  </a:lnTo>
                  <a:lnTo>
                    <a:pt x="160481" y="49954"/>
                  </a:lnTo>
                  <a:lnTo>
                    <a:pt x="177906" y="95729"/>
                  </a:lnTo>
                  <a:lnTo>
                    <a:pt x="190541" y="138367"/>
                  </a:lnTo>
                  <a:lnTo>
                    <a:pt x="207785" y="221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3726"/>
            <p:cNvSpPr/>
            <p:nvPr>
              <p:custDataLst>
                <p:tags r:id="rId176"/>
              </p:custDataLst>
            </p:nvPr>
          </p:nvSpPr>
          <p:spPr>
            <a:xfrm>
              <a:off x="984250" y="1516353"/>
              <a:ext cx="222251" cy="215330"/>
            </a:xfrm>
            <a:custGeom>
              <a:avLst/>
              <a:gdLst/>
              <a:ahLst/>
              <a:cxnLst/>
              <a:rect l="0" t="0" r="0" b="0"/>
              <a:pathLst>
                <a:path w="222251" h="215330">
                  <a:moveTo>
                    <a:pt x="0" y="58447"/>
                  </a:moveTo>
                  <a:lnTo>
                    <a:pt x="0" y="58447"/>
                  </a:lnTo>
                  <a:lnTo>
                    <a:pt x="0" y="41424"/>
                  </a:lnTo>
                  <a:lnTo>
                    <a:pt x="706" y="40748"/>
                  </a:lnTo>
                  <a:lnTo>
                    <a:pt x="3371" y="39997"/>
                  </a:lnTo>
                  <a:lnTo>
                    <a:pt x="6908" y="47190"/>
                  </a:lnTo>
                  <a:lnTo>
                    <a:pt x="22244" y="94026"/>
                  </a:lnTo>
                  <a:lnTo>
                    <a:pt x="30054" y="140221"/>
                  </a:lnTo>
                  <a:lnTo>
                    <a:pt x="35402" y="180592"/>
                  </a:lnTo>
                  <a:lnTo>
                    <a:pt x="39449" y="211221"/>
                  </a:lnTo>
                  <a:lnTo>
                    <a:pt x="41116" y="215329"/>
                  </a:lnTo>
                  <a:lnTo>
                    <a:pt x="42227" y="215246"/>
                  </a:lnTo>
                  <a:lnTo>
                    <a:pt x="43462" y="207628"/>
                  </a:lnTo>
                  <a:lnTo>
                    <a:pt x="39891" y="169602"/>
                  </a:lnTo>
                  <a:lnTo>
                    <a:pt x="38631" y="133010"/>
                  </a:lnTo>
                  <a:lnTo>
                    <a:pt x="38257" y="94024"/>
                  </a:lnTo>
                  <a:lnTo>
                    <a:pt x="38121" y="50066"/>
                  </a:lnTo>
                  <a:lnTo>
                    <a:pt x="38106" y="34719"/>
                  </a:lnTo>
                  <a:lnTo>
                    <a:pt x="38810" y="33456"/>
                  </a:lnTo>
                  <a:lnTo>
                    <a:pt x="39984" y="34025"/>
                  </a:lnTo>
                  <a:lnTo>
                    <a:pt x="65938" y="69564"/>
                  </a:lnTo>
                  <a:lnTo>
                    <a:pt x="74226" y="73971"/>
                  </a:lnTo>
                  <a:lnTo>
                    <a:pt x="79823" y="73030"/>
                  </a:lnTo>
                  <a:lnTo>
                    <a:pt x="93568" y="66339"/>
                  </a:lnTo>
                  <a:lnTo>
                    <a:pt x="110431" y="50672"/>
                  </a:lnTo>
                  <a:lnTo>
                    <a:pt x="144100" y="3141"/>
                  </a:lnTo>
                  <a:lnTo>
                    <a:pt x="146867" y="410"/>
                  </a:lnTo>
                  <a:lnTo>
                    <a:pt x="149417" y="0"/>
                  </a:lnTo>
                  <a:lnTo>
                    <a:pt x="151822" y="1138"/>
                  </a:lnTo>
                  <a:lnTo>
                    <a:pt x="154131" y="3308"/>
                  </a:lnTo>
                  <a:lnTo>
                    <a:pt x="176021" y="48087"/>
                  </a:lnTo>
                  <a:lnTo>
                    <a:pt x="193132" y="91489"/>
                  </a:lnTo>
                  <a:lnTo>
                    <a:pt x="201430" y="132256"/>
                  </a:lnTo>
                  <a:lnTo>
                    <a:pt x="211712" y="173460"/>
                  </a:lnTo>
                  <a:lnTo>
                    <a:pt x="222250" y="18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3727"/>
            <p:cNvSpPr/>
            <p:nvPr>
              <p:custDataLst>
                <p:tags r:id="rId177"/>
              </p:custDataLst>
            </p:nvPr>
          </p:nvSpPr>
          <p:spPr>
            <a:xfrm>
              <a:off x="1297853" y="1480694"/>
              <a:ext cx="124548" cy="220068"/>
            </a:xfrm>
            <a:custGeom>
              <a:avLst/>
              <a:gdLst/>
              <a:ahLst/>
              <a:cxnLst/>
              <a:rect l="0" t="0" r="0" b="0"/>
              <a:pathLst>
                <a:path w="124548" h="220068">
                  <a:moveTo>
                    <a:pt x="118197" y="11556"/>
                  </a:moveTo>
                  <a:lnTo>
                    <a:pt x="118197" y="11556"/>
                  </a:lnTo>
                  <a:lnTo>
                    <a:pt x="107366" y="1430"/>
                  </a:lnTo>
                  <a:lnTo>
                    <a:pt x="103270" y="0"/>
                  </a:lnTo>
                  <a:lnTo>
                    <a:pt x="90256" y="2566"/>
                  </a:lnTo>
                  <a:lnTo>
                    <a:pt x="54474" y="28118"/>
                  </a:lnTo>
                  <a:lnTo>
                    <a:pt x="25416" y="68162"/>
                  </a:lnTo>
                  <a:lnTo>
                    <a:pt x="8905" y="107796"/>
                  </a:lnTo>
                  <a:lnTo>
                    <a:pt x="0" y="146147"/>
                  </a:lnTo>
                  <a:lnTo>
                    <a:pt x="1402" y="187484"/>
                  </a:lnTo>
                  <a:lnTo>
                    <a:pt x="6529" y="205578"/>
                  </a:lnTo>
                  <a:lnTo>
                    <a:pt x="12358" y="212558"/>
                  </a:lnTo>
                  <a:lnTo>
                    <a:pt x="15887" y="215408"/>
                  </a:lnTo>
                  <a:lnTo>
                    <a:pt x="27335" y="218573"/>
                  </a:lnTo>
                  <a:lnTo>
                    <a:pt x="62905" y="220067"/>
                  </a:lnTo>
                  <a:lnTo>
                    <a:pt x="93112" y="215232"/>
                  </a:lnTo>
                  <a:lnTo>
                    <a:pt x="124547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3728"/>
            <p:cNvSpPr/>
            <p:nvPr>
              <p:custDataLst>
                <p:tags r:id="rId178"/>
              </p:custDataLst>
            </p:nvPr>
          </p:nvSpPr>
          <p:spPr>
            <a:xfrm>
              <a:off x="1317098" y="1625600"/>
              <a:ext cx="105303" cy="12701"/>
            </a:xfrm>
            <a:custGeom>
              <a:avLst/>
              <a:gdLst/>
              <a:ahLst/>
              <a:cxnLst/>
              <a:rect l="0" t="0" r="0" b="0"/>
              <a:pathLst>
                <a:path w="105303" h="12701">
                  <a:moveTo>
                    <a:pt x="16402" y="12700"/>
                  </a:moveTo>
                  <a:lnTo>
                    <a:pt x="16402" y="12700"/>
                  </a:lnTo>
                  <a:lnTo>
                    <a:pt x="0" y="12700"/>
                  </a:lnTo>
                  <a:lnTo>
                    <a:pt x="8250" y="9329"/>
                  </a:lnTo>
                  <a:lnTo>
                    <a:pt x="105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3729"/>
            <p:cNvSpPr/>
            <p:nvPr>
              <p:custDataLst>
                <p:tags r:id="rId179"/>
              </p:custDataLst>
            </p:nvPr>
          </p:nvSpPr>
          <p:spPr>
            <a:xfrm>
              <a:off x="715887" y="1847850"/>
              <a:ext cx="604914" cy="49395"/>
            </a:xfrm>
            <a:custGeom>
              <a:avLst/>
              <a:gdLst/>
              <a:ahLst/>
              <a:cxnLst/>
              <a:rect l="0" t="0" r="0" b="0"/>
              <a:pathLst>
                <a:path w="604914" h="49395">
                  <a:moveTo>
                    <a:pt x="52463" y="31750"/>
                  </a:moveTo>
                  <a:lnTo>
                    <a:pt x="52463" y="31750"/>
                  </a:lnTo>
                  <a:lnTo>
                    <a:pt x="8460" y="47637"/>
                  </a:lnTo>
                  <a:lnTo>
                    <a:pt x="1627" y="49394"/>
                  </a:lnTo>
                  <a:lnTo>
                    <a:pt x="228" y="49157"/>
                  </a:lnTo>
                  <a:lnTo>
                    <a:pt x="0" y="48294"/>
                  </a:lnTo>
                  <a:lnTo>
                    <a:pt x="555" y="47012"/>
                  </a:lnTo>
                  <a:lnTo>
                    <a:pt x="43412" y="34817"/>
                  </a:lnTo>
                  <a:lnTo>
                    <a:pt x="79014" y="26998"/>
                  </a:lnTo>
                  <a:lnTo>
                    <a:pt x="125241" y="18034"/>
                  </a:lnTo>
                  <a:lnTo>
                    <a:pt x="165749" y="10910"/>
                  </a:lnTo>
                  <a:lnTo>
                    <a:pt x="211305" y="7701"/>
                  </a:lnTo>
                  <a:lnTo>
                    <a:pt x="243944" y="5069"/>
                  </a:lnTo>
                  <a:lnTo>
                    <a:pt x="277266" y="2253"/>
                  </a:lnTo>
                  <a:lnTo>
                    <a:pt x="310890" y="1001"/>
                  </a:lnTo>
                  <a:lnTo>
                    <a:pt x="344649" y="445"/>
                  </a:lnTo>
                  <a:lnTo>
                    <a:pt x="378468" y="198"/>
                  </a:lnTo>
                  <a:lnTo>
                    <a:pt x="412313" y="88"/>
                  </a:lnTo>
                  <a:lnTo>
                    <a:pt x="459730" y="26"/>
                  </a:lnTo>
                  <a:lnTo>
                    <a:pt x="501688" y="8"/>
                  </a:lnTo>
                  <a:lnTo>
                    <a:pt x="540932" y="2"/>
                  </a:lnTo>
                  <a:lnTo>
                    <a:pt x="6049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3730"/>
            <p:cNvSpPr/>
            <p:nvPr>
              <p:custDataLst>
                <p:tags r:id="rId180"/>
              </p:custDataLst>
            </p:nvPr>
          </p:nvSpPr>
          <p:spPr>
            <a:xfrm>
              <a:off x="909158" y="1847850"/>
              <a:ext cx="449743" cy="68445"/>
            </a:xfrm>
            <a:custGeom>
              <a:avLst/>
              <a:gdLst/>
              <a:ahLst/>
              <a:cxnLst/>
              <a:rect l="0" t="0" r="0" b="0"/>
              <a:pathLst>
                <a:path w="449743" h="68445">
                  <a:moveTo>
                    <a:pt x="62392" y="50800"/>
                  </a:moveTo>
                  <a:lnTo>
                    <a:pt x="62392" y="50800"/>
                  </a:lnTo>
                  <a:lnTo>
                    <a:pt x="21566" y="62733"/>
                  </a:lnTo>
                  <a:lnTo>
                    <a:pt x="0" y="68444"/>
                  </a:lnTo>
                  <a:lnTo>
                    <a:pt x="336" y="68207"/>
                  </a:lnTo>
                  <a:lnTo>
                    <a:pt x="38663" y="60888"/>
                  </a:lnTo>
                  <a:lnTo>
                    <a:pt x="72542" y="56930"/>
                  </a:lnTo>
                  <a:lnTo>
                    <a:pt x="110647" y="52819"/>
                  </a:lnTo>
                  <a:lnTo>
                    <a:pt x="144046" y="48640"/>
                  </a:lnTo>
                  <a:lnTo>
                    <a:pt x="190616" y="42320"/>
                  </a:lnTo>
                  <a:lnTo>
                    <a:pt x="222627" y="38094"/>
                  </a:lnTo>
                  <a:lnTo>
                    <a:pt x="255668" y="33864"/>
                  </a:lnTo>
                  <a:lnTo>
                    <a:pt x="289169" y="29632"/>
                  </a:lnTo>
                  <a:lnTo>
                    <a:pt x="336391" y="23283"/>
                  </a:lnTo>
                  <a:lnTo>
                    <a:pt x="381663" y="16933"/>
                  </a:lnTo>
                  <a:lnTo>
                    <a:pt x="4497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3731"/>
            <p:cNvSpPr/>
            <p:nvPr>
              <p:custDataLst>
                <p:tags r:id="rId181"/>
              </p:custDataLst>
            </p:nvPr>
          </p:nvSpPr>
          <p:spPr>
            <a:xfrm>
              <a:off x="1555750" y="15430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3732"/>
            <p:cNvSpPr/>
            <p:nvPr>
              <p:custDataLst>
                <p:tags r:id="rId182"/>
              </p:custDataLst>
            </p:nvPr>
          </p:nvSpPr>
          <p:spPr>
            <a:xfrm>
              <a:off x="1568450" y="1714500"/>
              <a:ext cx="25401" cy="12623"/>
            </a:xfrm>
            <a:custGeom>
              <a:avLst/>
              <a:gdLst/>
              <a:ahLst/>
              <a:cxnLst/>
              <a:rect l="0" t="0" r="0" b="0"/>
              <a:pathLst>
                <a:path w="25401" h="12623">
                  <a:moveTo>
                    <a:pt x="0" y="6350"/>
                  </a:moveTo>
                  <a:lnTo>
                    <a:pt x="0" y="6350"/>
                  </a:lnTo>
                  <a:lnTo>
                    <a:pt x="6272" y="12622"/>
                  </a:lnTo>
                  <a:lnTo>
                    <a:pt x="15768" y="3957"/>
                  </a:lnTo>
                  <a:lnTo>
                    <a:pt x="25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715"/>
          <p:cNvGrpSpPr/>
          <p:nvPr/>
        </p:nvGrpSpPr>
        <p:grpSpPr>
          <a:xfrm>
            <a:off x="2238956" y="1628466"/>
            <a:ext cx="236530" cy="225735"/>
            <a:chOff x="2238956" y="1628466"/>
            <a:chExt cx="236530" cy="225735"/>
          </a:xfrm>
        </p:grpSpPr>
        <p:sp>
          <p:nvSpPr>
            <p:cNvPr id="65" name="SMARTInkShape-3733"/>
            <p:cNvSpPr/>
            <p:nvPr>
              <p:custDataLst>
                <p:tags r:id="rId171"/>
              </p:custDataLst>
            </p:nvPr>
          </p:nvSpPr>
          <p:spPr>
            <a:xfrm>
              <a:off x="2324100" y="1727200"/>
              <a:ext cx="32594" cy="120651"/>
            </a:xfrm>
            <a:custGeom>
              <a:avLst/>
              <a:gdLst/>
              <a:ahLst/>
              <a:cxnLst/>
              <a:rect l="0" t="0" r="0" b="0"/>
              <a:pathLst>
                <a:path w="32594" h="1206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831" y="2117"/>
                  </a:lnTo>
                  <a:lnTo>
                    <a:pt x="24011" y="35315"/>
                  </a:lnTo>
                  <a:lnTo>
                    <a:pt x="32593" y="69887"/>
                  </a:lnTo>
                  <a:lnTo>
                    <a:pt x="317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3734"/>
            <p:cNvSpPr/>
            <p:nvPr>
              <p:custDataLst>
                <p:tags r:id="rId172"/>
              </p:custDataLst>
            </p:nvPr>
          </p:nvSpPr>
          <p:spPr>
            <a:xfrm>
              <a:off x="2330450" y="1628466"/>
              <a:ext cx="6351" cy="9835"/>
            </a:xfrm>
            <a:custGeom>
              <a:avLst/>
              <a:gdLst/>
              <a:ahLst/>
              <a:cxnLst/>
              <a:rect l="0" t="0" r="0" b="0"/>
              <a:pathLst>
                <a:path w="6351" h="9835">
                  <a:moveTo>
                    <a:pt x="6350" y="9834"/>
                  </a:moveTo>
                  <a:lnTo>
                    <a:pt x="6350" y="9834"/>
                  </a:lnTo>
                  <a:lnTo>
                    <a:pt x="6350" y="6463"/>
                  </a:lnTo>
                  <a:lnTo>
                    <a:pt x="5644" y="5470"/>
                  </a:lnTo>
                  <a:lnTo>
                    <a:pt x="4469" y="4808"/>
                  </a:lnTo>
                  <a:lnTo>
                    <a:pt x="2979" y="4367"/>
                  </a:lnTo>
                  <a:lnTo>
                    <a:pt x="1986" y="3367"/>
                  </a:lnTo>
                  <a:lnTo>
                    <a:pt x="588" y="0"/>
                  </a:lnTo>
                  <a:lnTo>
                    <a:pt x="392" y="456"/>
                  </a:lnTo>
                  <a:lnTo>
                    <a:pt x="0" y="9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3735"/>
            <p:cNvSpPr/>
            <p:nvPr>
              <p:custDataLst>
                <p:tags r:id="rId173"/>
              </p:custDataLst>
            </p:nvPr>
          </p:nvSpPr>
          <p:spPr>
            <a:xfrm>
              <a:off x="2238956" y="1686030"/>
              <a:ext cx="66095" cy="161821"/>
            </a:xfrm>
            <a:custGeom>
              <a:avLst/>
              <a:gdLst/>
              <a:ahLst/>
              <a:cxnLst/>
              <a:rect l="0" t="0" r="0" b="0"/>
              <a:pathLst>
                <a:path w="66095" h="161821">
                  <a:moveTo>
                    <a:pt x="53394" y="9420"/>
                  </a:moveTo>
                  <a:lnTo>
                    <a:pt x="53394" y="9420"/>
                  </a:lnTo>
                  <a:lnTo>
                    <a:pt x="39088" y="582"/>
                  </a:lnTo>
                  <a:lnTo>
                    <a:pt x="36096" y="0"/>
                  </a:lnTo>
                  <a:lnTo>
                    <a:pt x="29008" y="1235"/>
                  </a:lnTo>
                  <a:lnTo>
                    <a:pt x="17084" y="9268"/>
                  </a:lnTo>
                  <a:lnTo>
                    <a:pt x="7985" y="23957"/>
                  </a:lnTo>
                  <a:lnTo>
                    <a:pt x="0" y="66750"/>
                  </a:lnTo>
                  <a:lnTo>
                    <a:pt x="2923" y="99863"/>
                  </a:lnTo>
                  <a:lnTo>
                    <a:pt x="14314" y="135131"/>
                  </a:lnTo>
                  <a:lnTo>
                    <a:pt x="16757" y="139794"/>
                  </a:lnTo>
                  <a:lnTo>
                    <a:pt x="28879" y="148738"/>
                  </a:lnTo>
                  <a:lnTo>
                    <a:pt x="66094" y="1618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3736"/>
            <p:cNvSpPr/>
            <p:nvPr>
              <p:custDataLst>
                <p:tags r:id="rId174"/>
              </p:custDataLst>
            </p:nvPr>
          </p:nvSpPr>
          <p:spPr>
            <a:xfrm>
              <a:off x="2419350" y="1714500"/>
              <a:ext cx="56136" cy="139701"/>
            </a:xfrm>
            <a:custGeom>
              <a:avLst/>
              <a:gdLst/>
              <a:ahLst/>
              <a:cxnLst/>
              <a:rect l="0" t="0" r="0" b="0"/>
              <a:pathLst>
                <a:path w="56136" h="139701">
                  <a:moveTo>
                    <a:pt x="0" y="0"/>
                  </a:moveTo>
                  <a:lnTo>
                    <a:pt x="0" y="0"/>
                  </a:lnTo>
                  <a:lnTo>
                    <a:pt x="39803" y="41685"/>
                  </a:lnTo>
                  <a:lnTo>
                    <a:pt x="49440" y="55215"/>
                  </a:lnTo>
                  <a:lnTo>
                    <a:pt x="53723" y="65933"/>
                  </a:lnTo>
                  <a:lnTo>
                    <a:pt x="56135" y="86642"/>
                  </a:lnTo>
                  <a:lnTo>
                    <a:pt x="50107" y="110652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SMARTInkShape-Group716"/>
          <p:cNvGrpSpPr/>
          <p:nvPr/>
        </p:nvGrpSpPr>
        <p:grpSpPr>
          <a:xfrm>
            <a:off x="2762250" y="1666679"/>
            <a:ext cx="577851" cy="225622"/>
            <a:chOff x="2762250" y="1666679"/>
            <a:chExt cx="577851" cy="225622"/>
          </a:xfrm>
        </p:grpSpPr>
        <p:sp>
          <p:nvSpPr>
            <p:cNvPr id="70" name="SMARTInkShape-3737"/>
            <p:cNvSpPr/>
            <p:nvPr>
              <p:custDataLst>
                <p:tags r:id="rId166"/>
              </p:custDataLst>
            </p:nvPr>
          </p:nvSpPr>
          <p:spPr>
            <a:xfrm>
              <a:off x="2762250" y="1666679"/>
              <a:ext cx="19051" cy="225622"/>
            </a:xfrm>
            <a:custGeom>
              <a:avLst/>
              <a:gdLst/>
              <a:ahLst/>
              <a:cxnLst/>
              <a:rect l="0" t="0" r="0" b="0"/>
              <a:pathLst>
                <a:path w="19051" h="22562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881" y="29775"/>
                  </a:lnTo>
                  <a:lnTo>
                    <a:pt x="8838" y="71224"/>
                  </a:lnTo>
                  <a:lnTo>
                    <a:pt x="11556" y="110729"/>
                  </a:lnTo>
                  <a:lnTo>
                    <a:pt x="12361" y="149246"/>
                  </a:lnTo>
                  <a:lnTo>
                    <a:pt x="12599" y="187469"/>
                  </a:lnTo>
                  <a:lnTo>
                    <a:pt x="19050" y="225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3738"/>
            <p:cNvSpPr/>
            <p:nvPr>
              <p:custDataLst>
                <p:tags r:id="rId167"/>
              </p:custDataLst>
            </p:nvPr>
          </p:nvSpPr>
          <p:spPr>
            <a:xfrm>
              <a:off x="2767265" y="1725533"/>
              <a:ext cx="115636" cy="147718"/>
            </a:xfrm>
            <a:custGeom>
              <a:avLst/>
              <a:gdLst/>
              <a:ahLst/>
              <a:cxnLst/>
              <a:rect l="0" t="0" r="0" b="0"/>
              <a:pathLst>
                <a:path w="115636" h="147718">
                  <a:moveTo>
                    <a:pt x="64835" y="33417"/>
                  </a:moveTo>
                  <a:lnTo>
                    <a:pt x="64835" y="33417"/>
                  </a:lnTo>
                  <a:lnTo>
                    <a:pt x="82479" y="225"/>
                  </a:lnTo>
                  <a:lnTo>
                    <a:pt x="82948" y="0"/>
                  </a:lnTo>
                  <a:lnTo>
                    <a:pt x="83469" y="3513"/>
                  </a:lnTo>
                  <a:lnTo>
                    <a:pt x="77020" y="16795"/>
                  </a:lnTo>
                  <a:lnTo>
                    <a:pt x="39739" y="62617"/>
                  </a:lnTo>
                  <a:lnTo>
                    <a:pt x="1450" y="106435"/>
                  </a:lnTo>
                  <a:lnTo>
                    <a:pt x="0" y="111024"/>
                  </a:lnTo>
                  <a:lnTo>
                    <a:pt x="271" y="119885"/>
                  </a:lnTo>
                  <a:lnTo>
                    <a:pt x="2037" y="123518"/>
                  </a:lnTo>
                  <a:lnTo>
                    <a:pt x="7762" y="129436"/>
                  </a:lnTo>
                  <a:lnTo>
                    <a:pt x="39999" y="143365"/>
                  </a:lnTo>
                  <a:lnTo>
                    <a:pt x="82402" y="146857"/>
                  </a:lnTo>
                  <a:lnTo>
                    <a:pt x="115635" y="14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3739"/>
            <p:cNvSpPr/>
            <p:nvPr>
              <p:custDataLst>
                <p:tags r:id="rId168"/>
              </p:custDataLst>
            </p:nvPr>
          </p:nvSpPr>
          <p:spPr>
            <a:xfrm>
              <a:off x="2978150" y="1797050"/>
              <a:ext cx="88901" cy="12701"/>
            </a:xfrm>
            <a:custGeom>
              <a:avLst/>
              <a:gdLst/>
              <a:ahLst/>
              <a:cxnLst/>
              <a:rect l="0" t="0" r="0" b="0"/>
              <a:pathLst>
                <a:path w="88901" h="12701">
                  <a:moveTo>
                    <a:pt x="0" y="12700"/>
                  </a:moveTo>
                  <a:lnTo>
                    <a:pt x="0" y="12700"/>
                  </a:lnTo>
                  <a:lnTo>
                    <a:pt x="0" y="3862"/>
                  </a:lnTo>
                  <a:lnTo>
                    <a:pt x="706" y="2574"/>
                  </a:lnTo>
                  <a:lnTo>
                    <a:pt x="1881" y="1716"/>
                  </a:lnTo>
                  <a:lnTo>
                    <a:pt x="3371" y="1144"/>
                  </a:lnTo>
                  <a:lnTo>
                    <a:pt x="45136" y="6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3740"/>
            <p:cNvSpPr/>
            <p:nvPr>
              <p:custDataLst>
                <p:tags r:id="rId169"/>
              </p:custDataLst>
            </p:nvPr>
          </p:nvSpPr>
          <p:spPr>
            <a:xfrm>
              <a:off x="2993661" y="1847850"/>
              <a:ext cx="86090" cy="30345"/>
            </a:xfrm>
            <a:custGeom>
              <a:avLst/>
              <a:gdLst/>
              <a:ahLst/>
              <a:cxnLst/>
              <a:rect l="0" t="0" r="0" b="0"/>
              <a:pathLst>
                <a:path w="86090" h="30345">
                  <a:moveTo>
                    <a:pt x="35289" y="12700"/>
                  </a:moveTo>
                  <a:lnTo>
                    <a:pt x="35289" y="12700"/>
                  </a:lnTo>
                  <a:lnTo>
                    <a:pt x="0" y="30344"/>
                  </a:lnTo>
                  <a:lnTo>
                    <a:pt x="39294" y="15767"/>
                  </a:lnTo>
                  <a:lnTo>
                    <a:pt x="86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3741"/>
            <p:cNvSpPr/>
            <p:nvPr>
              <p:custDataLst>
                <p:tags r:id="rId170"/>
              </p:custDataLst>
            </p:nvPr>
          </p:nvSpPr>
          <p:spPr>
            <a:xfrm>
              <a:off x="3179529" y="1737656"/>
              <a:ext cx="160572" cy="118278"/>
            </a:xfrm>
            <a:custGeom>
              <a:avLst/>
              <a:gdLst/>
              <a:ahLst/>
              <a:cxnLst/>
              <a:rect l="0" t="0" r="0" b="0"/>
              <a:pathLst>
                <a:path w="160572" h="118278">
                  <a:moveTo>
                    <a:pt x="8171" y="21294"/>
                  </a:moveTo>
                  <a:lnTo>
                    <a:pt x="8171" y="21294"/>
                  </a:lnTo>
                  <a:lnTo>
                    <a:pt x="1429" y="17923"/>
                  </a:lnTo>
                  <a:lnTo>
                    <a:pt x="148" y="15519"/>
                  </a:lnTo>
                  <a:lnTo>
                    <a:pt x="0" y="12505"/>
                  </a:lnTo>
                  <a:lnTo>
                    <a:pt x="607" y="9084"/>
                  </a:lnTo>
                  <a:lnTo>
                    <a:pt x="2423" y="6099"/>
                  </a:lnTo>
                  <a:lnTo>
                    <a:pt x="8203" y="900"/>
                  </a:lnTo>
                  <a:lnTo>
                    <a:pt x="19239" y="0"/>
                  </a:lnTo>
                  <a:lnTo>
                    <a:pt x="32845" y="2658"/>
                  </a:lnTo>
                  <a:lnTo>
                    <a:pt x="45949" y="8543"/>
                  </a:lnTo>
                  <a:lnTo>
                    <a:pt x="55065" y="15862"/>
                  </a:lnTo>
                  <a:lnTo>
                    <a:pt x="58483" y="19789"/>
                  </a:lnTo>
                  <a:lnTo>
                    <a:pt x="62282" y="33560"/>
                  </a:lnTo>
                  <a:lnTo>
                    <a:pt x="62539" y="57384"/>
                  </a:lnTo>
                  <a:lnTo>
                    <a:pt x="54258" y="100462"/>
                  </a:lnTo>
                  <a:lnTo>
                    <a:pt x="54054" y="110102"/>
                  </a:lnTo>
                  <a:lnTo>
                    <a:pt x="56316" y="116738"/>
                  </a:lnTo>
                  <a:lnTo>
                    <a:pt x="58612" y="118085"/>
                  </a:lnTo>
                  <a:lnTo>
                    <a:pt x="61553" y="118277"/>
                  </a:lnTo>
                  <a:lnTo>
                    <a:pt x="102175" y="114815"/>
                  </a:lnTo>
                  <a:lnTo>
                    <a:pt x="160571" y="103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717"/>
          <p:cNvGrpSpPr/>
          <p:nvPr/>
        </p:nvGrpSpPr>
        <p:grpSpPr>
          <a:xfrm>
            <a:off x="2262172" y="2324100"/>
            <a:ext cx="348988" cy="273841"/>
            <a:chOff x="2262172" y="2324100"/>
            <a:chExt cx="348988" cy="273841"/>
          </a:xfrm>
        </p:grpSpPr>
        <p:sp>
          <p:nvSpPr>
            <p:cNvPr id="76" name="SMARTInkShape-3742"/>
            <p:cNvSpPr/>
            <p:nvPr>
              <p:custDataLst>
                <p:tags r:id="rId160"/>
              </p:custDataLst>
            </p:nvPr>
          </p:nvSpPr>
          <p:spPr>
            <a:xfrm>
              <a:off x="2298700" y="241300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0" y="0"/>
                  </a:moveTo>
                  <a:lnTo>
                    <a:pt x="0" y="0"/>
                  </a:lnTo>
                  <a:lnTo>
                    <a:pt x="43324" y="0"/>
                  </a:lnTo>
                  <a:lnTo>
                    <a:pt x="65910" y="1411"/>
                  </a:lnTo>
                  <a:lnTo>
                    <a:pt x="74684" y="6742"/>
                  </a:lnTo>
                  <a:lnTo>
                    <a:pt x="83590" y="21048"/>
                  </a:lnTo>
                  <a:lnTo>
                    <a:pt x="92215" y="55689"/>
                  </a:lnTo>
                  <a:lnTo>
                    <a:pt x="96532" y="96921"/>
                  </a:lnTo>
                  <a:lnTo>
                    <a:pt x="101638" y="126253"/>
                  </a:lnTo>
                  <a:lnTo>
                    <a:pt x="1079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3743"/>
            <p:cNvSpPr/>
            <p:nvPr>
              <p:custDataLst>
                <p:tags r:id="rId161"/>
              </p:custDataLst>
            </p:nvPr>
          </p:nvSpPr>
          <p:spPr>
            <a:xfrm>
              <a:off x="2387600" y="23241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12700"/>
                  </a:moveTo>
                  <a:lnTo>
                    <a:pt x="1905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3744"/>
            <p:cNvSpPr/>
            <p:nvPr>
              <p:custDataLst>
                <p:tags r:id="rId162"/>
              </p:custDataLst>
            </p:nvPr>
          </p:nvSpPr>
          <p:spPr>
            <a:xfrm>
              <a:off x="2501900" y="242570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0" y="0"/>
                  </a:moveTo>
                  <a:lnTo>
                    <a:pt x="0" y="0"/>
                  </a:lnTo>
                  <a:lnTo>
                    <a:pt x="1881" y="43842"/>
                  </a:lnTo>
                  <a:lnTo>
                    <a:pt x="1905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3745"/>
            <p:cNvSpPr/>
            <p:nvPr>
              <p:custDataLst>
                <p:tags r:id="rId163"/>
              </p:custDataLst>
            </p:nvPr>
          </p:nvSpPr>
          <p:spPr>
            <a:xfrm>
              <a:off x="2482850" y="23495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9050" y="15679"/>
                  </a:lnTo>
                  <a:lnTo>
                    <a:pt x="15679" y="6841"/>
                  </a:lnTo>
                  <a:lnTo>
                    <a:pt x="13275" y="45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3746"/>
            <p:cNvSpPr/>
            <p:nvPr>
              <p:custDataLst>
                <p:tags r:id="rId164"/>
              </p:custDataLst>
            </p:nvPr>
          </p:nvSpPr>
          <p:spPr>
            <a:xfrm>
              <a:off x="2559050" y="2369686"/>
              <a:ext cx="52110" cy="202065"/>
            </a:xfrm>
            <a:custGeom>
              <a:avLst/>
              <a:gdLst/>
              <a:ahLst/>
              <a:cxnLst/>
              <a:rect l="0" t="0" r="0" b="0"/>
              <a:pathLst>
                <a:path w="52110" h="202065">
                  <a:moveTo>
                    <a:pt x="0" y="5214"/>
                  </a:moveTo>
                  <a:lnTo>
                    <a:pt x="0" y="5214"/>
                  </a:lnTo>
                  <a:lnTo>
                    <a:pt x="3371" y="5214"/>
                  </a:lnTo>
                  <a:lnTo>
                    <a:pt x="6908" y="7095"/>
                  </a:lnTo>
                  <a:lnTo>
                    <a:pt x="8838" y="8585"/>
                  </a:lnTo>
                  <a:lnTo>
                    <a:pt x="10831" y="7461"/>
                  </a:lnTo>
                  <a:lnTo>
                    <a:pt x="14927" y="568"/>
                  </a:lnTo>
                  <a:lnTo>
                    <a:pt x="18418" y="0"/>
                  </a:lnTo>
                  <a:lnTo>
                    <a:pt x="27941" y="5013"/>
                  </a:lnTo>
                  <a:lnTo>
                    <a:pt x="41832" y="23107"/>
                  </a:lnTo>
                  <a:lnTo>
                    <a:pt x="51514" y="56455"/>
                  </a:lnTo>
                  <a:lnTo>
                    <a:pt x="52109" y="94245"/>
                  </a:lnTo>
                  <a:lnTo>
                    <a:pt x="44446" y="135624"/>
                  </a:lnTo>
                  <a:lnTo>
                    <a:pt x="24850" y="177233"/>
                  </a:lnTo>
                  <a:lnTo>
                    <a:pt x="6350" y="2020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3747"/>
            <p:cNvSpPr/>
            <p:nvPr>
              <p:custDataLst>
                <p:tags r:id="rId165"/>
              </p:custDataLst>
            </p:nvPr>
          </p:nvSpPr>
          <p:spPr>
            <a:xfrm>
              <a:off x="2262172" y="2397230"/>
              <a:ext cx="131779" cy="200711"/>
            </a:xfrm>
            <a:custGeom>
              <a:avLst/>
              <a:gdLst/>
              <a:ahLst/>
              <a:cxnLst/>
              <a:rect l="0" t="0" r="0" b="0"/>
              <a:pathLst>
                <a:path w="131779" h="200711">
                  <a:moveTo>
                    <a:pt x="23828" y="9420"/>
                  </a:moveTo>
                  <a:lnTo>
                    <a:pt x="23828" y="9420"/>
                  </a:lnTo>
                  <a:lnTo>
                    <a:pt x="23828" y="0"/>
                  </a:lnTo>
                  <a:lnTo>
                    <a:pt x="23828" y="1235"/>
                  </a:lnTo>
                  <a:lnTo>
                    <a:pt x="11894" y="29195"/>
                  </a:lnTo>
                  <a:lnTo>
                    <a:pt x="2813" y="74318"/>
                  </a:lnTo>
                  <a:lnTo>
                    <a:pt x="0" y="121174"/>
                  </a:lnTo>
                  <a:lnTo>
                    <a:pt x="7388" y="152589"/>
                  </a:lnTo>
                  <a:lnTo>
                    <a:pt x="10751" y="162016"/>
                  </a:lnTo>
                  <a:lnTo>
                    <a:pt x="25777" y="178135"/>
                  </a:lnTo>
                  <a:lnTo>
                    <a:pt x="46567" y="190943"/>
                  </a:lnTo>
                  <a:lnTo>
                    <a:pt x="79954" y="200710"/>
                  </a:lnTo>
                  <a:lnTo>
                    <a:pt x="104193" y="199762"/>
                  </a:lnTo>
                  <a:lnTo>
                    <a:pt x="131778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718"/>
          <p:cNvGrpSpPr/>
          <p:nvPr/>
        </p:nvGrpSpPr>
        <p:grpSpPr>
          <a:xfrm>
            <a:off x="3095834" y="2283185"/>
            <a:ext cx="333167" cy="453666"/>
            <a:chOff x="3095834" y="2283185"/>
            <a:chExt cx="333167" cy="453666"/>
          </a:xfrm>
        </p:grpSpPr>
        <p:sp>
          <p:nvSpPr>
            <p:cNvPr id="83" name="SMARTInkShape-3748"/>
            <p:cNvSpPr/>
            <p:nvPr>
              <p:custDataLst>
                <p:tags r:id="rId157"/>
              </p:custDataLst>
            </p:nvPr>
          </p:nvSpPr>
          <p:spPr>
            <a:xfrm>
              <a:off x="3095834" y="2451177"/>
              <a:ext cx="228686" cy="215824"/>
            </a:xfrm>
            <a:custGeom>
              <a:avLst/>
              <a:gdLst/>
              <a:ahLst/>
              <a:cxnLst/>
              <a:rect l="0" t="0" r="0" b="0"/>
              <a:pathLst>
                <a:path w="228686" h="215824">
                  <a:moveTo>
                    <a:pt x="212516" y="6273"/>
                  </a:moveTo>
                  <a:lnTo>
                    <a:pt x="212516" y="6273"/>
                  </a:lnTo>
                  <a:lnTo>
                    <a:pt x="217983" y="806"/>
                  </a:lnTo>
                  <a:lnTo>
                    <a:pt x="224256" y="0"/>
                  </a:lnTo>
                  <a:lnTo>
                    <a:pt x="228302" y="3317"/>
                  </a:lnTo>
                  <a:lnTo>
                    <a:pt x="228685" y="5713"/>
                  </a:lnTo>
                  <a:lnTo>
                    <a:pt x="213183" y="51630"/>
                  </a:lnTo>
                  <a:lnTo>
                    <a:pt x="193049" y="95195"/>
                  </a:lnTo>
                  <a:lnTo>
                    <a:pt x="177036" y="122853"/>
                  </a:lnTo>
                  <a:lnTo>
                    <a:pt x="160293" y="137814"/>
                  </a:lnTo>
                  <a:lnTo>
                    <a:pt x="131034" y="151395"/>
                  </a:lnTo>
                  <a:lnTo>
                    <a:pt x="103393" y="156516"/>
                  </a:lnTo>
                  <a:lnTo>
                    <a:pt x="65816" y="148814"/>
                  </a:lnTo>
                  <a:lnTo>
                    <a:pt x="27749" y="130860"/>
                  </a:lnTo>
                  <a:lnTo>
                    <a:pt x="8036" y="116879"/>
                  </a:lnTo>
                  <a:lnTo>
                    <a:pt x="1691" y="108113"/>
                  </a:lnTo>
                  <a:lnTo>
                    <a:pt x="0" y="103800"/>
                  </a:lnTo>
                  <a:lnTo>
                    <a:pt x="989" y="100924"/>
                  </a:lnTo>
                  <a:lnTo>
                    <a:pt x="3764" y="99007"/>
                  </a:lnTo>
                  <a:lnTo>
                    <a:pt x="13904" y="96877"/>
                  </a:lnTo>
                  <a:lnTo>
                    <a:pt x="39447" y="97089"/>
                  </a:lnTo>
                  <a:lnTo>
                    <a:pt x="79682" y="109088"/>
                  </a:lnTo>
                  <a:lnTo>
                    <a:pt x="117648" y="125541"/>
                  </a:lnTo>
                  <a:lnTo>
                    <a:pt x="156712" y="162169"/>
                  </a:lnTo>
                  <a:lnTo>
                    <a:pt x="193466" y="215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3749"/>
            <p:cNvSpPr/>
            <p:nvPr>
              <p:custDataLst>
                <p:tags r:id="rId158"/>
              </p:custDataLst>
            </p:nvPr>
          </p:nvSpPr>
          <p:spPr>
            <a:xfrm>
              <a:off x="3429000" y="2641600"/>
              <a:ext cx="1" cy="95251"/>
            </a:xfrm>
            <a:custGeom>
              <a:avLst/>
              <a:gdLst/>
              <a:ahLst/>
              <a:cxnLst/>
              <a:rect l="0" t="0" r="0" b="0"/>
              <a:pathLst>
                <a:path w="1" h="95251">
                  <a:moveTo>
                    <a:pt x="0" y="0"/>
                  </a:moveTo>
                  <a:lnTo>
                    <a:pt x="0" y="0"/>
                  </a:lnTo>
                  <a:lnTo>
                    <a:pt x="0" y="4561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3750"/>
            <p:cNvSpPr/>
            <p:nvPr>
              <p:custDataLst>
                <p:tags r:id="rId159"/>
              </p:custDataLst>
            </p:nvPr>
          </p:nvSpPr>
          <p:spPr>
            <a:xfrm>
              <a:off x="3207739" y="2283185"/>
              <a:ext cx="100612" cy="101688"/>
            </a:xfrm>
            <a:custGeom>
              <a:avLst/>
              <a:gdLst/>
              <a:ahLst/>
              <a:cxnLst/>
              <a:rect l="0" t="0" r="0" b="0"/>
              <a:pathLst>
                <a:path w="100612" h="101688">
                  <a:moveTo>
                    <a:pt x="18061" y="34565"/>
                  </a:moveTo>
                  <a:lnTo>
                    <a:pt x="18061" y="34565"/>
                  </a:lnTo>
                  <a:lnTo>
                    <a:pt x="23528" y="29098"/>
                  </a:lnTo>
                  <a:lnTo>
                    <a:pt x="19167" y="34164"/>
                  </a:lnTo>
                  <a:lnTo>
                    <a:pt x="13528" y="46284"/>
                  </a:lnTo>
                  <a:lnTo>
                    <a:pt x="4019" y="90605"/>
                  </a:lnTo>
                  <a:lnTo>
                    <a:pt x="0" y="101687"/>
                  </a:lnTo>
                  <a:lnTo>
                    <a:pt x="11307" y="62080"/>
                  </a:lnTo>
                  <a:lnTo>
                    <a:pt x="23207" y="25523"/>
                  </a:lnTo>
                  <a:lnTo>
                    <a:pt x="33048" y="10791"/>
                  </a:lnTo>
                  <a:lnTo>
                    <a:pt x="42596" y="2832"/>
                  </a:lnTo>
                  <a:lnTo>
                    <a:pt x="47117" y="710"/>
                  </a:lnTo>
                  <a:lnTo>
                    <a:pt x="50838" y="0"/>
                  </a:lnTo>
                  <a:lnTo>
                    <a:pt x="56852" y="1094"/>
                  </a:lnTo>
                  <a:lnTo>
                    <a:pt x="67577" y="12418"/>
                  </a:lnTo>
                  <a:lnTo>
                    <a:pt x="100611" y="6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719"/>
          <p:cNvGrpSpPr/>
          <p:nvPr/>
        </p:nvGrpSpPr>
        <p:grpSpPr>
          <a:xfrm>
            <a:off x="3736491" y="2559050"/>
            <a:ext cx="124310" cy="88223"/>
            <a:chOff x="3736491" y="2559050"/>
            <a:chExt cx="124310" cy="88223"/>
          </a:xfrm>
        </p:grpSpPr>
        <p:sp>
          <p:nvSpPr>
            <p:cNvPr id="87" name="SMARTInkShape-3751"/>
            <p:cNvSpPr/>
            <p:nvPr>
              <p:custDataLst>
                <p:tags r:id="rId155"/>
              </p:custDataLst>
            </p:nvPr>
          </p:nvSpPr>
          <p:spPr>
            <a:xfrm>
              <a:off x="3736491" y="2559050"/>
              <a:ext cx="98910" cy="3659"/>
            </a:xfrm>
            <a:custGeom>
              <a:avLst/>
              <a:gdLst/>
              <a:ahLst/>
              <a:cxnLst/>
              <a:rect l="0" t="0" r="0" b="0"/>
              <a:pathLst>
                <a:path w="98910" h="3659">
                  <a:moveTo>
                    <a:pt x="3659" y="0"/>
                  </a:moveTo>
                  <a:lnTo>
                    <a:pt x="3659" y="0"/>
                  </a:lnTo>
                  <a:lnTo>
                    <a:pt x="0" y="3658"/>
                  </a:lnTo>
                  <a:lnTo>
                    <a:pt x="1563" y="2096"/>
                  </a:lnTo>
                  <a:lnTo>
                    <a:pt x="19865" y="414"/>
                  </a:lnTo>
                  <a:lnTo>
                    <a:pt x="66871" y="36"/>
                  </a:lnTo>
                  <a:lnTo>
                    <a:pt x="989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3752"/>
            <p:cNvSpPr/>
            <p:nvPr>
              <p:custDataLst>
                <p:tags r:id="rId156"/>
              </p:custDataLst>
            </p:nvPr>
          </p:nvSpPr>
          <p:spPr>
            <a:xfrm>
              <a:off x="3752206" y="2622550"/>
              <a:ext cx="108595" cy="24723"/>
            </a:xfrm>
            <a:custGeom>
              <a:avLst/>
              <a:gdLst/>
              <a:ahLst/>
              <a:cxnLst/>
              <a:rect l="0" t="0" r="0" b="0"/>
              <a:pathLst>
                <a:path w="108595" h="24723">
                  <a:moveTo>
                    <a:pt x="26044" y="0"/>
                  </a:moveTo>
                  <a:lnTo>
                    <a:pt x="26044" y="0"/>
                  </a:lnTo>
                  <a:lnTo>
                    <a:pt x="2900" y="17677"/>
                  </a:lnTo>
                  <a:lnTo>
                    <a:pt x="737" y="20251"/>
                  </a:lnTo>
                  <a:lnTo>
                    <a:pt x="0" y="21967"/>
                  </a:lnTo>
                  <a:lnTo>
                    <a:pt x="215" y="23111"/>
                  </a:lnTo>
                  <a:lnTo>
                    <a:pt x="17372" y="24722"/>
                  </a:lnTo>
                  <a:lnTo>
                    <a:pt x="61809" y="18403"/>
                  </a:lnTo>
                  <a:lnTo>
                    <a:pt x="10859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3" name="SMARTInkShape-Group720"/>
          <p:cNvGrpSpPr/>
          <p:nvPr/>
        </p:nvGrpSpPr>
        <p:grpSpPr>
          <a:xfrm>
            <a:off x="4286250" y="2401183"/>
            <a:ext cx="184151" cy="425485"/>
            <a:chOff x="4286250" y="2401183"/>
            <a:chExt cx="184151" cy="425485"/>
          </a:xfrm>
        </p:grpSpPr>
        <p:sp>
          <p:nvSpPr>
            <p:cNvPr id="90" name="SMARTInkShape-3753"/>
            <p:cNvSpPr/>
            <p:nvPr>
              <p:custDataLst>
                <p:tags r:id="rId152"/>
              </p:custDataLst>
            </p:nvPr>
          </p:nvSpPr>
          <p:spPr>
            <a:xfrm>
              <a:off x="4337050" y="2401183"/>
              <a:ext cx="31751" cy="157868"/>
            </a:xfrm>
            <a:custGeom>
              <a:avLst/>
              <a:gdLst/>
              <a:ahLst/>
              <a:cxnLst/>
              <a:rect l="0" t="0" r="0" b="0"/>
              <a:pathLst>
                <a:path w="31751" h="1578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8788" y="3272"/>
                  </a:lnTo>
                  <a:lnTo>
                    <a:pt x="12209" y="6120"/>
                  </a:lnTo>
                  <a:lnTo>
                    <a:pt x="20394" y="23613"/>
                  </a:lnTo>
                  <a:lnTo>
                    <a:pt x="28775" y="64242"/>
                  </a:lnTo>
                  <a:lnTo>
                    <a:pt x="31162" y="108851"/>
                  </a:lnTo>
                  <a:lnTo>
                    <a:pt x="3175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3754"/>
            <p:cNvSpPr/>
            <p:nvPr>
              <p:custDataLst>
                <p:tags r:id="rId153"/>
              </p:custDataLst>
            </p:nvPr>
          </p:nvSpPr>
          <p:spPr>
            <a:xfrm>
              <a:off x="4286250" y="2609850"/>
              <a:ext cx="171451" cy="22422"/>
            </a:xfrm>
            <a:custGeom>
              <a:avLst/>
              <a:gdLst/>
              <a:ahLst/>
              <a:cxnLst/>
              <a:rect l="0" t="0" r="0" b="0"/>
              <a:pathLst>
                <a:path w="171451" h="22422">
                  <a:moveTo>
                    <a:pt x="0" y="19050"/>
                  </a:moveTo>
                  <a:lnTo>
                    <a:pt x="0" y="19050"/>
                  </a:lnTo>
                  <a:lnTo>
                    <a:pt x="3371" y="22421"/>
                  </a:lnTo>
                  <a:lnTo>
                    <a:pt x="6480" y="22003"/>
                  </a:lnTo>
                  <a:lnTo>
                    <a:pt x="52355" y="6461"/>
                  </a:lnTo>
                  <a:lnTo>
                    <a:pt x="95165" y="1276"/>
                  </a:lnTo>
                  <a:lnTo>
                    <a:pt x="135163" y="252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3755"/>
            <p:cNvSpPr/>
            <p:nvPr>
              <p:custDataLst>
                <p:tags r:id="rId154"/>
              </p:custDataLst>
            </p:nvPr>
          </p:nvSpPr>
          <p:spPr>
            <a:xfrm>
              <a:off x="4338717" y="2714459"/>
              <a:ext cx="131684" cy="112209"/>
            </a:xfrm>
            <a:custGeom>
              <a:avLst/>
              <a:gdLst/>
              <a:ahLst/>
              <a:cxnLst/>
              <a:rect l="0" t="0" r="0" b="0"/>
              <a:pathLst>
                <a:path w="131684" h="112209">
                  <a:moveTo>
                    <a:pt x="23733" y="3341"/>
                  </a:moveTo>
                  <a:lnTo>
                    <a:pt x="23733" y="3341"/>
                  </a:lnTo>
                  <a:lnTo>
                    <a:pt x="3960" y="35323"/>
                  </a:lnTo>
                  <a:lnTo>
                    <a:pt x="0" y="47468"/>
                  </a:lnTo>
                  <a:lnTo>
                    <a:pt x="3947" y="94376"/>
                  </a:lnTo>
                  <a:lnTo>
                    <a:pt x="6238" y="105654"/>
                  </a:lnTo>
                  <a:lnTo>
                    <a:pt x="8901" y="111608"/>
                  </a:lnTo>
                  <a:lnTo>
                    <a:pt x="9612" y="112208"/>
                  </a:lnTo>
                  <a:lnTo>
                    <a:pt x="10085" y="111902"/>
                  </a:lnTo>
                  <a:lnTo>
                    <a:pt x="26878" y="64330"/>
                  </a:lnTo>
                  <a:lnTo>
                    <a:pt x="43317" y="20057"/>
                  </a:lnTo>
                  <a:lnTo>
                    <a:pt x="52193" y="8653"/>
                  </a:lnTo>
                  <a:lnTo>
                    <a:pt x="65075" y="2174"/>
                  </a:lnTo>
                  <a:lnTo>
                    <a:pt x="78796" y="0"/>
                  </a:lnTo>
                  <a:lnTo>
                    <a:pt x="89598" y="1386"/>
                  </a:lnTo>
                  <a:lnTo>
                    <a:pt x="106984" y="12875"/>
                  </a:lnTo>
                  <a:lnTo>
                    <a:pt x="122170" y="43168"/>
                  </a:lnTo>
                  <a:lnTo>
                    <a:pt x="129804" y="85396"/>
                  </a:lnTo>
                  <a:lnTo>
                    <a:pt x="131683" y="111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" name="SMARTInkShape-Group721"/>
          <p:cNvGrpSpPr/>
          <p:nvPr/>
        </p:nvGrpSpPr>
        <p:grpSpPr>
          <a:xfrm>
            <a:off x="4711546" y="2453966"/>
            <a:ext cx="603405" cy="270185"/>
            <a:chOff x="4711546" y="2453966"/>
            <a:chExt cx="603405" cy="270185"/>
          </a:xfrm>
        </p:grpSpPr>
        <p:sp>
          <p:nvSpPr>
            <p:cNvPr id="94" name="SMARTInkShape-3756"/>
            <p:cNvSpPr/>
            <p:nvPr>
              <p:custDataLst>
                <p:tags r:id="rId147"/>
              </p:custDataLst>
            </p:nvPr>
          </p:nvSpPr>
          <p:spPr>
            <a:xfrm>
              <a:off x="4711546" y="2453966"/>
              <a:ext cx="254155" cy="239887"/>
            </a:xfrm>
            <a:custGeom>
              <a:avLst/>
              <a:gdLst/>
              <a:ahLst/>
              <a:cxnLst/>
              <a:rect l="0" t="0" r="0" b="0"/>
              <a:pathLst>
                <a:path w="254155" h="239887">
                  <a:moveTo>
                    <a:pt x="184304" y="9834"/>
                  </a:moveTo>
                  <a:lnTo>
                    <a:pt x="184304" y="9834"/>
                  </a:lnTo>
                  <a:lnTo>
                    <a:pt x="187675" y="9834"/>
                  </a:lnTo>
                  <a:lnTo>
                    <a:pt x="187257" y="9128"/>
                  </a:lnTo>
                  <a:lnTo>
                    <a:pt x="182043" y="5470"/>
                  </a:lnTo>
                  <a:lnTo>
                    <a:pt x="182091" y="4808"/>
                  </a:lnTo>
                  <a:lnTo>
                    <a:pt x="182829" y="4367"/>
                  </a:lnTo>
                  <a:lnTo>
                    <a:pt x="183648" y="1995"/>
                  </a:lnTo>
                  <a:lnTo>
                    <a:pt x="183867" y="374"/>
                  </a:lnTo>
                  <a:lnTo>
                    <a:pt x="184013" y="0"/>
                  </a:lnTo>
                  <a:lnTo>
                    <a:pt x="184174" y="1465"/>
                  </a:lnTo>
                  <a:lnTo>
                    <a:pt x="177523" y="9628"/>
                  </a:lnTo>
                  <a:lnTo>
                    <a:pt x="132820" y="36043"/>
                  </a:lnTo>
                  <a:lnTo>
                    <a:pt x="89225" y="58363"/>
                  </a:lnTo>
                  <a:lnTo>
                    <a:pt x="50151" y="78608"/>
                  </a:lnTo>
                  <a:lnTo>
                    <a:pt x="13140" y="97050"/>
                  </a:lnTo>
                  <a:lnTo>
                    <a:pt x="3338" y="107158"/>
                  </a:lnTo>
                  <a:lnTo>
                    <a:pt x="866" y="112111"/>
                  </a:lnTo>
                  <a:lnTo>
                    <a:pt x="0" y="121378"/>
                  </a:lnTo>
                  <a:lnTo>
                    <a:pt x="4284" y="124413"/>
                  </a:lnTo>
                  <a:lnTo>
                    <a:pt x="41578" y="131166"/>
                  </a:lnTo>
                  <a:lnTo>
                    <a:pt x="82968" y="135714"/>
                  </a:lnTo>
                  <a:lnTo>
                    <a:pt x="119785" y="136502"/>
                  </a:lnTo>
                  <a:lnTo>
                    <a:pt x="155231" y="143477"/>
                  </a:lnTo>
                  <a:lnTo>
                    <a:pt x="162100" y="146907"/>
                  </a:lnTo>
                  <a:lnTo>
                    <a:pt x="165974" y="150605"/>
                  </a:lnTo>
                  <a:lnTo>
                    <a:pt x="167850" y="154481"/>
                  </a:lnTo>
                  <a:lnTo>
                    <a:pt x="164162" y="159888"/>
                  </a:lnTo>
                  <a:lnTo>
                    <a:pt x="146895" y="173421"/>
                  </a:lnTo>
                  <a:lnTo>
                    <a:pt x="109406" y="190165"/>
                  </a:lnTo>
                  <a:lnTo>
                    <a:pt x="64042" y="207759"/>
                  </a:lnTo>
                  <a:lnTo>
                    <a:pt x="18254" y="224046"/>
                  </a:lnTo>
                  <a:lnTo>
                    <a:pt x="15748" y="227430"/>
                  </a:lnTo>
                  <a:lnTo>
                    <a:pt x="14783" y="231098"/>
                  </a:lnTo>
                  <a:lnTo>
                    <a:pt x="19079" y="234249"/>
                  </a:lnTo>
                  <a:lnTo>
                    <a:pt x="37022" y="239631"/>
                  </a:lnTo>
                  <a:lnTo>
                    <a:pt x="78262" y="239886"/>
                  </a:lnTo>
                  <a:lnTo>
                    <a:pt x="113656" y="237198"/>
                  </a:lnTo>
                  <a:lnTo>
                    <a:pt x="148671" y="233651"/>
                  </a:lnTo>
                  <a:lnTo>
                    <a:pt x="187779" y="226983"/>
                  </a:lnTo>
                  <a:lnTo>
                    <a:pt x="254154" y="2130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757"/>
            <p:cNvSpPr/>
            <p:nvPr>
              <p:custDataLst>
                <p:tags r:id="rId148"/>
              </p:custDataLst>
            </p:nvPr>
          </p:nvSpPr>
          <p:spPr>
            <a:xfrm>
              <a:off x="5111750" y="2477383"/>
              <a:ext cx="101601" cy="183268"/>
            </a:xfrm>
            <a:custGeom>
              <a:avLst/>
              <a:gdLst/>
              <a:ahLst/>
              <a:cxnLst/>
              <a:rect l="0" t="0" r="0" b="0"/>
              <a:pathLst>
                <a:path w="101601" h="183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6990" y="47377"/>
                  </a:lnTo>
                  <a:lnTo>
                    <a:pt x="58185" y="76462"/>
                  </a:lnTo>
                  <a:lnTo>
                    <a:pt x="77684" y="123494"/>
                  </a:lnTo>
                  <a:lnTo>
                    <a:pt x="10160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758"/>
            <p:cNvSpPr/>
            <p:nvPr>
              <p:custDataLst>
                <p:tags r:id="rId149"/>
              </p:custDataLst>
            </p:nvPr>
          </p:nvSpPr>
          <p:spPr>
            <a:xfrm>
              <a:off x="5118100" y="2471915"/>
              <a:ext cx="152401" cy="207786"/>
            </a:xfrm>
            <a:custGeom>
              <a:avLst/>
              <a:gdLst/>
              <a:ahLst/>
              <a:cxnLst/>
              <a:rect l="0" t="0" r="0" b="0"/>
              <a:pathLst>
                <a:path w="152401" h="207786">
                  <a:moveTo>
                    <a:pt x="152400" y="10935"/>
                  </a:moveTo>
                  <a:lnTo>
                    <a:pt x="152400" y="10935"/>
                  </a:lnTo>
                  <a:lnTo>
                    <a:pt x="152400" y="4193"/>
                  </a:lnTo>
                  <a:lnTo>
                    <a:pt x="151695" y="2207"/>
                  </a:lnTo>
                  <a:lnTo>
                    <a:pt x="150518" y="883"/>
                  </a:lnTo>
                  <a:lnTo>
                    <a:pt x="149029" y="0"/>
                  </a:lnTo>
                  <a:lnTo>
                    <a:pt x="141730" y="2782"/>
                  </a:lnTo>
                  <a:lnTo>
                    <a:pt x="119797" y="19438"/>
                  </a:lnTo>
                  <a:lnTo>
                    <a:pt x="80514" y="64670"/>
                  </a:lnTo>
                  <a:lnTo>
                    <a:pt x="47161" y="111362"/>
                  </a:lnTo>
                  <a:lnTo>
                    <a:pt x="17523" y="157599"/>
                  </a:lnTo>
                  <a:lnTo>
                    <a:pt x="0" y="207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759"/>
            <p:cNvSpPr/>
            <p:nvPr>
              <p:custDataLst>
                <p:tags r:id="rId150"/>
              </p:custDataLst>
            </p:nvPr>
          </p:nvSpPr>
          <p:spPr>
            <a:xfrm>
              <a:off x="5257800" y="26479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5" y="10139"/>
                  </a:lnTo>
                  <a:lnTo>
                    <a:pt x="7674" y="29493"/>
                  </a:lnTo>
                  <a:lnTo>
                    <a:pt x="4861" y="482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760"/>
            <p:cNvSpPr/>
            <p:nvPr>
              <p:custDataLst>
                <p:tags r:id="rId151"/>
              </p:custDataLst>
            </p:nvPr>
          </p:nvSpPr>
          <p:spPr>
            <a:xfrm>
              <a:off x="5302250" y="2571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2308"/>
                  </a:lnTo>
                  <a:lnTo>
                    <a:pt x="11289" y="961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723"/>
          <p:cNvGrpSpPr/>
          <p:nvPr/>
        </p:nvGrpSpPr>
        <p:grpSpPr>
          <a:xfrm>
            <a:off x="3120102" y="3223098"/>
            <a:ext cx="334299" cy="363827"/>
            <a:chOff x="3120102" y="3223098"/>
            <a:chExt cx="334299" cy="363827"/>
          </a:xfrm>
        </p:grpSpPr>
        <p:sp>
          <p:nvSpPr>
            <p:cNvPr id="100" name="SMARTInkShape-3761"/>
            <p:cNvSpPr/>
            <p:nvPr>
              <p:custDataLst>
                <p:tags r:id="rId144"/>
              </p:custDataLst>
            </p:nvPr>
          </p:nvSpPr>
          <p:spPr>
            <a:xfrm>
              <a:off x="3378200" y="3507891"/>
              <a:ext cx="76201" cy="79034"/>
            </a:xfrm>
            <a:custGeom>
              <a:avLst/>
              <a:gdLst/>
              <a:ahLst/>
              <a:cxnLst/>
              <a:rect l="0" t="0" r="0" b="0"/>
              <a:pathLst>
                <a:path w="76201" h="79034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69" y="0"/>
                  </a:lnTo>
                  <a:lnTo>
                    <a:pt x="6907" y="515"/>
                  </a:lnTo>
                  <a:lnTo>
                    <a:pt x="8838" y="1563"/>
                  </a:lnTo>
                  <a:lnTo>
                    <a:pt x="22076" y="4656"/>
                  </a:lnTo>
                  <a:lnTo>
                    <a:pt x="30038" y="10217"/>
                  </a:lnTo>
                  <a:lnTo>
                    <a:pt x="34516" y="19274"/>
                  </a:lnTo>
                  <a:lnTo>
                    <a:pt x="35802" y="29649"/>
                  </a:lnTo>
                  <a:lnTo>
                    <a:pt x="29052" y="55512"/>
                  </a:lnTo>
                  <a:lnTo>
                    <a:pt x="14786" y="77071"/>
                  </a:lnTo>
                  <a:lnTo>
                    <a:pt x="14796" y="78001"/>
                  </a:lnTo>
                  <a:lnTo>
                    <a:pt x="15509" y="78620"/>
                  </a:lnTo>
                  <a:lnTo>
                    <a:pt x="16689" y="79033"/>
                  </a:lnTo>
                  <a:lnTo>
                    <a:pt x="76200" y="60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762"/>
            <p:cNvSpPr/>
            <p:nvPr>
              <p:custDataLst>
                <p:tags r:id="rId145"/>
              </p:custDataLst>
            </p:nvPr>
          </p:nvSpPr>
          <p:spPr>
            <a:xfrm>
              <a:off x="3120102" y="3372189"/>
              <a:ext cx="156499" cy="139362"/>
            </a:xfrm>
            <a:custGeom>
              <a:avLst/>
              <a:gdLst/>
              <a:ahLst/>
              <a:cxnLst/>
              <a:rect l="0" t="0" r="0" b="0"/>
              <a:pathLst>
                <a:path w="156499" h="139362">
                  <a:moveTo>
                    <a:pt x="150148" y="12361"/>
                  </a:moveTo>
                  <a:lnTo>
                    <a:pt x="150148" y="12361"/>
                  </a:lnTo>
                  <a:lnTo>
                    <a:pt x="153519" y="8990"/>
                  </a:lnTo>
                  <a:lnTo>
                    <a:pt x="155174" y="5454"/>
                  </a:lnTo>
                  <a:lnTo>
                    <a:pt x="156420" y="0"/>
                  </a:lnTo>
                  <a:lnTo>
                    <a:pt x="156475" y="6504"/>
                  </a:lnTo>
                  <a:lnTo>
                    <a:pt x="153120" y="17367"/>
                  </a:lnTo>
                  <a:lnTo>
                    <a:pt x="131698" y="56704"/>
                  </a:lnTo>
                  <a:lnTo>
                    <a:pt x="110912" y="87285"/>
                  </a:lnTo>
                  <a:lnTo>
                    <a:pt x="88671" y="109345"/>
                  </a:lnTo>
                  <a:lnTo>
                    <a:pt x="60201" y="125058"/>
                  </a:lnTo>
                  <a:lnTo>
                    <a:pt x="44555" y="129476"/>
                  </a:lnTo>
                  <a:lnTo>
                    <a:pt x="20475" y="128593"/>
                  </a:lnTo>
                  <a:lnTo>
                    <a:pt x="9495" y="123757"/>
                  </a:lnTo>
                  <a:lnTo>
                    <a:pt x="5579" y="120491"/>
                  </a:lnTo>
                  <a:lnTo>
                    <a:pt x="1229" y="109337"/>
                  </a:lnTo>
                  <a:lnTo>
                    <a:pt x="0" y="96384"/>
                  </a:lnTo>
                  <a:lnTo>
                    <a:pt x="1806" y="85923"/>
                  </a:lnTo>
                  <a:lnTo>
                    <a:pt x="6843" y="78451"/>
                  </a:lnTo>
                  <a:lnTo>
                    <a:pt x="10161" y="75471"/>
                  </a:lnTo>
                  <a:lnTo>
                    <a:pt x="23256" y="72160"/>
                  </a:lnTo>
                  <a:lnTo>
                    <a:pt x="50461" y="72177"/>
                  </a:lnTo>
                  <a:lnTo>
                    <a:pt x="78983" y="78533"/>
                  </a:lnTo>
                  <a:lnTo>
                    <a:pt x="113905" y="96693"/>
                  </a:lnTo>
                  <a:lnTo>
                    <a:pt x="137841" y="116299"/>
                  </a:lnTo>
                  <a:lnTo>
                    <a:pt x="156498" y="1393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3763"/>
            <p:cNvSpPr/>
            <p:nvPr>
              <p:custDataLst>
                <p:tags r:id="rId146"/>
              </p:custDataLst>
            </p:nvPr>
          </p:nvSpPr>
          <p:spPr>
            <a:xfrm>
              <a:off x="3245480" y="3223098"/>
              <a:ext cx="107321" cy="73667"/>
            </a:xfrm>
            <a:custGeom>
              <a:avLst/>
              <a:gdLst/>
              <a:ahLst/>
              <a:cxnLst/>
              <a:rect l="0" t="0" r="0" b="0"/>
              <a:pathLst>
                <a:path w="107321" h="73667">
                  <a:moveTo>
                    <a:pt x="37470" y="15402"/>
                  </a:moveTo>
                  <a:lnTo>
                    <a:pt x="37470" y="15402"/>
                  </a:lnTo>
                  <a:lnTo>
                    <a:pt x="37470" y="12031"/>
                  </a:lnTo>
                  <a:lnTo>
                    <a:pt x="35588" y="8495"/>
                  </a:lnTo>
                  <a:lnTo>
                    <a:pt x="32003" y="3847"/>
                  </a:lnTo>
                  <a:lnTo>
                    <a:pt x="31003" y="4170"/>
                  </a:lnTo>
                  <a:lnTo>
                    <a:pt x="28010" y="6412"/>
                  </a:lnTo>
                  <a:lnTo>
                    <a:pt x="10150" y="49426"/>
                  </a:lnTo>
                  <a:lnTo>
                    <a:pt x="789" y="73165"/>
                  </a:lnTo>
                  <a:lnTo>
                    <a:pt x="316" y="73666"/>
                  </a:lnTo>
                  <a:lnTo>
                    <a:pt x="0" y="73295"/>
                  </a:lnTo>
                  <a:lnTo>
                    <a:pt x="5270" y="61854"/>
                  </a:lnTo>
                  <a:lnTo>
                    <a:pt x="38249" y="16471"/>
                  </a:lnTo>
                  <a:lnTo>
                    <a:pt x="49811" y="5294"/>
                  </a:lnTo>
                  <a:lnTo>
                    <a:pt x="59653" y="326"/>
                  </a:lnTo>
                  <a:lnTo>
                    <a:pt x="68730" y="0"/>
                  </a:lnTo>
                  <a:lnTo>
                    <a:pt x="73127" y="901"/>
                  </a:lnTo>
                  <a:lnTo>
                    <a:pt x="86057" y="8910"/>
                  </a:lnTo>
                  <a:lnTo>
                    <a:pt x="97998" y="24259"/>
                  </a:lnTo>
                  <a:lnTo>
                    <a:pt x="107320" y="40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724"/>
          <p:cNvGrpSpPr/>
          <p:nvPr/>
        </p:nvGrpSpPr>
        <p:grpSpPr>
          <a:xfrm>
            <a:off x="3774591" y="3448050"/>
            <a:ext cx="130660" cy="87136"/>
            <a:chOff x="3774591" y="3448050"/>
            <a:chExt cx="130660" cy="87136"/>
          </a:xfrm>
        </p:grpSpPr>
        <p:sp>
          <p:nvSpPr>
            <p:cNvPr id="104" name="SMARTInkShape-3764"/>
            <p:cNvSpPr/>
            <p:nvPr>
              <p:custDataLst>
                <p:tags r:id="rId142"/>
              </p:custDataLst>
            </p:nvPr>
          </p:nvSpPr>
          <p:spPr>
            <a:xfrm>
              <a:off x="3780015" y="3498850"/>
              <a:ext cx="125236" cy="36336"/>
            </a:xfrm>
            <a:custGeom>
              <a:avLst/>
              <a:gdLst/>
              <a:ahLst/>
              <a:cxnLst/>
              <a:rect l="0" t="0" r="0" b="0"/>
              <a:pathLst>
                <a:path w="125236" h="36336">
                  <a:moveTo>
                    <a:pt x="10935" y="25400"/>
                  </a:moveTo>
                  <a:lnTo>
                    <a:pt x="10935" y="25400"/>
                  </a:lnTo>
                  <a:lnTo>
                    <a:pt x="0" y="36335"/>
                  </a:lnTo>
                  <a:lnTo>
                    <a:pt x="40970" y="26460"/>
                  </a:lnTo>
                  <a:lnTo>
                    <a:pt x="85046" y="12073"/>
                  </a:lnTo>
                  <a:lnTo>
                    <a:pt x="1252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765"/>
            <p:cNvSpPr/>
            <p:nvPr>
              <p:custDataLst>
                <p:tags r:id="rId143"/>
              </p:custDataLst>
            </p:nvPr>
          </p:nvSpPr>
          <p:spPr>
            <a:xfrm>
              <a:off x="3774591" y="3448050"/>
              <a:ext cx="79860" cy="6351"/>
            </a:xfrm>
            <a:custGeom>
              <a:avLst/>
              <a:gdLst/>
              <a:ahLst/>
              <a:cxnLst/>
              <a:rect l="0" t="0" r="0" b="0"/>
              <a:pathLst>
                <a:path w="79860" h="6351">
                  <a:moveTo>
                    <a:pt x="3659" y="0"/>
                  </a:moveTo>
                  <a:lnTo>
                    <a:pt x="3659" y="0"/>
                  </a:lnTo>
                  <a:lnTo>
                    <a:pt x="3659" y="3371"/>
                  </a:lnTo>
                  <a:lnTo>
                    <a:pt x="2953" y="4364"/>
                  </a:lnTo>
                  <a:lnTo>
                    <a:pt x="1777" y="5026"/>
                  </a:lnTo>
                  <a:lnTo>
                    <a:pt x="288" y="5467"/>
                  </a:lnTo>
                  <a:lnTo>
                    <a:pt x="0" y="5761"/>
                  </a:lnTo>
                  <a:lnTo>
                    <a:pt x="515" y="5958"/>
                  </a:lnTo>
                  <a:lnTo>
                    <a:pt x="9780" y="6272"/>
                  </a:lnTo>
                  <a:lnTo>
                    <a:pt x="51135" y="876"/>
                  </a:lnTo>
                  <a:lnTo>
                    <a:pt x="798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725"/>
          <p:cNvGrpSpPr/>
          <p:nvPr/>
        </p:nvGrpSpPr>
        <p:grpSpPr>
          <a:xfrm>
            <a:off x="4281045" y="3321696"/>
            <a:ext cx="1192656" cy="433923"/>
            <a:chOff x="4281045" y="3321696"/>
            <a:chExt cx="1192656" cy="433923"/>
          </a:xfrm>
        </p:grpSpPr>
        <p:sp>
          <p:nvSpPr>
            <p:cNvPr id="107" name="SMARTInkShape-3766"/>
            <p:cNvSpPr/>
            <p:nvPr>
              <p:custDataLst>
                <p:tags r:id="rId133"/>
              </p:custDataLst>
            </p:nvPr>
          </p:nvSpPr>
          <p:spPr>
            <a:xfrm>
              <a:off x="4337050" y="3371354"/>
              <a:ext cx="25401" cy="133847"/>
            </a:xfrm>
            <a:custGeom>
              <a:avLst/>
              <a:gdLst/>
              <a:ahLst/>
              <a:cxnLst/>
              <a:rect l="0" t="0" r="0" b="0"/>
              <a:pathLst>
                <a:path w="25401" h="133847">
                  <a:moveTo>
                    <a:pt x="0" y="13196"/>
                  </a:moveTo>
                  <a:lnTo>
                    <a:pt x="0" y="13196"/>
                  </a:lnTo>
                  <a:lnTo>
                    <a:pt x="3371" y="3083"/>
                  </a:lnTo>
                  <a:lnTo>
                    <a:pt x="5069" y="810"/>
                  </a:lnTo>
                  <a:lnTo>
                    <a:pt x="6907" y="0"/>
                  </a:lnTo>
                  <a:lnTo>
                    <a:pt x="8838" y="165"/>
                  </a:lnTo>
                  <a:lnTo>
                    <a:pt x="12865" y="7875"/>
                  </a:lnTo>
                  <a:lnTo>
                    <a:pt x="21199" y="45933"/>
                  </a:lnTo>
                  <a:lnTo>
                    <a:pt x="24156" y="83339"/>
                  </a:lnTo>
                  <a:lnTo>
                    <a:pt x="25400" y="1338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3767"/>
            <p:cNvSpPr/>
            <p:nvPr>
              <p:custDataLst>
                <p:tags r:id="rId134"/>
              </p:custDataLst>
            </p:nvPr>
          </p:nvSpPr>
          <p:spPr>
            <a:xfrm>
              <a:off x="4281045" y="3562350"/>
              <a:ext cx="144906" cy="18168"/>
            </a:xfrm>
            <a:custGeom>
              <a:avLst/>
              <a:gdLst/>
              <a:ahLst/>
              <a:cxnLst/>
              <a:rect l="0" t="0" r="0" b="0"/>
              <a:pathLst>
                <a:path w="144906" h="18168">
                  <a:moveTo>
                    <a:pt x="11555" y="12700"/>
                  </a:moveTo>
                  <a:lnTo>
                    <a:pt x="11555" y="12700"/>
                  </a:lnTo>
                  <a:lnTo>
                    <a:pt x="8184" y="12700"/>
                  </a:lnTo>
                  <a:lnTo>
                    <a:pt x="4648" y="14582"/>
                  </a:lnTo>
                  <a:lnTo>
                    <a:pt x="0" y="18167"/>
                  </a:lnTo>
                  <a:lnTo>
                    <a:pt x="42325" y="10134"/>
                  </a:lnTo>
                  <a:lnTo>
                    <a:pt x="81114" y="4100"/>
                  </a:lnTo>
                  <a:lnTo>
                    <a:pt x="144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3768"/>
            <p:cNvSpPr/>
            <p:nvPr>
              <p:custDataLst>
                <p:tags r:id="rId135"/>
              </p:custDataLst>
            </p:nvPr>
          </p:nvSpPr>
          <p:spPr>
            <a:xfrm>
              <a:off x="4320743" y="3663950"/>
              <a:ext cx="98858" cy="91669"/>
            </a:xfrm>
            <a:custGeom>
              <a:avLst/>
              <a:gdLst/>
              <a:ahLst/>
              <a:cxnLst/>
              <a:rect l="0" t="0" r="0" b="0"/>
              <a:pathLst>
                <a:path w="98858" h="91669">
                  <a:moveTo>
                    <a:pt x="9957" y="0"/>
                  </a:moveTo>
                  <a:lnTo>
                    <a:pt x="9957" y="0"/>
                  </a:lnTo>
                  <a:lnTo>
                    <a:pt x="8075" y="39821"/>
                  </a:lnTo>
                  <a:lnTo>
                    <a:pt x="3076" y="87191"/>
                  </a:lnTo>
                  <a:lnTo>
                    <a:pt x="1842" y="89877"/>
                  </a:lnTo>
                  <a:lnTo>
                    <a:pt x="313" y="91668"/>
                  </a:lnTo>
                  <a:lnTo>
                    <a:pt x="0" y="91451"/>
                  </a:lnTo>
                  <a:lnTo>
                    <a:pt x="21101" y="47626"/>
                  </a:lnTo>
                  <a:lnTo>
                    <a:pt x="36777" y="26341"/>
                  </a:lnTo>
                  <a:lnTo>
                    <a:pt x="58199" y="10000"/>
                  </a:lnTo>
                  <a:lnTo>
                    <a:pt x="70439" y="6326"/>
                  </a:lnTo>
                  <a:lnTo>
                    <a:pt x="75678" y="6334"/>
                  </a:lnTo>
                  <a:lnTo>
                    <a:pt x="80582" y="8456"/>
                  </a:lnTo>
                  <a:lnTo>
                    <a:pt x="89794" y="16458"/>
                  </a:lnTo>
                  <a:lnTo>
                    <a:pt x="94829" y="25189"/>
                  </a:lnTo>
                  <a:lnTo>
                    <a:pt x="97664" y="39919"/>
                  </a:lnTo>
                  <a:lnTo>
                    <a:pt x="9885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769"/>
            <p:cNvSpPr/>
            <p:nvPr>
              <p:custDataLst>
                <p:tags r:id="rId136"/>
              </p:custDataLst>
            </p:nvPr>
          </p:nvSpPr>
          <p:spPr>
            <a:xfrm>
              <a:off x="4679067" y="3403677"/>
              <a:ext cx="216784" cy="235992"/>
            </a:xfrm>
            <a:custGeom>
              <a:avLst/>
              <a:gdLst/>
              <a:ahLst/>
              <a:cxnLst/>
              <a:rect l="0" t="0" r="0" b="0"/>
              <a:pathLst>
                <a:path w="216784" h="235992">
                  <a:moveTo>
                    <a:pt x="159633" y="6273"/>
                  </a:moveTo>
                  <a:lnTo>
                    <a:pt x="159633" y="6273"/>
                  </a:lnTo>
                  <a:lnTo>
                    <a:pt x="163004" y="6273"/>
                  </a:lnTo>
                  <a:lnTo>
                    <a:pt x="163997" y="5567"/>
                  </a:lnTo>
                  <a:lnTo>
                    <a:pt x="164659" y="4391"/>
                  </a:lnTo>
                  <a:lnTo>
                    <a:pt x="165100" y="2902"/>
                  </a:lnTo>
                  <a:lnTo>
                    <a:pt x="166100" y="1909"/>
                  </a:lnTo>
                  <a:lnTo>
                    <a:pt x="172049" y="0"/>
                  </a:lnTo>
                  <a:lnTo>
                    <a:pt x="128166" y="23690"/>
                  </a:lnTo>
                  <a:lnTo>
                    <a:pt x="85615" y="45278"/>
                  </a:lnTo>
                  <a:lnTo>
                    <a:pt x="42479" y="73389"/>
                  </a:lnTo>
                  <a:lnTo>
                    <a:pt x="24340" y="86523"/>
                  </a:lnTo>
                  <a:lnTo>
                    <a:pt x="21460" y="90112"/>
                  </a:lnTo>
                  <a:lnTo>
                    <a:pt x="20245" y="93210"/>
                  </a:lnTo>
                  <a:lnTo>
                    <a:pt x="20141" y="95981"/>
                  </a:lnTo>
                  <a:lnTo>
                    <a:pt x="21483" y="97828"/>
                  </a:lnTo>
                  <a:lnTo>
                    <a:pt x="26736" y="99881"/>
                  </a:lnTo>
                  <a:lnTo>
                    <a:pt x="67656" y="106333"/>
                  </a:lnTo>
                  <a:lnTo>
                    <a:pt x="82066" y="108599"/>
                  </a:lnTo>
                  <a:lnTo>
                    <a:pt x="99961" y="117103"/>
                  </a:lnTo>
                  <a:lnTo>
                    <a:pt x="104890" y="122089"/>
                  </a:lnTo>
                  <a:lnTo>
                    <a:pt x="104088" y="125817"/>
                  </a:lnTo>
                  <a:lnTo>
                    <a:pt x="97552" y="135603"/>
                  </a:lnTo>
                  <a:lnTo>
                    <a:pt x="58150" y="165330"/>
                  </a:lnTo>
                  <a:lnTo>
                    <a:pt x="10569" y="206401"/>
                  </a:lnTo>
                  <a:lnTo>
                    <a:pt x="2601" y="214222"/>
                  </a:lnTo>
                  <a:lnTo>
                    <a:pt x="617" y="217578"/>
                  </a:lnTo>
                  <a:lnTo>
                    <a:pt x="0" y="220521"/>
                  </a:lnTo>
                  <a:lnTo>
                    <a:pt x="294" y="223188"/>
                  </a:lnTo>
                  <a:lnTo>
                    <a:pt x="8147" y="229915"/>
                  </a:lnTo>
                  <a:lnTo>
                    <a:pt x="14192" y="233684"/>
                  </a:lnTo>
                  <a:lnTo>
                    <a:pt x="30316" y="235991"/>
                  </a:lnTo>
                  <a:lnTo>
                    <a:pt x="72784" y="231723"/>
                  </a:lnTo>
                  <a:lnTo>
                    <a:pt x="114621" y="228449"/>
                  </a:lnTo>
                  <a:lnTo>
                    <a:pt x="154136" y="224346"/>
                  </a:lnTo>
                  <a:lnTo>
                    <a:pt x="216783" y="20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770"/>
            <p:cNvSpPr/>
            <p:nvPr>
              <p:custDataLst>
                <p:tags r:id="rId137"/>
              </p:custDataLst>
            </p:nvPr>
          </p:nvSpPr>
          <p:spPr>
            <a:xfrm>
              <a:off x="5048250" y="3448050"/>
              <a:ext cx="165101" cy="158751"/>
            </a:xfrm>
            <a:custGeom>
              <a:avLst/>
              <a:gdLst/>
              <a:ahLst/>
              <a:cxnLst/>
              <a:rect l="0" t="0" r="0" b="0"/>
              <a:pathLst>
                <a:path w="165101" h="158751">
                  <a:moveTo>
                    <a:pt x="0" y="0"/>
                  </a:moveTo>
                  <a:lnTo>
                    <a:pt x="0" y="0"/>
                  </a:lnTo>
                  <a:lnTo>
                    <a:pt x="11550" y="7186"/>
                  </a:lnTo>
                  <a:lnTo>
                    <a:pt x="56381" y="45136"/>
                  </a:lnTo>
                  <a:lnTo>
                    <a:pt x="102923" y="84651"/>
                  </a:lnTo>
                  <a:lnTo>
                    <a:pt x="142269" y="126693"/>
                  </a:lnTo>
                  <a:lnTo>
                    <a:pt x="1651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771"/>
            <p:cNvSpPr/>
            <p:nvPr>
              <p:custDataLst>
                <p:tags r:id="rId138"/>
              </p:custDataLst>
            </p:nvPr>
          </p:nvSpPr>
          <p:spPr>
            <a:xfrm>
              <a:off x="5079757" y="3436233"/>
              <a:ext cx="158994" cy="215018"/>
            </a:xfrm>
            <a:custGeom>
              <a:avLst/>
              <a:gdLst/>
              <a:ahLst/>
              <a:cxnLst/>
              <a:rect l="0" t="0" r="0" b="0"/>
              <a:pathLst>
                <a:path w="158994" h="215018">
                  <a:moveTo>
                    <a:pt x="158993" y="5467"/>
                  </a:moveTo>
                  <a:lnTo>
                    <a:pt x="158993" y="5467"/>
                  </a:lnTo>
                  <a:lnTo>
                    <a:pt x="158993" y="2096"/>
                  </a:lnTo>
                  <a:lnTo>
                    <a:pt x="157582" y="1103"/>
                  </a:lnTo>
                  <a:lnTo>
                    <a:pt x="152251" y="0"/>
                  </a:lnTo>
                  <a:lnTo>
                    <a:pt x="147060" y="1391"/>
                  </a:lnTo>
                  <a:lnTo>
                    <a:pt x="134607" y="8033"/>
                  </a:lnTo>
                  <a:lnTo>
                    <a:pt x="101375" y="52305"/>
                  </a:lnTo>
                  <a:lnTo>
                    <a:pt x="64976" y="99486"/>
                  </a:lnTo>
                  <a:lnTo>
                    <a:pt x="32819" y="144176"/>
                  </a:lnTo>
                  <a:lnTo>
                    <a:pt x="7747" y="183694"/>
                  </a:lnTo>
                  <a:lnTo>
                    <a:pt x="755" y="198273"/>
                  </a:lnTo>
                  <a:lnTo>
                    <a:pt x="0" y="207105"/>
                  </a:lnTo>
                  <a:lnTo>
                    <a:pt x="1492" y="209742"/>
                  </a:lnTo>
                  <a:lnTo>
                    <a:pt x="12943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3772"/>
            <p:cNvSpPr/>
            <p:nvPr>
              <p:custDataLst>
                <p:tags r:id="rId139"/>
              </p:custDataLst>
            </p:nvPr>
          </p:nvSpPr>
          <p:spPr>
            <a:xfrm>
              <a:off x="5289550" y="36131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2700" y="45203"/>
                  </a:lnTo>
                  <a:lnTo>
                    <a:pt x="7631" y="68588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3773"/>
            <p:cNvSpPr/>
            <p:nvPr>
              <p:custDataLst>
                <p:tags r:id="rId140"/>
              </p:custDataLst>
            </p:nvPr>
          </p:nvSpPr>
          <p:spPr>
            <a:xfrm>
              <a:off x="5302250" y="35369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12700" y="12700"/>
                  </a:moveTo>
                  <a:lnTo>
                    <a:pt x="12700" y="12700"/>
                  </a:lnTo>
                  <a:lnTo>
                    <a:pt x="12700" y="9329"/>
                  </a:lnTo>
                  <a:lnTo>
                    <a:pt x="8937" y="579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774"/>
            <p:cNvSpPr/>
            <p:nvPr>
              <p:custDataLst>
                <p:tags r:id="rId141"/>
              </p:custDataLst>
            </p:nvPr>
          </p:nvSpPr>
          <p:spPr>
            <a:xfrm>
              <a:off x="5314950" y="3321696"/>
              <a:ext cx="158751" cy="94053"/>
            </a:xfrm>
            <a:custGeom>
              <a:avLst/>
              <a:gdLst/>
              <a:ahLst/>
              <a:cxnLst/>
              <a:rect l="0" t="0" r="0" b="0"/>
              <a:pathLst>
                <a:path w="158751" h="94053">
                  <a:moveTo>
                    <a:pt x="0" y="31104"/>
                  </a:moveTo>
                  <a:lnTo>
                    <a:pt x="0" y="31104"/>
                  </a:lnTo>
                  <a:lnTo>
                    <a:pt x="0" y="24362"/>
                  </a:lnTo>
                  <a:lnTo>
                    <a:pt x="1881" y="19171"/>
                  </a:lnTo>
                  <a:lnTo>
                    <a:pt x="12209" y="6718"/>
                  </a:lnTo>
                  <a:lnTo>
                    <a:pt x="17891" y="2627"/>
                  </a:lnTo>
                  <a:lnTo>
                    <a:pt x="23474" y="809"/>
                  </a:lnTo>
                  <a:lnTo>
                    <a:pt x="30659" y="0"/>
                  </a:lnTo>
                  <a:lnTo>
                    <a:pt x="42637" y="2916"/>
                  </a:lnTo>
                  <a:lnTo>
                    <a:pt x="49053" y="8227"/>
                  </a:lnTo>
                  <a:lnTo>
                    <a:pt x="51752" y="11620"/>
                  </a:lnTo>
                  <a:lnTo>
                    <a:pt x="52846" y="15998"/>
                  </a:lnTo>
                  <a:lnTo>
                    <a:pt x="52180" y="26507"/>
                  </a:lnTo>
                  <a:lnTo>
                    <a:pt x="44467" y="47694"/>
                  </a:lnTo>
                  <a:lnTo>
                    <a:pt x="37167" y="57998"/>
                  </a:lnTo>
                  <a:lnTo>
                    <a:pt x="29924" y="66340"/>
                  </a:lnTo>
                  <a:lnTo>
                    <a:pt x="16439" y="90415"/>
                  </a:lnTo>
                  <a:lnTo>
                    <a:pt x="16604" y="91811"/>
                  </a:lnTo>
                  <a:lnTo>
                    <a:pt x="17419" y="92742"/>
                  </a:lnTo>
                  <a:lnTo>
                    <a:pt x="25309" y="94052"/>
                  </a:lnTo>
                  <a:lnTo>
                    <a:pt x="64176" y="89505"/>
                  </a:lnTo>
                  <a:lnTo>
                    <a:pt x="103681" y="88625"/>
                  </a:lnTo>
                  <a:lnTo>
                    <a:pt x="158750" y="819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726"/>
          <p:cNvGrpSpPr/>
          <p:nvPr/>
        </p:nvGrpSpPr>
        <p:grpSpPr>
          <a:xfrm>
            <a:off x="2121454" y="4235450"/>
            <a:ext cx="606452" cy="323851"/>
            <a:chOff x="2121454" y="4235450"/>
            <a:chExt cx="606452" cy="323851"/>
          </a:xfrm>
        </p:grpSpPr>
        <p:sp>
          <p:nvSpPr>
            <p:cNvPr id="117" name="SMARTInkShape-3775"/>
            <p:cNvSpPr/>
            <p:nvPr>
              <p:custDataLst>
                <p:tags r:id="rId125"/>
              </p:custDataLst>
            </p:nvPr>
          </p:nvSpPr>
          <p:spPr>
            <a:xfrm>
              <a:off x="2317750" y="4349750"/>
              <a:ext cx="31751" cy="139701"/>
            </a:xfrm>
            <a:custGeom>
              <a:avLst/>
              <a:gdLst/>
              <a:ahLst/>
              <a:cxnLst/>
              <a:rect l="0" t="0" r="0" b="0"/>
              <a:pathLst>
                <a:path w="31751" h="139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126" y="25334"/>
                  </a:lnTo>
                  <a:lnTo>
                    <a:pt x="18249" y="69975"/>
                  </a:lnTo>
                  <a:lnTo>
                    <a:pt x="317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3776"/>
            <p:cNvSpPr/>
            <p:nvPr>
              <p:custDataLst>
                <p:tags r:id="rId126"/>
              </p:custDataLst>
            </p:nvPr>
          </p:nvSpPr>
          <p:spPr>
            <a:xfrm>
              <a:off x="2425700" y="43751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1881" y="32638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777"/>
            <p:cNvSpPr/>
            <p:nvPr>
              <p:custDataLst>
                <p:tags r:id="rId127"/>
              </p:custDataLst>
            </p:nvPr>
          </p:nvSpPr>
          <p:spPr>
            <a:xfrm>
              <a:off x="2311592" y="4263716"/>
              <a:ext cx="25209" cy="9835"/>
            </a:xfrm>
            <a:custGeom>
              <a:avLst/>
              <a:gdLst/>
              <a:ahLst/>
              <a:cxnLst/>
              <a:rect l="0" t="0" r="0" b="0"/>
              <a:pathLst>
                <a:path w="25209" h="9835">
                  <a:moveTo>
                    <a:pt x="25208" y="9834"/>
                  </a:moveTo>
                  <a:lnTo>
                    <a:pt x="25208" y="9834"/>
                  </a:lnTo>
                  <a:lnTo>
                    <a:pt x="18466" y="6463"/>
                  </a:lnTo>
                  <a:lnTo>
                    <a:pt x="1298" y="3367"/>
                  </a:lnTo>
                  <a:lnTo>
                    <a:pt x="96" y="1995"/>
                  </a:lnTo>
                  <a:lnTo>
                    <a:pt x="0" y="374"/>
                  </a:lnTo>
                  <a:lnTo>
                    <a:pt x="1347" y="0"/>
                  </a:lnTo>
                  <a:lnTo>
                    <a:pt x="12508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778"/>
            <p:cNvSpPr/>
            <p:nvPr>
              <p:custDataLst>
                <p:tags r:id="rId128"/>
              </p:custDataLst>
            </p:nvPr>
          </p:nvSpPr>
          <p:spPr>
            <a:xfrm>
              <a:off x="2451100" y="4292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779"/>
            <p:cNvSpPr/>
            <p:nvPr>
              <p:custDataLst>
                <p:tags r:id="rId129"/>
              </p:custDataLst>
            </p:nvPr>
          </p:nvSpPr>
          <p:spPr>
            <a:xfrm>
              <a:off x="2540000" y="43624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706" y="16606"/>
                  </a:lnTo>
                  <a:lnTo>
                    <a:pt x="5958" y="59260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3780"/>
            <p:cNvSpPr/>
            <p:nvPr>
              <p:custDataLst>
                <p:tags r:id="rId130"/>
              </p:custDataLst>
            </p:nvPr>
          </p:nvSpPr>
          <p:spPr>
            <a:xfrm>
              <a:off x="2546938" y="4273550"/>
              <a:ext cx="5763" cy="6351"/>
            </a:xfrm>
            <a:custGeom>
              <a:avLst/>
              <a:gdLst/>
              <a:ahLst/>
              <a:cxnLst/>
              <a:rect l="0" t="0" r="0" b="0"/>
              <a:pathLst>
                <a:path w="5763" h="6351">
                  <a:moveTo>
                    <a:pt x="5762" y="0"/>
                  </a:moveTo>
                  <a:lnTo>
                    <a:pt x="5762" y="0"/>
                  </a:lnTo>
                  <a:lnTo>
                    <a:pt x="295" y="0"/>
                  </a:lnTo>
                  <a:lnTo>
                    <a:pt x="0" y="705"/>
                  </a:lnTo>
                  <a:lnTo>
                    <a:pt x="576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3781"/>
            <p:cNvSpPr/>
            <p:nvPr>
              <p:custDataLst>
                <p:tags r:id="rId131"/>
              </p:custDataLst>
            </p:nvPr>
          </p:nvSpPr>
          <p:spPr>
            <a:xfrm>
              <a:off x="2660650" y="4235450"/>
              <a:ext cx="67256" cy="279401"/>
            </a:xfrm>
            <a:custGeom>
              <a:avLst/>
              <a:gdLst/>
              <a:ahLst/>
              <a:cxnLst/>
              <a:rect l="0" t="0" r="0" b="0"/>
              <a:pathLst>
                <a:path w="67256" h="2794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8231" y="6907"/>
                  </a:lnTo>
                  <a:lnTo>
                    <a:pt x="39246" y="48000"/>
                  </a:lnTo>
                  <a:lnTo>
                    <a:pt x="58712" y="95273"/>
                  </a:lnTo>
                  <a:lnTo>
                    <a:pt x="66236" y="120892"/>
                  </a:lnTo>
                  <a:lnTo>
                    <a:pt x="67255" y="160757"/>
                  </a:lnTo>
                  <a:lnTo>
                    <a:pt x="57500" y="203126"/>
                  </a:lnTo>
                  <a:lnTo>
                    <a:pt x="39301" y="237907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782"/>
            <p:cNvSpPr/>
            <p:nvPr>
              <p:custDataLst>
                <p:tags r:id="rId132"/>
              </p:custDataLst>
            </p:nvPr>
          </p:nvSpPr>
          <p:spPr>
            <a:xfrm>
              <a:off x="2121454" y="4321280"/>
              <a:ext cx="81997" cy="238021"/>
            </a:xfrm>
            <a:custGeom>
              <a:avLst/>
              <a:gdLst/>
              <a:ahLst/>
              <a:cxnLst/>
              <a:rect l="0" t="0" r="0" b="0"/>
              <a:pathLst>
                <a:path w="81997" h="238021">
                  <a:moveTo>
                    <a:pt x="31196" y="9420"/>
                  </a:moveTo>
                  <a:lnTo>
                    <a:pt x="31196" y="9420"/>
                  </a:lnTo>
                  <a:lnTo>
                    <a:pt x="31196" y="6049"/>
                  </a:lnTo>
                  <a:lnTo>
                    <a:pt x="27433" y="2513"/>
                  </a:lnTo>
                  <a:lnTo>
                    <a:pt x="24454" y="582"/>
                  </a:lnTo>
                  <a:lnTo>
                    <a:pt x="22468" y="0"/>
                  </a:lnTo>
                  <a:lnTo>
                    <a:pt x="21144" y="318"/>
                  </a:lnTo>
                  <a:lnTo>
                    <a:pt x="8906" y="16010"/>
                  </a:lnTo>
                  <a:lnTo>
                    <a:pt x="3651" y="34221"/>
                  </a:lnTo>
                  <a:lnTo>
                    <a:pt x="0" y="80341"/>
                  </a:lnTo>
                  <a:lnTo>
                    <a:pt x="1021" y="117373"/>
                  </a:lnTo>
                  <a:lnTo>
                    <a:pt x="11412" y="162527"/>
                  </a:lnTo>
                  <a:lnTo>
                    <a:pt x="13773" y="170757"/>
                  </a:lnTo>
                  <a:lnTo>
                    <a:pt x="33951" y="199197"/>
                  </a:lnTo>
                  <a:lnTo>
                    <a:pt x="81996" y="238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727"/>
          <p:cNvGrpSpPr/>
          <p:nvPr/>
        </p:nvGrpSpPr>
        <p:grpSpPr>
          <a:xfrm>
            <a:off x="3404454" y="4299105"/>
            <a:ext cx="2341076" cy="402479"/>
            <a:chOff x="3404454" y="4299105"/>
            <a:chExt cx="2341076" cy="402479"/>
          </a:xfrm>
        </p:grpSpPr>
        <p:sp>
          <p:nvSpPr>
            <p:cNvPr id="126" name="SMARTInkShape-3783"/>
            <p:cNvSpPr/>
            <p:nvPr>
              <p:custDataLst>
                <p:tags r:id="rId112"/>
              </p:custDataLst>
            </p:nvPr>
          </p:nvSpPr>
          <p:spPr>
            <a:xfrm>
              <a:off x="3404454" y="4299411"/>
              <a:ext cx="195997" cy="352626"/>
            </a:xfrm>
            <a:custGeom>
              <a:avLst/>
              <a:gdLst/>
              <a:ahLst/>
              <a:cxnLst/>
              <a:rect l="0" t="0" r="0" b="0"/>
              <a:pathLst>
                <a:path w="195997" h="352626">
                  <a:moveTo>
                    <a:pt x="195996" y="18589"/>
                  </a:moveTo>
                  <a:lnTo>
                    <a:pt x="195996" y="18589"/>
                  </a:lnTo>
                  <a:lnTo>
                    <a:pt x="195996" y="11847"/>
                  </a:lnTo>
                  <a:lnTo>
                    <a:pt x="195290" y="9861"/>
                  </a:lnTo>
                  <a:lnTo>
                    <a:pt x="194114" y="8537"/>
                  </a:lnTo>
                  <a:lnTo>
                    <a:pt x="180416" y="3041"/>
                  </a:lnTo>
                  <a:lnTo>
                    <a:pt x="150548" y="0"/>
                  </a:lnTo>
                  <a:lnTo>
                    <a:pt x="112386" y="3001"/>
                  </a:lnTo>
                  <a:lnTo>
                    <a:pt x="71016" y="17442"/>
                  </a:lnTo>
                  <a:lnTo>
                    <a:pt x="63993" y="19940"/>
                  </a:lnTo>
                  <a:lnTo>
                    <a:pt x="40624" y="43684"/>
                  </a:lnTo>
                  <a:lnTo>
                    <a:pt x="25939" y="74159"/>
                  </a:lnTo>
                  <a:lnTo>
                    <a:pt x="14656" y="119015"/>
                  </a:lnTo>
                  <a:lnTo>
                    <a:pt x="5633" y="156097"/>
                  </a:lnTo>
                  <a:lnTo>
                    <a:pt x="0" y="202894"/>
                  </a:lnTo>
                  <a:lnTo>
                    <a:pt x="1196" y="250355"/>
                  </a:lnTo>
                  <a:lnTo>
                    <a:pt x="8018" y="296968"/>
                  </a:lnTo>
                  <a:lnTo>
                    <a:pt x="21229" y="335599"/>
                  </a:lnTo>
                  <a:lnTo>
                    <a:pt x="29186" y="345985"/>
                  </a:lnTo>
                  <a:lnTo>
                    <a:pt x="39308" y="351070"/>
                  </a:lnTo>
                  <a:lnTo>
                    <a:pt x="54390" y="352625"/>
                  </a:lnTo>
                  <a:lnTo>
                    <a:pt x="98776" y="347875"/>
                  </a:lnTo>
                  <a:lnTo>
                    <a:pt x="122975" y="338405"/>
                  </a:lnTo>
                  <a:lnTo>
                    <a:pt x="164246" y="310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784"/>
            <p:cNvSpPr/>
            <p:nvPr>
              <p:custDataLst>
                <p:tags r:id="rId113"/>
              </p:custDataLst>
            </p:nvPr>
          </p:nvSpPr>
          <p:spPr>
            <a:xfrm>
              <a:off x="3454400" y="4521200"/>
              <a:ext cx="19051" cy="6351"/>
            </a:xfrm>
            <a:custGeom>
              <a:avLst/>
              <a:gdLst/>
              <a:ahLst/>
              <a:cxnLst/>
              <a:rect l="0" t="0" r="0" b="0"/>
              <a:pathLst>
                <a:path w="19051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785"/>
            <p:cNvSpPr/>
            <p:nvPr>
              <p:custDataLst>
                <p:tags r:id="rId114"/>
              </p:custDataLst>
            </p:nvPr>
          </p:nvSpPr>
          <p:spPr>
            <a:xfrm>
              <a:off x="3448398" y="4514850"/>
              <a:ext cx="152053" cy="19021"/>
            </a:xfrm>
            <a:custGeom>
              <a:avLst/>
              <a:gdLst/>
              <a:ahLst/>
              <a:cxnLst/>
              <a:rect l="0" t="0" r="0" b="0"/>
              <a:pathLst>
                <a:path w="152053" h="19021">
                  <a:moveTo>
                    <a:pt x="25052" y="6350"/>
                  </a:moveTo>
                  <a:lnTo>
                    <a:pt x="25052" y="6350"/>
                  </a:lnTo>
                  <a:lnTo>
                    <a:pt x="21681" y="6350"/>
                  </a:lnTo>
                  <a:lnTo>
                    <a:pt x="18145" y="8231"/>
                  </a:lnTo>
                  <a:lnTo>
                    <a:pt x="16214" y="9721"/>
                  </a:lnTo>
                  <a:lnTo>
                    <a:pt x="14069" y="13257"/>
                  </a:lnTo>
                  <a:lnTo>
                    <a:pt x="13497" y="15188"/>
                  </a:lnTo>
                  <a:lnTo>
                    <a:pt x="12409" y="16476"/>
                  </a:lnTo>
                  <a:lnTo>
                    <a:pt x="9320" y="17906"/>
                  </a:lnTo>
                  <a:lnTo>
                    <a:pt x="0" y="19020"/>
                  </a:lnTo>
                  <a:lnTo>
                    <a:pt x="16279" y="18342"/>
                  </a:lnTo>
                  <a:lnTo>
                    <a:pt x="63052" y="12582"/>
                  </a:lnTo>
                  <a:lnTo>
                    <a:pt x="104358" y="7805"/>
                  </a:lnTo>
                  <a:lnTo>
                    <a:pt x="1520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786"/>
            <p:cNvSpPr/>
            <p:nvPr>
              <p:custDataLst>
                <p:tags r:id="rId115"/>
              </p:custDataLst>
            </p:nvPr>
          </p:nvSpPr>
          <p:spPr>
            <a:xfrm>
              <a:off x="3804041" y="4299105"/>
              <a:ext cx="177410" cy="402479"/>
            </a:xfrm>
            <a:custGeom>
              <a:avLst/>
              <a:gdLst/>
              <a:ahLst/>
              <a:cxnLst/>
              <a:rect l="0" t="0" r="0" b="0"/>
              <a:pathLst>
                <a:path w="177410" h="402479">
                  <a:moveTo>
                    <a:pt x="152009" y="12545"/>
                  </a:moveTo>
                  <a:lnTo>
                    <a:pt x="152009" y="12545"/>
                  </a:lnTo>
                  <a:lnTo>
                    <a:pt x="158097" y="368"/>
                  </a:lnTo>
                  <a:lnTo>
                    <a:pt x="154910" y="0"/>
                  </a:lnTo>
                  <a:lnTo>
                    <a:pt x="134813" y="1747"/>
                  </a:lnTo>
                  <a:lnTo>
                    <a:pt x="89377" y="14593"/>
                  </a:lnTo>
                  <a:lnTo>
                    <a:pt x="69139" y="22628"/>
                  </a:lnTo>
                  <a:lnTo>
                    <a:pt x="32153" y="51136"/>
                  </a:lnTo>
                  <a:lnTo>
                    <a:pt x="15915" y="76583"/>
                  </a:lnTo>
                  <a:lnTo>
                    <a:pt x="5538" y="106464"/>
                  </a:lnTo>
                  <a:lnTo>
                    <a:pt x="4737" y="147774"/>
                  </a:lnTo>
                  <a:lnTo>
                    <a:pt x="5416" y="181303"/>
                  </a:lnTo>
                  <a:lnTo>
                    <a:pt x="5717" y="215254"/>
                  </a:lnTo>
                  <a:lnTo>
                    <a:pt x="5887" y="259580"/>
                  </a:lnTo>
                  <a:lnTo>
                    <a:pt x="5232" y="305717"/>
                  </a:lnTo>
                  <a:lnTo>
                    <a:pt x="1589" y="342671"/>
                  </a:lnTo>
                  <a:lnTo>
                    <a:pt x="0" y="382999"/>
                  </a:lnTo>
                  <a:lnTo>
                    <a:pt x="488" y="395913"/>
                  </a:lnTo>
                  <a:lnTo>
                    <a:pt x="1606" y="399357"/>
                  </a:lnTo>
                  <a:lnTo>
                    <a:pt x="3057" y="401653"/>
                  </a:lnTo>
                  <a:lnTo>
                    <a:pt x="5435" y="402478"/>
                  </a:lnTo>
                  <a:lnTo>
                    <a:pt x="43607" y="397003"/>
                  </a:lnTo>
                  <a:lnTo>
                    <a:pt x="85396" y="384457"/>
                  </a:lnTo>
                  <a:lnTo>
                    <a:pt x="129058" y="374076"/>
                  </a:lnTo>
                  <a:lnTo>
                    <a:pt x="177409" y="361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787"/>
            <p:cNvSpPr/>
            <p:nvPr>
              <p:custDataLst>
                <p:tags r:id="rId116"/>
              </p:custDataLst>
            </p:nvPr>
          </p:nvSpPr>
          <p:spPr>
            <a:xfrm>
              <a:off x="4102439" y="4370283"/>
              <a:ext cx="190162" cy="252559"/>
            </a:xfrm>
            <a:custGeom>
              <a:avLst/>
              <a:gdLst/>
              <a:ahLst/>
              <a:cxnLst/>
              <a:rect l="0" t="0" r="0" b="0"/>
              <a:pathLst>
                <a:path w="190162" h="252559">
                  <a:moveTo>
                    <a:pt x="12361" y="23917"/>
                  </a:moveTo>
                  <a:lnTo>
                    <a:pt x="12361" y="23917"/>
                  </a:lnTo>
                  <a:lnTo>
                    <a:pt x="7292" y="18142"/>
                  </a:lnTo>
                  <a:lnTo>
                    <a:pt x="2236" y="8722"/>
                  </a:lnTo>
                  <a:lnTo>
                    <a:pt x="0" y="0"/>
                  </a:lnTo>
                  <a:lnTo>
                    <a:pt x="27118" y="40530"/>
                  </a:lnTo>
                  <a:lnTo>
                    <a:pt x="65828" y="86512"/>
                  </a:lnTo>
                  <a:lnTo>
                    <a:pt x="107278" y="131325"/>
                  </a:lnTo>
                  <a:lnTo>
                    <a:pt x="142935" y="172948"/>
                  </a:lnTo>
                  <a:lnTo>
                    <a:pt x="170757" y="217074"/>
                  </a:lnTo>
                  <a:lnTo>
                    <a:pt x="179629" y="229707"/>
                  </a:lnTo>
                  <a:lnTo>
                    <a:pt x="187808" y="252558"/>
                  </a:lnTo>
                  <a:lnTo>
                    <a:pt x="190161" y="25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788"/>
            <p:cNvSpPr/>
            <p:nvPr>
              <p:custDataLst>
                <p:tags r:id="rId117"/>
              </p:custDataLst>
            </p:nvPr>
          </p:nvSpPr>
          <p:spPr>
            <a:xfrm>
              <a:off x="4133850" y="4369944"/>
              <a:ext cx="171451" cy="240157"/>
            </a:xfrm>
            <a:custGeom>
              <a:avLst/>
              <a:gdLst/>
              <a:ahLst/>
              <a:cxnLst/>
              <a:rect l="0" t="0" r="0" b="0"/>
              <a:pathLst>
                <a:path w="171451" h="240157">
                  <a:moveTo>
                    <a:pt x="171450" y="11556"/>
                  </a:moveTo>
                  <a:lnTo>
                    <a:pt x="171450" y="11556"/>
                  </a:lnTo>
                  <a:lnTo>
                    <a:pt x="171450" y="8185"/>
                  </a:lnTo>
                  <a:lnTo>
                    <a:pt x="169568" y="4648"/>
                  </a:lnTo>
                  <a:lnTo>
                    <a:pt x="168079" y="2717"/>
                  </a:lnTo>
                  <a:lnTo>
                    <a:pt x="160780" y="572"/>
                  </a:lnTo>
                  <a:lnTo>
                    <a:pt x="155870" y="0"/>
                  </a:lnTo>
                  <a:lnTo>
                    <a:pt x="146652" y="3127"/>
                  </a:lnTo>
                  <a:lnTo>
                    <a:pt x="125864" y="16633"/>
                  </a:lnTo>
                  <a:lnTo>
                    <a:pt x="90074" y="60934"/>
                  </a:lnTo>
                  <a:lnTo>
                    <a:pt x="63732" y="102683"/>
                  </a:lnTo>
                  <a:lnTo>
                    <a:pt x="36806" y="147290"/>
                  </a:lnTo>
                  <a:lnTo>
                    <a:pt x="15815" y="191081"/>
                  </a:lnTo>
                  <a:lnTo>
                    <a:pt x="0" y="240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789"/>
            <p:cNvSpPr/>
            <p:nvPr>
              <p:custDataLst>
                <p:tags r:id="rId118"/>
              </p:custDataLst>
            </p:nvPr>
          </p:nvSpPr>
          <p:spPr>
            <a:xfrm>
              <a:off x="4479873" y="4357060"/>
              <a:ext cx="130228" cy="269213"/>
            </a:xfrm>
            <a:custGeom>
              <a:avLst/>
              <a:gdLst/>
              <a:ahLst/>
              <a:cxnLst/>
              <a:rect l="0" t="0" r="0" b="0"/>
              <a:pathLst>
                <a:path w="130228" h="269213">
                  <a:moveTo>
                    <a:pt x="73077" y="11740"/>
                  </a:moveTo>
                  <a:lnTo>
                    <a:pt x="73077" y="11740"/>
                  </a:lnTo>
                  <a:lnTo>
                    <a:pt x="73077" y="6273"/>
                  </a:lnTo>
                  <a:lnTo>
                    <a:pt x="78544" y="0"/>
                  </a:lnTo>
                  <a:lnTo>
                    <a:pt x="50518" y="34860"/>
                  </a:lnTo>
                  <a:lnTo>
                    <a:pt x="28034" y="73921"/>
                  </a:lnTo>
                  <a:lnTo>
                    <a:pt x="9878" y="120684"/>
                  </a:lnTo>
                  <a:lnTo>
                    <a:pt x="729" y="158084"/>
                  </a:lnTo>
                  <a:lnTo>
                    <a:pt x="0" y="182615"/>
                  </a:lnTo>
                  <a:lnTo>
                    <a:pt x="11408" y="227756"/>
                  </a:lnTo>
                  <a:lnTo>
                    <a:pt x="28072" y="246724"/>
                  </a:lnTo>
                  <a:lnTo>
                    <a:pt x="54254" y="262379"/>
                  </a:lnTo>
                  <a:lnTo>
                    <a:pt x="77613" y="269212"/>
                  </a:lnTo>
                  <a:lnTo>
                    <a:pt x="130227" y="265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790"/>
            <p:cNvSpPr/>
            <p:nvPr>
              <p:custDataLst>
                <p:tags r:id="rId119"/>
              </p:custDataLst>
            </p:nvPr>
          </p:nvSpPr>
          <p:spPr>
            <a:xfrm>
              <a:off x="4718050" y="4449276"/>
              <a:ext cx="152401" cy="130321"/>
            </a:xfrm>
            <a:custGeom>
              <a:avLst/>
              <a:gdLst/>
              <a:ahLst/>
              <a:cxnLst/>
              <a:rect l="0" t="0" r="0" b="0"/>
              <a:pathLst>
                <a:path w="152401" h="130321">
                  <a:moveTo>
                    <a:pt x="0" y="129074"/>
                  </a:moveTo>
                  <a:lnTo>
                    <a:pt x="0" y="129074"/>
                  </a:lnTo>
                  <a:lnTo>
                    <a:pt x="705" y="118935"/>
                  </a:lnTo>
                  <a:lnTo>
                    <a:pt x="8788" y="101462"/>
                  </a:lnTo>
                  <a:lnTo>
                    <a:pt x="20394" y="77837"/>
                  </a:lnTo>
                  <a:lnTo>
                    <a:pt x="31648" y="34533"/>
                  </a:lnTo>
                  <a:lnTo>
                    <a:pt x="34527" y="19322"/>
                  </a:lnTo>
                  <a:lnTo>
                    <a:pt x="32087" y="22"/>
                  </a:lnTo>
                  <a:lnTo>
                    <a:pt x="31974" y="0"/>
                  </a:lnTo>
                  <a:lnTo>
                    <a:pt x="31900" y="692"/>
                  </a:lnTo>
                  <a:lnTo>
                    <a:pt x="22925" y="29742"/>
                  </a:lnTo>
                  <a:lnTo>
                    <a:pt x="20521" y="64898"/>
                  </a:lnTo>
                  <a:lnTo>
                    <a:pt x="27990" y="107382"/>
                  </a:lnTo>
                  <a:lnTo>
                    <a:pt x="34312" y="122961"/>
                  </a:lnTo>
                  <a:lnTo>
                    <a:pt x="39474" y="129885"/>
                  </a:lnTo>
                  <a:lnTo>
                    <a:pt x="43249" y="130320"/>
                  </a:lnTo>
                  <a:lnTo>
                    <a:pt x="53089" y="127040"/>
                  </a:lnTo>
                  <a:lnTo>
                    <a:pt x="70528" y="117261"/>
                  </a:lnTo>
                  <a:lnTo>
                    <a:pt x="79088" y="105715"/>
                  </a:lnTo>
                  <a:lnTo>
                    <a:pt x="97041" y="58395"/>
                  </a:lnTo>
                  <a:lnTo>
                    <a:pt x="111263" y="11676"/>
                  </a:lnTo>
                  <a:lnTo>
                    <a:pt x="112950" y="6342"/>
                  </a:lnTo>
                  <a:lnTo>
                    <a:pt x="112695" y="6330"/>
                  </a:lnTo>
                  <a:lnTo>
                    <a:pt x="110529" y="10080"/>
                  </a:lnTo>
                  <a:lnTo>
                    <a:pt x="108714" y="26867"/>
                  </a:lnTo>
                  <a:lnTo>
                    <a:pt x="113876" y="57824"/>
                  </a:lnTo>
                  <a:lnTo>
                    <a:pt x="124601" y="82014"/>
                  </a:lnTo>
                  <a:lnTo>
                    <a:pt x="152400" y="116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791"/>
            <p:cNvSpPr/>
            <p:nvPr>
              <p:custDataLst>
                <p:tags r:id="rId120"/>
              </p:custDataLst>
            </p:nvPr>
          </p:nvSpPr>
          <p:spPr>
            <a:xfrm>
              <a:off x="4946650" y="45593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4" y="4426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3792"/>
            <p:cNvSpPr/>
            <p:nvPr>
              <p:custDataLst>
                <p:tags r:id="rId121"/>
              </p:custDataLst>
            </p:nvPr>
          </p:nvSpPr>
          <p:spPr>
            <a:xfrm>
              <a:off x="5144487" y="4489450"/>
              <a:ext cx="189514" cy="77821"/>
            </a:xfrm>
            <a:custGeom>
              <a:avLst/>
              <a:gdLst/>
              <a:ahLst/>
              <a:cxnLst/>
              <a:rect l="0" t="0" r="0" b="0"/>
              <a:pathLst>
                <a:path w="189514" h="77821">
                  <a:moveTo>
                    <a:pt x="24413" y="31750"/>
                  </a:moveTo>
                  <a:lnTo>
                    <a:pt x="24413" y="31750"/>
                  </a:lnTo>
                  <a:lnTo>
                    <a:pt x="27784" y="28379"/>
                  </a:lnTo>
                  <a:lnTo>
                    <a:pt x="31320" y="26724"/>
                  </a:lnTo>
                  <a:lnTo>
                    <a:pt x="33252" y="26283"/>
                  </a:lnTo>
                  <a:lnTo>
                    <a:pt x="34539" y="25283"/>
                  </a:lnTo>
                  <a:lnTo>
                    <a:pt x="40145" y="16639"/>
                  </a:lnTo>
                  <a:lnTo>
                    <a:pt x="41956" y="16032"/>
                  </a:lnTo>
                  <a:lnTo>
                    <a:pt x="43870" y="16332"/>
                  </a:lnTo>
                  <a:lnTo>
                    <a:pt x="45851" y="17238"/>
                  </a:lnTo>
                  <a:lnTo>
                    <a:pt x="47172" y="19958"/>
                  </a:lnTo>
                  <a:lnTo>
                    <a:pt x="48639" y="28626"/>
                  </a:lnTo>
                  <a:lnTo>
                    <a:pt x="44243" y="65879"/>
                  </a:lnTo>
                  <a:lnTo>
                    <a:pt x="42572" y="70025"/>
                  </a:lnTo>
                  <a:lnTo>
                    <a:pt x="36952" y="76513"/>
                  </a:lnTo>
                  <a:lnTo>
                    <a:pt x="33478" y="77820"/>
                  </a:lnTo>
                  <a:lnTo>
                    <a:pt x="25855" y="77390"/>
                  </a:lnTo>
                  <a:lnTo>
                    <a:pt x="10258" y="69810"/>
                  </a:lnTo>
                  <a:lnTo>
                    <a:pt x="6510" y="66296"/>
                  </a:lnTo>
                  <a:lnTo>
                    <a:pt x="2345" y="58628"/>
                  </a:lnTo>
                  <a:lnTo>
                    <a:pt x="0" y="43006"/>
                  </a:lnTo>
                  <a:lnTo>
                    <a:pt x="3214" y="32989"/>
                  </a:lnTo>
                  <a:lnTo>
                    <a:pt x="6047" y="28343"/>
                  </a:lnTo>
                  <a:lnTo>
                    <a:pt x="18602" y="21299"/>
                  </a:lnTo>
                  <a:lnTo>
                    <a:pt x="55407" y="11027"/>
                  </a:lnTo>
                  <a:lnTo>
                    <a:pt x="96313" y="4365"/>
                  </a:lnTo>
                  <a:lnTo>
                    <a:pt x="141836" y="862"/>
                  </a:lnTo>
                  <a:lnTo>
                    <a:pt x="189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3793"/>
            <p:cNvSpPr/>
            <p:nvPr>
              <p:custDataLst>
                <p:tags r:id="rId122"/>
              </p:custDataLst>
            </p:nvPr>
          </p:nvSpPr>
          <p:spPr>
            <a:xfrm>
              <a:off x="5296783" y="4344360"/>
              <a:ext cx="100718" cy="74476"/>
            </a:xfrm>
            <a:custGeom>
              <a:avLst/>
              <a:gdLst/>
              <a:ahLst/>
              <a:cxnLst/>
              <a:rect l="0" t="0" r="0" b="0"/>
              <a:pathLst>
                <a:path w="100718" h="74476">
                  <a:moveTo>
                    <a:pt x="5467" y="11740"/>
                  </a:moveTo>
                  <a:lnTo>
                    <a:pt x="5467" y="11740"/>
                  </a:lnTo>
                  <a:lnTo>
                    <a:pt x="0" y="6273"/>
                  </a:lnTo>
                  <a:lnTo>
                    <a:pt x="13088" y="1200"/>
                  </a:lnTo>
                  <a:lnTo>
                    <a:pt x="18967" y="0"/>
                  </a:lnTo>
                  <a:lnTo>
                    <a:pt x="36357" y="2696"/>
                  </a:lnTo>
                  <a:lnTo>
                    <a:pt x="52642" y="11333"/>
                  </a:lnTo>
                  <a:lnTo>
                    <a:pt x="63032" y="22830"/>
                  </a:lnTo>
                  <a:lnTo>
                    <a:pt x="63599" y="27600"/>
                  </a:lnTo>
                  <a:lnTo>
                    <a:pt x="56252" y="48582"/>
                  </a:lnTo>
                  <a:lnTo>
                    <a:pt x="48031" y="62168"/>
                  </a:lnTo>
                  <a:lnTo>
                    <a:pt x="42729" y="69430"/>
                  </a:lnTo>
                  <a:lnTo>
                    <a:pt x="42303" y="71367"/>
                  </a:lnTo>
                  <a:lnTo>
                    <a:pt x="42724" y="72658"/>
                  </a:lnTo>
                  <a:lnTo>
                    <a:pt x="43711" y="73518"/>
                  </a:lnTo>
                  <a:lnTo>
                    <a:pt x="46689" y="74475"/>
                  </a:lnTo>
                  <a:lnTo>
                    <a:pt x="100717" y="6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794"/>
            <p:cNvSpPr/>
            <p:nvPr>
              <p:custDataLst>
                <p:tags r:id="rId123"/>
              </p:custDataLst>
            </p:nvPr>
          </p:nvSpPr>
          <p:spPr>
            <a:xfrm>
              <a:off x="5511800" y="4394200"/>
              <a:ext cx="58987" cy="192039"/>
            </a:xfrm>
            <a:custGeom>
              <a:avLst/>
              <a:gdLst/>
              <a:ahLst/>
              <a:cxnLst/>
              <a:rect l="0" t="0" r="0" b="0"/>
              <a:pathLst>
                <a:path w="58987" h="192039">
                  <a:moveTo>
                    <a:pt x="0" y="0"/>
                  </a:moveTo>
                  <a:lnTo>
                    <a:pt x="0" y="0"/>
                  </a:lnTo>
                  <a:lnTo>
                    <a:pt x="8839" y="0"/>
                  </a:lnTo>
                  <a:lnTo>
                    <a:pt x="18298" y="3371"/>
                  </a:lnTo>
                  <a:lnTo>
                    <a:pt x="33408" y="18951"/>
                  </a:lnTo>
                  <a:lnTo>
                    <a:pt x="51703" y="54569"/>
                  </a:lnTo>
                  <a:lnTo>
                    <a:pt x="58986" y="86567"/>
                  </a:lnTo>
                  <a:lnTo>
                    <a:pt x="56596" y="124583"/>
                  </a:lnTo>
                  <a:lnTo>
                    <a:pt x="41623" y="165668"/>
                  </a:lnTo>
                  <a:lnTo>
                    <a:pt x="31199" y="182992"/>
                  </a:lnTo>
                  <a:lnTo>
                    <a:pt x="21863" y="190690"/>
                  </a:lnTo>
                  <a:lnTo>
                    <a:pt x="18808" y="192038"/>
                  </a:lnTo>
                  <a:lnTo>
                    <a:pt x="12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795"/>
            <p:cNvSpPr/>
            <p:nvPr>
              <p:custDataLst>
                <p:tags r:id="rId124"/>
              </p:custDataLst>
            </p:nvPr>
          </p:nvSpPr>
          <p:spPr>
            <a:xfrm>
              <a:off x="5607933" y="4306292"/>
              <a:ext cx="137597" cy="360533"/>
            </a:xfrm>
            <a:custGeom>
              <a:avLst/>
              <a:gdLst/>
              <a:ahLst/>
              <a:cxnLst/>
              <a:rect l="0" t="0" r="0" b="0"/>
              <a:pathLst>
                <a:path w="137597" h="360533">
                  <a:moveTo>
                    <a:pt x="5467" y="30758"/>
                  </a:moveTo>
                  <a:lnTo>
                    <a:pt x="5467" y="30758"/>
                  </a:lnTo>
                  <a:lnTo>
                    <a:pt x="2096" y="30758"/>
                  </a:lnTo>
                  <a:lnTo>
                    <a:pt x="1103" y="29347"/>
                  </a:lnTo>
                  <a:lnTo>
                    <a:pt x="0" y="24016"/>
                  </a:lnTo>
                  <a:lnTo>
                    <a:pt x="411" y="22030"/>
                  </a:lnTo>
                  <a:lnTo>
                    <a:pt x="1390" y="20706"/>
                  </a:lnTo>
                  <a:lnTo>
                    <a:pt x="21549" y="8973"/>
                  </a:lnTo>
                  <a:lnTo>
                    <a:pt x="55890" y="1185"/>
                  </a:lnTo>
                  <a:lnTo>
                    <a:pt x="93481" y="0"/>
                  </a:lnTo>
                  <a:lnTo>
                    <a:pt x="106673" y="2506"/>
                  </a:lnTo>
                  <a:lnTo>
                    <a:pt x="115828" y="7853"/>
                  </a:lnTo>
                  <a:lnTo>
                    <a:pt x="119258" y="11255"/>
                  </a:lnTo>
                  <a:lnTo>
                    <a:pt x="127456" y="32897"/>
                  </a:lnTo>
                  <a:lnTo>
                    <a:pt x="127113" y="73932"/>
                  </a:lnTo>
                  <a:lnTo>
                    <a:pt x="125707" y="117477"/>
                  </a:lnTo>
                  <a:lnTo>
                    <a:pt x="121841" y="159149"/>
                  </a:lnTo>
                  <a:lnTo>
                    <a:pt x="120177" y="199269"/>
                  </a:lnTo>
                  <a:lnTo>
                    <a:pt x="119888" y="238731"/>
                  </a:lnTo>
                  <a:lnTo>
                    <a:pt x="121685" y="278646"/>
                  </a:lnTo>
                  <a:lnTo>
                    <a:pt x="130603" y="324875"/>
                  </a:lnTo>
                  <a:lnTo>
                    <a:pt x="137596" y="348271"/>
                  </a:lnTo>
                  <a:lnTo>
                    <a:pt x="137298" y="351089"/>
                  </a:lnTo>
                  <a:lnTo>
                    <a:pt x="135084" y="356101"/>
                  </a:lnTo>
                  <a:lnTo>
                    <a:pt x="132095" y="357720"/>
                  </a:lnTo>
                  <a:lnTo>
                    <a:pt x="106182" y="360532"/>
                  </a:lnTo>
                  <a:lnTo>
                    <a:pt x="49917" y="354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728"/>
          <p:cNvGrpSpPr/>
          <p:nvPr/>
        </p:nvGrpSpPr>
        <p:grpSpPr>
          <a:xfrm>
            <a:off x="6089650" y="4261855"/>
            <a:ext cx="3473451" cy="379587"/>
            <a:chOff x="6089650" y="4261855"/>
            <a:chExt cx="3473451" cy="379587"/>
          </a:xfrm>
        </p:grpSpPr>
        <p:sp>
          <p:nvSpPr>
            <p:cNvPr id="140" name="SMARTInkShape-3796"/>
            <p:cNvSpPr/>
            <p:nvPr>
              <p:custDataLst>
                <p:tags r:id="rId93"/>
              </p:custDataLst>
            </p:nvPr>
          </p:nvSpPr>
          <p:spPr>
            <a:xfrm>
              <a:off x="6089650" y="44958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19459" y="5792"/>
                  </a:lnTo>
                  <a:lnTo>
                    <a:pt x="56368" y="114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3797"/>
            <p:cNvSpPr/>
            <p:nvPr>
              <p:custDataLst>
                <p:tags r:id="rId94"/>
              </p:custDataLst>
            </p:nvPr>
          </p:nvSpPr>
          <p:spPr>
            <a:xfrm>
              <a:off x="6125523" y="4552950"/>
              <a:ext cx="148278" cy="30752"/>
            </a:xfrm>
            <a:custGeom>
              <a:avLst/>
              <a:gdLst/>
              <a:ahLst/>
              <a:cxnLst/>
              <a:rect l="0" t="0" r="0" b="0"/>
              <a:pathLst>
                <a:path w="148278" h="30752">
                  <a:moveTo>
                    <a:pt x="14927" y="6350"/>
                  </a:moveTo>
                  <a:lnTo>
                    <a:pt x="14927" y="6350"/>
                  </a:lnTo>
                  <a:lnTo>
                    <a:pt x="9857" y="12125"/>
                  </a:lnTo>
                  <a:lnTo>
                    <a:pt x="0" y="26744"/>
                  </a:lnTo>
                  <a:lnTo>
                    <a:pt x="743" y="28413"/>
                  </a:lnTo>
                  <a:lnTo>
                    <a:pt x="7211" y="30267"/>
                  </a:lnTo>
                  <a:lnTo>
                    <a:pt x="43820" y="30751"/>
                  </a:lnTo>
                  <a:lnTo>
                    <a:pt x="86172" y="24785"/>
                  </a:lnTo>
                  <a:lnTo>
                    <a:pt x="1482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3798"/>
            <p:cNvSpPr/>
            <p:nvPr>
              <p:custDataLst>
                <p:tags r:id="rId95"/>
              </p:custDataLst>
            </p:nvPr>
          </p:nvSpPr>
          <p:spPr>
            <a:xfrm>
              <a:off x="6523762" y="4324512"/>
              <a:ext cx="168256" cy="256903"/>
            </a:xfrm>
            <a:custGeom>
              <a:avLst/>
              <a:gdLst/>
              <a:ahLst/>
              <a:cxnLst/>
              <a:rect l="0" t="0" r="0" b="0"/>
              <a:pathLst>
                <a:path w="168256" h="256903">
                  <a:moveTo>
                    <a:pt x="162788" y="18888"/>
                  </a:moveTo>
                  <a:lnTo>
                    <a:pt x="162788" y="18888"/>
                  </a:lnTo>
                  <a:lnTo>
                    <a:pt x="168255" y="13421"/>
                  </a:lnTo>
                  <a:lnTo>
                    <a:pt x="162135" y="6057"/>
                  </a:lnTo>
                  <a:lnTo>
                    <a:pt x="155207" y="2602"/>
                  </a:lnTo>
                  <a:lnTo>
                    <a:pt x="113970" y="81"/>
                  </a:lnTo>
                  <a:lnTo>
                    <a:pt x="106959" y="0"/>
                  </a:lnTo>
                  <a:lnTo>
                    <a:pt x="91644" y="5554"/>
                  </a:lnTo>
                  <a:lnTo>
                    <a:pt x="76841" y="15784"/>
                  </a:lnTo>
                  <a:lnTo>
                    <a:pt x="51272" y="50090"/>
                  </a:lnTo>
                  <a:lnTo>
                    <a:pt x="38168" y="86774"/>
                  </a:lnTo>
                  <a:lnTo>
                    <a:pt x="24603" y="132173"/>
                  </a:lnTo>
                  <a:lnTo>
                    <a:pt x="11549" y="175321"/>
                  </a:lnTo>
                  <a:lnTo>
                    <a:pt x="0" y="221505"/>
                  </a:lnTo>
                  <a:lnTo>
                    <a:pt x="255" y="243552"/>
                  </a:lnTo>
                  <a:lnTo>
                    <a:pt x="1516" y="249097"/>
                  </a:lnTo>
                  <a:lnTo>
                    <a:pt x="4473" y="252794"/>
                  </a:lnTo>
                  <a:lnTo>
                    <a:pt x="13404" y="256902"/>
                  </a:lnTo>
                  <a:lnTo>
                    <a:pt x="50886" y="254469"/>
                  </a:lnTo>
                  <a:lnTo>
                    <a:pt x="91112" y="245313"/>
                  </a:lnTo>
                  <a:lnTo>
                    <a:pt x="131038" y="222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799"/>
            <p:cNvSpPr/>
            <p:nvPr>
              <p:custDataLst>
                <p:tags r:id="rId96"/>
              </p:custDataLst>
            </p:nvPr>
          </p:nvSpPr>
          <p:spPr>
            <a:xfrm>
              <a:off x="6535032" y="4476750"/>
              <a:ext cx="119769" cy="25401"/>
            </a:xfrm>
            <a:custGeom>
              <a:avLst/>
              <a:gdLst/>
              <a:ahLst/>
              <a:cxnLst/>
              <a:rect l="0" t="0" r="0" b="0"/>
              <a:pathLst>
                <a:path w="119769" h="25401">
                  <a:moveTo>
                    <a:pt x="5468" y="25400"/>
                  </a:moveTo>
                  <a:lnTo>
                    <a:pt x="5468" y="25400"/>
                  </a:lnTo>
                  <a:lnTo>
                    <a:pt x="2097" y="25400"/>
                  </a:lnTo>
                  <a:lnTo>
                    <a:pt x="1104" y="24694"/>
                  </a:lnTo>
                  <a:lnTo>
                    <a:pt x="441" y="23518"/>
                  </a:lnTo>
                  <a:lnTo>
                    <a:pt x="0" y="22029"/>
                  </a:lnTo>
                  <a:lnTo>
                    <a:pt x="1822" y="20331"/>
                  </a:lnTo>
                  <a:lnTo>
                    <a:pt x="9492" y="16561"/>
                  </a:lnTo>
                  <a:lnTo>
                    <a:pt x="48419" y="11327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800"/>
            <p:cNvSpPr/>
            <p:nvPr>
              <p:custDataLst>
                <p:tags r:id="rId97"/>
              </p:custDataLst>
            </p:nvPr>
          </p:nvSpPr>
          <p:spPr>
            <a:xfrm>
              <a:off x="6815060" y="4286512"/>
              <a:ext cx="188108" cy="312622"/>
            </a:xfrm>
            <a:custGeom>
              <a:avLst/>
              <a:gdLst/>
              <a:ahLst/>
              <a:cxnLst/>
              <a:rect l="0" t="0" r="0" b="0"/>
              <a:pathLst>
                <a:path w="188108" h="312622">
                  <a:moveTo>
                    <a:pt x="182640" y="6088"/>
                  </a:moveTo>
                  <a:lnTo>
                    <a:pt x="182640" y="6088"/>
                  </a:lnTo>
                  <a:lnTo>
                    <a:pt x="186010" y="6088"/>
                  </a:lnTo>
                  <a:lnTo>
                    <a:pt x="187003" y="5382"/>
                  </a:lnTo>
                  <a:lnTo>
                    <a:pt x="187666" y="4206"/>
                  </a:lnTo>
                  <a:lnTo>
                    <a:pt x="188107" y="2717"/>
                  </a:lnTo>
                  <a:lnTo>
                    <a:pt x="187696" y="1724"/>
                  </a:lnTo>
                  <a:lnTo>
                    <a:pt x="186716" y="1062"/>
                  </a:lnTo>
                  <a:lnTo>
                    <a:pt x="183445" y="0"/>
                  </a:lnTo>
                  <a:lnTo>
                    <a:pt x="143986" y="3132"/>
                  </a:lnTo>
                  <a:lnTo>
                    <a:pt x="97227" y="14667"/>
                  </a:lnTo>
                  <a:lnTo>
                    <a:pt x="75723" y="27680"/>
                  </a:lnTo>
                  <a:lnTo>
                    <a:pt x="59317" y="48312"/>
                  </a:lnTo>
                  <a:lnTo>
                    <a:pt x="41837" y="90001"/>
                  </a:lnTo>
                  <a:lnTo>
                    <a:pt x="32740" y="132939"/>
                  </a:lnTo>
                  <a:lnTo>
                    <a:pt x="29099" y="170438"/>
                  </a:lnTo>
                  <a:lnTo>
                    <a:pt x="23552" y="209771"/>
                  </a:lnTo>
                  <a:lnTo>
                    <a:pt x="11985" y="255088"/>
                  </a:lnTo>
                  <a:lnTo>
                    <a:pt x="0" y="300170"/>
                  </a:lnTo>
                  <a:lnTo>
                    <a:pt x="1613" y="304448"/>
                  </a:lnTo>
                  <a:lnTo>
                    <a:pt x="9051" y="311084"/>
                  </a:lnTo>
                  <a:lnTo>
                    <a:pt x="21292" y="312621"/>
                  </a:lnTo>
                  <a:lnTo>
                    <a:pt x="62261" y="311230"/>
                  </a:lnTo>
                  <a:lnTo>
                    <a:pt x="109185" y="305181"/>
                  </a:lnTo>
                  <a:lnTo>
                    <a:pt x="163590" y="291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3801"/>
            <p:cNvSpPr/>
            <p:nvPr>
              <p:custDataLst>
                <p:tags r:id="rId98"/>
              </p:custDataLst>
            </p:nvPr>
          </p:nvSpPr>
          <p:spPr>
            <a:xfrm>
              <a:off x="7092997" y="4319392"/>
              <a:ext cx="163510" cy="194775"/>
            </a:xfrm>
            <a:custGeom>
              <a:avLst/>
              <a:gdLst/>
              <a:ahLst/>
              <a:cxnLst/>
              <a:rect l="0" t="0" r="0" b="0"/>
              <a:pathLst>
                <a:path w="163510" h="194775">
                  <a:moveTo>
                    <a:pt x="25353" y="74808"/>
                  </a:moveTo>
                  <a:lnTo>
                    <a:pt x="25353" y="74808"/>
                  </a:lnTo>
                  <a:lnTo>
                    <a:pt x="25352" y="69341"/>
                  </a:lnTo>
                  <a:lnTo>
                    <a:pt x="21982" y="72090"/>
                  </a:lnTo>
                  <a:lnTo>
                    <a:pt x="20327" y="77363"/>
                  </a:lnTo>
                  <a:lnTo>
                    <a:pt x="17237" y="119273"/>
                  </a:lnTo>
                  <a:lnTo>
                    <a:pt x="8187" y="165252"/>
                  </a:lnTo>
                  <a:lnTo>
                    <a:pt x="1177" y="194433"/>
                  </a:lnTo>
                  <a:lnTo>
                    <a:pt x="768" y="194774"/>
                  </a:lnTo>
                  <a:lnTo>
                    <a:pt x="0" y="148491"/>
                  </a:lnTo>
                  <a:lnTo>
                    <a:pt x="3730" y="107694"/>
                  </a:lnTo>
                  <a:lnTo>
                    <a:pt x="12889" y="62780"/>
                  </a:lnTo>
                  <a:lnTo>
                    <a:pt x="22443" y="44668"/>
                  </a:lnTo>
                  <a:lnTo>
                    <a:pt x="30174" y="37189"/>
                  </a:lnTo>
                  <a:lnTo>
                    <a:pt x="34212" y="37029"/>
                  </a:lnTo>
                  <a:lnTo>
                    <a:pt x="38314" y="39038"/>
                  </a:lnTo>
                  <a:lnTo>
                    <a:pt x="55036" y="57472"/>
                  </a:lnTo>
                  <a:lnTo>
                    <a:pt x="82487" y="101572"/>
                  </a:lnTo>
                  <a:lnTo>
                    <a:pt x="103711" y="145952"/>
                  </a:lnTo>
                  <a:lnTo>
                    <a:pt x="124008" y="177134"/>
                  </a:lnTo>
                  <a:lnTo>
                    <a:pt x="127812" y="180420"/>
                  </a:lnTo>
                  <a:lnTo>
                    <a:pt x="131053" y="181905"/>
                  </a:lnTo>
                  <a:lnTo>
                    <a:pt x="133920" y="182189"/>
                  </a:lnTo>
                  <a:lnTo>
                    <a:pt x="136536" y="180262"/>
                  </a:lnTo>
                  <a:lnTo>
                    <a:pt x="141326" y="172476"/>
                  </a:lnTo>
                  <a:lnTo>
                    <a:pt x="152293" y="130325"/>
                  </a:lnTo>
                  <a:lnTo>
                    <a:pt x="160808" y="85931"/>
                  </a:lnTo>
                  <a:lnTo>
                    <a:pt x="163509" y="50194"/>
                  </a:lnTo>
                  <a:lnTo>
                    <a:pt x="154854" y="2800"/>
                  </a:lnTo>
                  <a:lnTo>
                    <a:pt x="154020" y="697"/>
                  </a:lnTo>
                  <a:lnTo>
                    <a:pt x="153464" y="0"/>
                  </a:lnTo>
                  <a:lnTo>
                    <a:pt x="158703" y="1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3802"/>
            <p:cNvSpPr/>
            <p:nvPr>
              <p:custDataLst>
                <p:tags r:id="rId99"/>
              </p:custDataLst>
            </p:nvPr>
          </p:nvSpPr>
          <p:spPr>
            <a:xfrm>
              <a:off x="7293552" y="4407762"/>
              <a:ext cx="53399" cy="104340"/>
            </a:xfrm>
            <a:custGeom>
              <a:avLst/>
              <a:gdLst/>
              <a:ahLst/>
              <a:cxnLst/>
              <a:rect l="0" t="0" r="0" b="0"/>
              <a:pathLst>
                <a:path w="53399" h="104340">
                  <a:moveTo>
                    <a:pt x="53398" y="24538"/>
                  </a:moveTo>
                  <a:lnTo>
                    <a:pt x="53398" y="24538"/>
                  </a:lnTo>
                  <a:lnTo>
                    <a:pt x="50027" y="21167"/>
                  </a:lnTo>
                  <a:lnTo>
                    <a:pt x="42566" y="5684"/>
                  </a:lnTo>
                  <a:lnTo>
                    <a:pt x="38470" y="2048"/>
                  </a:lnTo>
                  <a:lnTo>
                    <a:pt x="28827" y="0"/>
                  </a:lnTo>
                  <a:lnTo>
                    <a:pt x="21076" y="3284"/>
                  </a:lnTo>
                  <a:lnTo>
                    <a:pt x="17033" y="6136"/>
                  </a:lnTo>
                  <a:lnTo>
                    <a:pt x="10660" y="18711"/>
                  </a:lnTo>
                  <a:lnTo>
                    <a:pt x="0" y="64248"/>
                  </a:lnTo>
                  <a:lnTo>
                    <a:pt x="973" y="79582"/>
                  </a:lnTo>
                  <a:lnTo>
                    <a:pt x="5638" y="91570"/>
                  </a:lnTo>
                  <a:lnTo>
                    <a:pt x="11710" y="100191"/>
                  </a:lnTo>
                  <a:lnTo>
                    <a:pt x="16761" y="104023"/>
                  </a:lnTo>
                  <a:lnTo>
                    <a:pt x="19095" y="104339"/>
                  </a:lnTo>
                  <a:lnTo>
                    <a:pt x="23571" y="102809"/>
                  </a:lnTo>
                  <a:lnTo>
                    <a:pt x="33429" y="91239"/>
                  </a:lnTo>
                  <a:lnTo>
                    <a:pt x="37467" y="80288"/>
                  </a:lnTo>
                  <a:lnTo>
                    <a:pt x="40698" y="18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3803"/>
            <p:cNvSpPr/>
            <p:nvPr>
              <p:custDataLst>
                <p:tags r:id="rId100"/>
              </p:custDataLst>
            </p:nvPr>
          </p:nvSpPr>
          <p:spPr>
            <a:xfrm>
              <a:off x="7366000" y="4394200"/>
              <a:ext cx="76201" cy="116716"/>
            </a:xfrm>
            <a:custGeom>
              <a:avLst/>
              <a:gdLst/>
              <a:ahLst/>
              <a:cxnLst/>
              <a:rect l="0" t="0" r="0" b="0"/>
              <a:pathLst>
                <a:path w="76201" h="116716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831" y="3371"/>
                  </a:lnTo>
                  <a:lnTo>
                    <a:pt x="23949" y="15580"/>
                  </a:lnTo>
                  <a:lnTo>
                    <a:pt x="39643" y="44444"/>
                  </a:lnTo>
                  <a:lnTo>
                    <a:pt x="49191" y="86948"/>
                  </a:lnTo>
                  <a:lnTo>
                    <a:pt x="46952" y="107371"/>
                  </a:lnTo>
                  <a:lnTo>
                    <a:pt x="43680" y="114748"/>
                  </a:lnTo>
                  <a:lnTo>
                    <a:pt x="41820" y="116715"/>
                  </a:lnTo>
                  <a:lnTo>
                    <a:pt x="39874" y="115910"/>
                  </a:lnTo>
                  <a:lnTo>
                    <a:pt x="35832" y="109371"/>
                  </a:lnTo>
                  <a:lnTo>
                    <a:pt x="36330" y="87047"/>
                  </a:lnTo>
                  <a:lnTo>
                    <a:pt x="51682" y="44485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804"/>
            <p:cNvSpPr/>
            <p:nvPr>
              <p:custDataLst>
                <p:tags r:id="rId101"/>
              </p:custDataLst>
            </p:nvPr>
          </p:nvSpPr>
          <p:spPr>
            <a:xfrm>
              <a:off x="7493337" y="4419600"/>
              <a:ext cx="130864" cy="77969"/>
            </a:xfrm>
            <a:custGeom>
              <a:avLst/>
              <a:gdLst/>
              <a:ahLst/>
              <a:cxnLst/>
              <a:rect l="0" t="0" r="0" b="0"/>
              <a:pathLst>
                <a:path w="130864" h="77969">
                  <a:moveTo>
                    <a:pt x="6013" y="0"/>
                  </a:moveTo>
                  <a:lnTo>
                    <a:pt x="6013" y="0"/>
                  </a:lnTo>
                  <a:lnTo>
                    <a:pt x="9383" y="3371"/>
                  </a:lnTo>
                  <a:lnTo>
                    <a:pt x="11039" y="8789"/>
                  </a:lnTo>
                  <a:lnTo>
                    <a:pt x="11482" y="33613"/>
                  </a:lnTo>
                  <a:lnTo>
                    <a:pt x="421" y="77794"/>
                  </a:lnTo>
                  <a:lnTo>
                    <a:pt x="168" y="77968"/>
                  </a:lnTo>
                  <a:lnTo>
                    <a:pt x="0" y="77379"/>
                  </a:lnTo>
                  <a:lnTo>
                    <a:pt x="3134" y="66436"/>
                  </a:lnTo>
                  <a:lnTo>
                    <a:pt x="28904" y="20850"/>
                  </a:lnTo>
                  <a:lnTo>
                    <a:pt x="36413" y="13264"/>
                  </a:lnTo>
                  <a:lnTo>
                    <a:pt x="42572" y="9423"/>
                  </a:lnTo>
                  <a:lnTo>
                    <a:pt x="45202" y="8399"/>
                  </a:lnTo>
                  <a:lnTo>
                    <a:pt x="47661" y="8422"/>
                  </a:lnTo>
                  <a:lnTo>
                    <a:pt x="52275" y="10328"/>
                  </a:lnTo>
                  <a:lnTo>
                    <a:pt x="53788" y="13235"/>
                  </a:lnTo>
                  <a:lnTo>
                    <a:pt x="56415" y="32265"/>
                  </a:lnTo>
                  <a:lnTo>
                    <a:pt x="53075" y="45675"/>
                  </a:lnTo>
                  <a:lnTo>
                    <a:pt x="53616" y="47384"/>
                  </a:lnTo>
                  <a:lnTo>
                    <a:pt x="54681" y="48522"/>
                  </a:lnTo>
                  <a:lnTo>
                    <a:pt x="55391" y="48576"/>
                  </a:lnTo>
                  <a:lnTo>
                    <a:pt x="55865" y="47906"/>
                  </a:lnTo>
                  <a:lnTo>
                    <a:pt x="56181" y="46754"/>
                  </a:lnTo>
                  <a:lnTo>
                    <a:pt x="84200" y="17866"/>
                  </a:lnTo>
                  <a:lnTo>
                    <a:pt x="98402" y="9370"/>
                  </a:lnTo>
                  <a:lnTo>
                    <a:pt x="112221" y="4635"/>
                  </a:lnTo>
                  <a:lnTo>
                    <a:pt x="117740" y="4501"/>
                  </a:lnTo>
                  <a:lnTo>
                    <a:pt x="122126" y="5823"/>
                  </a:lnTo>
                  <a:lnTo>
                    <a:pt x="125755" y="8115"/>
                  </a:lnTo>
                  <a:lnTo>
                    <a:pt x="128175" y="11760"/>
                  </a:lnTo>
                  <a:lnTo>
                    <a:pt x="130863" y="21455"/>
                  </a:lnTo>
                  <a:lnTo>
                    <a:pt x="12666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805"/>
            <p:cNvSpPr/>
            <p:nvPr>
              <p:custDataLst>
                <p:tags r:id="rId102"/>
              </p:custDataLst>
            </p:nvPr>
          </p:nvSpPr>
          <p:spPr>
            <a:xfrm>
              <a:off x="7681567" y="4269380"/>
              <a:ext cx="188819" cy="241254"/>
            </a:xfrm>
            <a:custGeom>
              <a:avLst/>
              <a:gdLst/>
              <a:ahLst/>
              <a:cxnLst/>
              <a:rect l="0" t="0" r="0" b="0"/>
              <a:pathLst>
                <a:path w="188819" h="241254">
                  <a:moveTo>
                    <a:pt x="40033" y="201020"/>
                  </a:moveTo>
                  <a:lnTo>
                    <a:pt x="40033" y="201020"/>
                  </a:lnTo>
                  <a:lnTo>
                    <a:pt x="48760" y="191586"/>
                  </a:lnTo>
                  <a:lnTo>
                    <a:pt x="50968" y="186714"/>
                  </a:lnTo>
                  <a:lnTo>
                    <a:pt x="52210" y="176634"/>
                  </a:lnTo>
                  <a:lnTo>
                    <a:pt x="50619" y="170662"/>
                  </a:lnTo>
                  <a:lnTo>
                    <a:pt x="49206" y="168081"/>
                  </a:lnTo>
                  <a:lnTo>
                    <a:pt x="46854" y="167066"/>
                  </a:lnTo>
                  <a:lnTo>
                    <a:pt x="40478" y="167820"/>
                  </a:lnTo>
                  <a:lnTo>
                    <a:pt x="25583" y="175582"/>
                  </a:lnTo>
                  <a:lnTo>
                    <a:pt x="11136" y="193561"/>
                  </a:lnTo>
                  <a:lnTo>
                    <a:pt x="1289" y="216762"/>
                  </a:lnTo>
                  <a:lnTo>
                    <a:pt x="0" y="227537"/>
                  </a:lnTo>
                  <a:lnTo>
                    <a:pt x="1780" y="234678"/>
                  </a:lnTo>
                  <a:lnTo>
                    <a:pt x="4922" y="240203"/>
                  </a:lnTo>
                  <a:lnTo>
                    <a:pt x="7453" y="241253"/>
                  </a:lnTo>
                  <a:lnTo>
                    <a:pt x="14029" y="240538"/>
                  </a:lnTo>
                  <a:lnTo>
                    <a:pt x="19774" y="235987"/>
                  </a:lnTo>
                  <a:lnTo>
                    <a:pt x="25384" y="229966"/>
                  </a:lnTo>
                  <a:lnTo>
                    <a:pt x="37825" y="221512"/>
                  </a:lnTo>
                  <a:lnTo>
                    <a:pt x="39266" y="221737"/>
                  </a:lnTo>
                  <a:lnTo>
                    <a:pt x="42750" y="223869"/>
                  </a:lnTo>
                  <a:lnTo>
                    <a:pt x="55805" y="234644"/>
                  </a:lnTo>
                  <a:lnTo>
                    <a:pt x="63741" y="237131"/>
                  </a:lnTo>
                  <a:lnTo>
                    <a:pt x="82885" y="231788"/>
                  </a:lnTo>
                  <a:lnTo>
                    <a:pt x="103059" y="217898"/>
                  </a:lnTo>
                  <a:lnTo>
                    <a:pt x="127428" y="189877"/>
                  </a:lnTo>
                  <a:lnTo>
                    <a:pt x="149736" y="146662"/>
                  </a:lnTo>
                  <a:lnTo>
                    <a:pt x="174028" y="100223"/>
                  </a:lnTo>
                  <a:lnTo>
                    <a:pt x="183676" y="57428"/>
                  </a:lnTo>
                  <a:lnTo>
                    <a:pt x="188818" y="34924"/>
                  </a:lnTo>
                  <a:lnTo>
                    <a:pt x="186502" y="9676"/>
                  </a:lnTo>
                  <a:lnTo>
                    <a:pt x="183211" y="31"/>
                  </a:lnTo>
                  <a:lnTo>
                    <a:pt x="180641" y="0"/>
                  </a:lnTo>
                  <a:lnTo>
                    <a:pt x="174021" y="7490"/>
                  </a:lnTo>
                  <a:lnTo>
                    <a:pt x="154138" y="52054"/>
                  </a:lnTo>
                  <a:lnTo>
                    <a:pt x="140732" y="89985"/>
                  </a:lnTo>
                  <a:lnTo>
                    <a:pt x="136360" y="135317"/>
                  </a:lnTo>
                  <a:lnTo>
                    <a:pt x="135495" y="173224"/>
                  </a:lnTo>
                  <a:lnTo>
                    <a:pt x="138696" y="214109"/>
                  </a:lnTo>
                  <a:lnTo>
                    <a:pt x="147983" y="239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806"/>
            <p:cNvSpPr/>
            <p:nvPr>
              <p:custDataLst>
                <p:tags r:id="rId103"/>
              </p:custDataLst>
            </p:nvPr>
          </p:nvSpPr>
          <p:spPr>
            <a:xfrm>
              <a:off x="8034354" y="4293123"/>
              <a:ext cx="77967" cy="285228"/>
            </a:xfrm>
            <a:custGeom>
              <a:avLst/>
              <a:gdLst/>
              <a:ahLst/>
              <a:cxnLst/>
              <a:rect l="0" t="0" r="0" b="0"/>
              <a:pathLst>
                <a:path w="77967" h="285228">
                  <a:moveTo>
                    <a:pt x="74596" y="12177"/>
                  </a:moveTo>
                  <a:lnTo>
                    <a:pt x="74596" y="12177"/>
                  </a:lnTo>
                  <a:lnTo>
                    <a:pt x="74595" y="5435"/>
                  </a:lnTo>
                  <a:lnTo>
                    <a:pt x="75301" y="3449"/>
                  </a:lnTo>
                  <a:lnTo>
                    <a:pt x="76477" y="2125"/>
                  </a:lnTo>
                  <a:lnTo>
                    <a:pt x="77966" y="1242"/>
                  </a:lnTo>
                  <a:lnTo>
                    <a:pt x="77549" y="654"/>
                  </a:lnTo>
                  <a:lnTo>
                    <a:pt x="73321" y="0"/>
                  </a:lnTo>
                  <a:lnTo>
                    <a:pt x="70923" y="1237"/>
                  </a:lnTo>
                  <a:lnTo>
                    <a:pt x="66379" y="6374"/>
                  </a:lnTo>
                  <a:lnTo>
                    <a:pt x="41241" y="50392"/>
                  </a:lnTo>
                  <a:lnTo>
                    <a:pt x="22818" y="90056"/>
                  </a:lnTo>
                  <a:lnTo>
                    <a:pt x="12687" y="126974"/>
                  </a:lnTo>
                  <a:lnTo>
                    <a:pt x="2944" y="167262"/>
                  </a:lnTo>
                  <a:lnTo>
                    <a:pt x="0" y="207989"/>
                  </a:lnTo>
                  <a:lnTo>
                    <a:pt x="7353" y="244151"/>
                  </a:lnTo>
                  <a:lnTo>
                    <a:pt x="20100" y="265295"/>
                  </a:lnTo>
                  <a:lnTo>
                    <a:pt x="33912" y="278224"/>
                  </a:lnTo>
                  <a:lnTo>
                    <a:pt x="49196" y="28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807"/>
            <p:cNvSpPr/>
            <p:nvPr>
              <p:custDataLst>
                <p:tags r:id="rId104"/>
              </p:custDataLst>
            </p:nvPr>
          </p:nvSpPr>
          <p:spPr>
            <a:xfrm>
              <a:off x="8122793" y="4387946"/>
              <a:ext cx="176658" cy="151422"/>
            </a:xfrm>
            <a:custGeom>
              <a:avLst/>
              <a:gdLst/>
              <a:ahLst/>
              <a:cxnLst/>
              <a:rect l="0" t="0" r="0" b="0"/>
              <a:pathLst>
                <a:path w="176658" h="151422">
                  <a:moveTo>
                    <a:pt x="11557" y="145954"/>
                  </a:moveTo>
                  <a:lnTo>
                    <a:pt x="11557" y="145954"/>
                  </a:lnTo>
                  <a:lnTo>
                    <a:pt x="8186" y="145954"/>
                  </a:lnTo>
                  <a:lnTo>
                    <a:pt x="4649" y="147835"/>
                  </a:lnTo>
                  <a:lnTo>
                    <a:pt x="0" y="151421"/>
                  </a:lnTo>
                  <a:lnTo>
                    <a:pt x="18674" y="121826"/>
                  </a:lnTo>
                  <a:lnTo>
                    <a:pt x="34105" y="78388"/>
                  </a:lnTo>
                  <a:lnTo>
                    <a:pt x="45327" y="32538"/>
                  </a:lnTo>
                  <a:lnTo>
                    <a:pt x="48373" y="11768"/>
                  </a:lnTo>
                  <a:lnTo>
                    <a:pt x="47205" y="3296"/>
                  </a:lnTo>
                  <a:lnTo>
                    <a:pt x="45906" y="49"/>
                  </a:lnTo>
                  <a:lnTo>
                    <a:pt x="44334" y="0"/>
                  </a:lnTo>
                  <a:lnTo>
                    <a:pt x="40706" y="5591"/>
                  </a:lnTo>
                  <a:lnTo>
                    <a:pt x="37451" y="44955"/>
                  </a:lnTo>
                  <a:lnTo>
                    <a:pt x="40425" y="85160"/>
                  </a:lnTo>
                  <a:lnTo>
                    <a:pt x="49195" y="106774"/>
                  </a:lnTo>
                  <a:lnTo>
                    <a:pt x="56743" y="116311"/>
                  </a:lnTo>
                  <a:lnTo>
                    <a:pt x="60731" y="119842"/>
                  </a:lnTo>
                  <a:lnTo>
                    <a:pt x="64800" y="120785"/>
                  </a:lnTo>
                  <a:lnTo>
                    <a:pt x="68925" y="120002"/>
                  </a:lnTo>
                  <a:lnTo>
                    <a:pt x="73086" y="118070"/>
                  </a:lnTo>
                  <a:lnTo>
                    <a:pt x="89055" y="98494"/>
                  </a:lnTo>
                  <a:lnTo>
                    <a:pt x="108295" y="51880"/>
                  </a:lnTo>
                  <a:lnTo>
                    <a:pt x="118197" y="22820"/>
                  </a:lnTo>
                  <a:lnTo>
                    <a:pt x="118634" y="23648"/>
                  </a:lnTo>
                  <a:lnTo>
                    <a:pt x="121215" y="38304"/>
                  </a:lnTo>
                  <a:lnTo>
                    <a:pt x="143261" y="85332"/>
                  </a:lnTo>
                  <a:lnTo>
                    <a:pt x="152258" y="100083"/>
                  </a:lnTo>
                  <a:lnTo>
                    <a:pt x="176657" y="114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808"/>
            <p:cNvSpPr/>
            <p:nvPr>
              <p:custDataLst>
                <p:tags r:id="rId105"/>
              </p:custDataLst>
            </p:nvPr>
          </p:nvSpPr>
          <p:spPr>
            <a:xfrm>
              <a:off x="8362950" y="44894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1995" y="12242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809"/>
            <p:cNvSpPr/>
            <p:nvPr>
              <p:custDataLst>
                <p:tags r:id="rId106"/>
              </p:custDataLst>
            </p:nvPr>
          </p:nvSpPr>
          <p:spPr>
            <a:xfrm>
              <a:off x="8505434" y="4435519"/>
              <a:ext cx="194067" cy="75046"/>
            </a:xfrm>
            <a:custGeom>
              <a:avLst/>
              <a:gdLst/>
              <a:ahLst/>
              <a:cxnLst/>
              <a:rect l="0" t="0" r="0" b="0"/>
              <a:pathLst>
                <a:path w="194067" h="75046">
                  <a:moveTo>
                    <a:pt x="79766" y="47581"/>
                  </a:moveTo>
                  <a:lnTo>
                    <a:pt x="79766" y="47581"/>
                  </a:lnTo>
                  <a:lnTo>
                    <a:pt x="83136" y="47581"/>
                  </a:lnTo>
                  <a:lnTo>
                    <a:pt x="84130" y="46170"/>
                  </a:lnTo>
                  <a:lnTo>
                    <a:pt x="85233" y="40839"/>
                  </a:lnTo>
                  <a:lnTo>
                    <a:pt x="84822" y="38853"/>
                  </a:lnTo>
                  <a:lnTo>
                    <a:pt x="83842" y="37529"/>
                  </a:lnTo>
                  <a:lnTo>
                    <a:pt x="82484" y="36646"/>
                  </a:lnTo>
                  <a:lnTo>
                    <a:pt x="81578" y="37469"/>
                  </a:lnTo>
                  <a:lnTo>
                    <a:pt x="78891" y="45369"/>
                  </a:lnTo>
                  <a:lnTo>
                    <a:pt x="61809" y="68219"/>
                  </a:lnTo>
                  <a:lnTo>
                    <a:pt x="52030" y="73922"/>
                  </a:lnTo>
                  <a:lnTo>
                    <a:pt x="42509" y="75045"/>
                  </a:lnTo>
                  <a:lnTo>
                    <a:pt x="37995" y="74357"/>
                  </a:lnTo>
                  <a:lnTo>
                    <a:pt x="21528" y="63276"/>
                  </a:lnTo>
                  <a:lnTo>
                    <a:pt x="6615" y="43216"/>
                  </a:lnTo>
                  <a:lnTo>
                    <a:pt x="0" y="26140"/>
                  </a:lnTo>
                  <a:lnTo>
                    <a:pt x="1189" y="21293"/>
                  </a:lnTo>
                  <a:lnTo>
                    <a:pt x="8153" y="12144"/>
                  </a:lnTo>
                  <a:lnTo>
                    <a:pt x="20187" y="7137"/>
                  </a:lnTo>
                  <a:lnTo>
                    <a:pt x="61231" y="0"/>
                  </a:lnTo>
                  <a:lnTo>
                    <a:pt x="103882" y="2304"/>
                  </a:lnTo>
                  <a:lnTo>
                    <a:pt x="146885" y="3022"/>
                  </a:lnTo>
                  <a:lnTo>
                    <a:pt x="194066" y="3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810"/>
            <p:cNvSpPr/>
            <p:nvPr>
              <p:custDataLst>
                <p:tags r:id="rId107"/>
              </p:custDataLst>
            </p:nvPr>
          </p:nvSpPr>
          <p:spPr>
            <a:xfrm>
              <a:off x="8706732" y="4308279"/>
              <a:ext cx="100719" cy="91700"/>
            </a:xfrm>
            <a:custGeom>
              <a:avLst/>
              <a:gdLst/>
              <a:ahLst/>
              <a:cxnLst/>
              <a:rect l="0" t="0" r="0" b="0"/>
              <a:pathLst>
                <a:path w="100719" h="91700">
                  <a:moveTo>
                    <a:pt x="5468" y="3371"/>
                  </a:moveTo>
                  <a:lnTo>
                    <a:pt x="5468" y="3371"/>
                  </a:lnTo>
                  <a:lnTo>
                    <a:pt x="2097" y="0"/>
                  </a:lnTo>
                  <a:lnTo>
                    <a:pt x="1104" y="418"/>
                  </a:lnTo>
                  <a:lnTo>
                    <a:pt x="0" y="4646"/>
                  </a:lnTo>
                  <a:lnTo>
                    <a:pt x="411" y="6337"/>
                  </a:lnTo>
                  <a:lnTo>
                    <a:pt x="1392" y="7465"/>
                  </a:lnTo>
                  <a:lnTo>
                    <a:pt x="2750" y="8217"/>
                  </a:lnTo>
                  <a:lnTo>
                    <a:pt x="8022" y="7171"/>
                  </a:lnTo>
                  <a:lnTo>
                    <a:pt x="11404" y="5904"/>
                  </a:lnTo>
                  <a:lnTo>
                    <a:pt x="20807" y="6379"/>
                  </a:lnTo>
                  <a:lnTo>
                    <a:pt x="44089" y="12432"/>
                  </a:lnTo>
                  <a:lnTo>
                    <a:pt x="52736" y="18216"/>
                  </a:lnTo>
                  <a:lnTo>
                    <a:pt x="56030" y="21735"/>
                  </a:lnTo>
                  <a:lnTo>
                    <a:pt x="57521" y="26902"/>
                  </a:lnTo>
                  <a:lnTo>
                    <a:pt x="56247" y="46248"/>
                  </a:lnTo>
                  <a:lnTo>
                    <a:pt x="50696" y="62250"/>
                  </a:lnTo>
                  <a:lnTo>
                    <a:pt x="39271" y="85757"/>
                  </a:lnTo>
                  <a:lnTo>
                    <a:pt x="39292" y="87928"/>
                  </a:lnTo>
                  <a:lnTo>
                    <a:pt x="40011" y="89376"/>
                  </a:lnTo>
                  <a:lnTo>
                    <a:pt x="41197" y="90341"/>
                  </a:lnTo>
                  <a:lnTo>
                    <a:pt x="56349" y="91699"/>
                  </a:lnTo>
                  <a:lnTo>
                    <a:pt x="100718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811"/>
            <p:cNvSpPr/>
            <p:nvPr>
              <p:custDataLst>
                <p:tags r:id="rId108"/>
              </p:custDataLst>
            </p:nvPr>
          </p:nvSpPr>
          <p:spPr>
            <a:xfrm>
              <a:off x="8877300" y="4324350"/>
              <a:ext cx="79822" cy="228601"/>
            </a:xfrm>
            <a:custGeom>
              <a:avLst/>
              <a:gdLst/>
              <a:ahLst/>
              <a:cxnLst/>
              <a:rect l="0" t="0" r="0" b="0"/>
              <a:pathLst>
                <a:path w="79822" h="228601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6" y="3371"/>
                  </a:lnTo>
                  <a:lnTo>
                    <a:pt x="47866" y="29232"/>
                  </a:lnTo>
                  <a:lnTo>
                    <a:pt x="72886" y="67706"/>
                  </a:lnTo>
                  <a:lnTo>
                    <a:pt x="78255" y="83714"/>
                  </a:lnTo>
                  <a:lnTo>
                    <a:pt x="79821" y="128484"/>
                  </a:lnTo>
                  <a:lnTo>
                    <a:pt x="76398" y="150237"/>
                  </a:lnTo>
                  <a:lnTo>
                    <a:pt x="65126" y="172534"/>
                  </a:lnTo>
                  <a:lnTo>
                    <a:pt x="43835" y="199131"/>
                  </a:lnTo>
                  <a:lnTo>
                    <a:pt x="635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3812"/>
            <p:cNvSpPr/>
            <p:nvPr>
              <p:custDataLst>
                <p:tags r:id="rId109"/>
              </p:custDataLst>
            </p:nvPr>
          </p:nvSpPr>
          <p:spPr>
            <a:xfrm>
              <a:off x="9000929" y="4261855"/>
              <a:ext cx="165375" cy="379587"/>
            </a:xfrm>
            <a:custGeom>
              <a:avLst/>
              <a:gdLst/>
              <a:ahLst/>
              <a:cxnLst/>
              <a:rect l="0" t="0" r="0" b="0"/>
              <a:pathLst>
                <a:path w="165375" h="379587">
                  <a:moveTo>
                    <a:pt x="3371" y="43445"/>
                  </a:moveTo>
                  <a:lnTo>
                    <a:pt x="3371" y="43445"/>
                  </a:lnTo>
                  <a:lnTo>
                    <a:pt x="0" y="40074"/>
                  </a:lnTo>
                  <a:lnTo>
                    <a:pt x="418" y="38376"/>
                  </a:lnTo>
                  <a:lnTo>
                    <a:pt x="14493" y="26438"/>
                  </a:lnTo>
                  <a:lnTo>
                    <a:pt x="43467" y="12547"/>
                  </a:lnTo>
                  <a:lnTo>
                    <a:pt x="90930" y="1267"/>
                  </a:lnTo>
                  <a:lnTo>
                    <a:pt x="133017" y="0"/>
                  </a:lnTo>
                  <a:lnTo>
                    <a:pt x="144717" y="2499"/>
                  </a:lnTo>
                  <a:lnTo>
                    <a:pt x="154621" y="11606"/>
                  </a:lnTo>
                  <a:lnTo>
                    <a:pt x="159237" y="17986"/>
                  </a:lnTo>
                  <a:lnTo>
                    <a:pt x="164367" y="34482"/>
                  </a:lnTo>
                  <a:lnTo>
                    <a:pt x="165374" y="65484"/>
                  </a:lnTo>
                  <a:lnTo>
                    <a:pt x="162764" y="103772"/>
                  </a:lnTo>
                  <a:lnTo>
                    <a:pt x="157884" y="144810"/>
                  </a:lnTo>
                  <a:lnTo>
                    <a:pt x="156189" y="183020"/>
                  </a:lnTo>
                  <a:lnTo>
                    <a:pt x="152482" y="230549"/>
                  </a:lnTo>
                  <a:lnTo>
                    <a:pt x="150329" y="269941"/>
                  </a:lnTo>
                  <a:lnTo>
                    <a:pt x="150305" y="311584"/>
                  </a:lnTo>
                  <a:lnTo>
                    <a:pt x="155516" y="358265"/>
                  </a:lnTo>
                  <a:lnTo>
                    <a:pt x="154190" y="361980"/>
                  </a:lnTo>
                  <a:lnTo>
                    <a:pt x="148953" y="367990"/>
                  </a:lnTo>
                  <a:lnTo>
                    <a:pt x="138071" y="375340"/>
                  </a:lnTo>
                  <a:lnTo>
                    <a:pt x="91501" y="379586"/>
                  </a:lnTo>
                  <a:lnTo>
                    <a:pt x="47821" y="36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3813"/>
            <p:cNvSpPr/>
            <p:nvPr>
              <p:custDataLst>
                <p:tags r:id="rId110"/>
              </p:custDataLst>
            </p:nvPr>
          </p:nvSpPr>
          <p:spPr>
            <a:xfrm>
              <a:off x="9378950" y="447040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7186" y="5762"/>
                  </a:lnTo>
                  <a:lnTo>
                    <a:pt x="41114" y="6234"/>
                  </a:lnTo>
                  <a:lnTo>
                    <a:pt x="81562" y="8198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3814"/>
            <p:cNvSpPr/>
            <p:nvPr>
              <p:custDataLst>
                <p:tags r:id="rId111"/>
              </p:custDataLst>
            </p:nvPr>
          </p:nvSpPr>
          <p:spPr>
            <a:xfrm>
              <a:off x="9372693" y="4565650"/>
              <a:ext cx="190408" cy="30190"/>
            </a:xfrm>
            <a:custGeom>
              <a:avLst/>
              <a:gdLst/>
              <a:ahLst/>
              <a:cxnLst/>
              <a:rect l="0" t="0" r="0" b="0"/>
              <a:pathLst>
                <a:path w="190408" h="30190">
                  <a:moveTo>
                    <a:pt x="38007" y="0"/>
                  </a:moveTo>
                  <a:lnTo>
                    <a:pt x="38007" y="0"/>
                  </a:lnTo>
                  <a:lnTo>
                    <a:pt x="9113" y="13815"/>
                  </a:lnTo>
                  <a:lnTo>
                    <a:pt x="3928" y="17677"/>
                  </a:lnTo>
                  <a:lnTo>
                    <a:pt x="1177" y="20956"/>
                  </a:lnTo>
                  <a:lnTo>
                    <a:pt x="47" y="23849"/>
                  </a:lnTo>
                  <a:lnTo>
                    <a:pt x="0" y="26482"/>
                  </a:lnTo>
                  <a:lnTo>
                    <a:pt x="2791" y="28239"/>
                  </a:lnTo>
                  <a:lnTo>
                    <a:pt x="13418" y="30189"/>
                  </a:lnTo>
                  <a:lnTo>
                    <a:pt x="51964" y="26372"/>
                  </a:lnTo>
                  <a:lnTo>
                    <a:pt x="95745" y="18824"/>
                  </a:lnTo>
                  <a:lnTo>
                    <a:pt x="141663" y="10752"/>
                  </a:lnTo>
                  <a:lnTo>
                    <a:pt x="190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0" name="SMARTInkShape-3815"/>
          <p:cNvSpPr/>
          <p:nvPr>
            <p:custDataLst>
              <p:tags r:id="rId4"/>
            </p:custDataLst>
          </p:nvPr>
        </p:nvSpPr>
        <p:spPr>
          <a:xfrm>
            <a:off x="9868240" y="4424347"/>
            <a:ext cx="240961" cy="261954"/>
          </a:xfrm>
          <a:custGeom>
            <a:avLst/>
            <a:gdLst/>
            <a:ahLst/>
            <a:cxnLst/>
            <a:rect l="0" t="0" r="0" b="0"/>
            <a:pathLst>
              <a:path w="240961" h="261954">
                <a:moveTo>
                  <a:pt x="12360" y="261953"/>
                </a:moveTo>
                <a:lnTo>
                  <a:pt x="12360" y="261953"/>
                </a:lnTo>
                <a:lnTo>
                  <a:pt x="8990" y="261953"/>
                </a:lnTo>
                <a:lnTo>
                  <a:pt x="5453" y="260071"/>
                </a:lnTo>
                <a:lnTo>
                  <a:pt x="3521" y="258582"/>
                </a:lnTo>
                <a:lnTo>
                  <a:pt x="1376" y="249401"/>
                </a:lnTo>
                <a:lnTo>
                  <a:pt x="0" y="220511"/>
                </a:lnTo>
                <a:lnTo>
                  <a:pt x="13525" y="179605"/>
                </a:lnTo>
                <a:lnTo>
                  <a:pt x="26335" y="141421"/>
                </a:lnTo>
                <a:lnTo>
                  <a:pt x="36256" y="103238"/>
                </a:lnTo>
                <a:lnTo>
                  <a:pt x="45929" y="62523"/>
                </a:lnTo>
                <a:lnTo>
                  <a:pt x="56770" y="20592"/>
                </a:lnTo>
                <a:lnTo>
                  <a:pt x="61898" y="259"/>
                </a:lnTo>
                <a:lnTo>
                  <a:pt x="62319" y="0"/>
                </a:lnTo>
                <a:lnTo>
                  <a:pt x="63112" y="42520"/>
                </a:lnTo>
                <a:lnTo>
                  <a:pt x="65027" y="81225"/>
                </a:lnTo>
                <a:lnTo>
                  <a:pt x="70063" y="116917"/>
                </a:lnTo>
                <a:lnTo>
                  <a:pt x="77905" y="148659"/>
                </a:lnTo>
                <a:lnTo>
                  <a:pt x="89827" y="171605"/>
                </a:lnTo>
                <a:lnTo>
                  <a:pt x="93638" y="173499"/>
                </a:lnTo>
                <a:lnTo>
                  <a:pt x="103516" y="173722"/>
                </a:lnTo>
                <a:lnTo>
                  <a:pt x="114963" y="165824"/>
                </a:lnTo>
                <a:lnTo>
                  <a:pt x="131426" y="145511"/>
                </a:lnTo>
                <a:lnTo>
                  <a:pt x="153002" y="103250"/>
                </a:lnTo>
                <a:lnTo>
                  <a:pt x="171870" y="57481"/>
                </a:lnTo>
                <a:lnTo>
                  <a:pt x="182668" y="19264"/>
                </a:lnTo>
                <a:lnTo>
                  <a:pt x="183049" y="19021"/>
                </a:lnTo>
                <a:lnTo>
                  <a:pt x="183303" y="19565"/>
                </a:lnTo>
                <a:lnTo>
                  <a:pt x="187137" y="58007"/>
                </a:lnTo>
                <a:lnTo>
                  <a:pt x="208602" y="105482"/>
                </a:lnTo>
                <a:lnTo>
                  <a:pt x="218112" y="119738"/>
                </a:lnTo>
                <a:lnTo>
                  <a:pt x="240960" y="1413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5" name="SMARTInkShape-Group730"/>
          <p:cNvGrpSpPr/>
          <p:nvPr/>
        </p:nvGrpSpPr>
        <p:grpSpPr>
          <a:xfrm>
            <a:off x="3366849" y="5264502"/>
            <a:ext cx="2404714" cy="396207"/>
            <a:chOff x="3366849" y="5264502"/>
            <a:chExt cx="2404714" cy="396207"/>
          </a:xfrm>
        </p:grpSpPr>
        <p:sp>
          <p:nvSpPr>
            <p:cNvPr id="161" name="SMARTInkShape-3816"/>
            <p:cNvSpPr/>
            <p:nvPr>
              <p:custDataLst>
                <p:tags r:id="rId79"/>
              </p:custDataLst>
            </p:nvPr>
          </p:nvSpPr>
          <p:spPr>
            <a:xfrm>
              <a:off x="5646033" y="5274075"/>
              <a:ext cx="125530" cy="386634"/>
            </a:xfrm>
            <a:custGeom>
              <a:avLst/>
              <a:gdLst/>
              <a:ahLst/>
              <a:cxnLst/>
              <a:rect l="0" t="0" r="0" b="0"/>
              <a:pathLst>
                <a:path w="125530" h="386634">
                  <a:moveTo>
                    <a:pt x="5467" y="40875"/>
                  </a:moveTo>
                  <a:lnTo>
                    <a:pt x="5467" y="40875"/>
                  </a:lnTo>
                  <a:lnTo>
                    <a:pt x="0" y="35408"/>
                  </a:lnTo>
                  <a:lnTo>
                    <a:pt x="411" y="34408"/>
                  </a:lnTo>
                  <a:lnTo>
                    <a:pt x="2749" y="31415"/>
                  </a:lnTo>
                  <a:lnTo>
                    <a:pt x="20139" y="19381"/>
                  </a:lnTo>
                  <a:lnTo>
                    <a:pt x="62215" y="5049"/>
                  </a:lnTo>
                  <a:lnTo>
                    <a:pt x="89152" y="0"/>
                  </a:lnTo>
                  <a:lnTo>
                    <a:pt x="101692" y="1071"/>
                  </a:lnTo>
                  <a:lnTo>
                    <a:pt x="111969" y="7662"/>
                  </a:lnTo>
                  <a:lnTo>
                    <a:pt x="116685" y="12383"/>
                  </a:lnTo>
                  <a:lnTo>
                    <a:pt x="121925" y="23273"/>
                  </a:lnTo>
                  <a:lnTo>
                    <a:pt x="125288" y="60995"/>
                  </a:lnTo>
                  <a:lnTo>
                    <a:pt x="122501" y="105084"/>
                  </a:lnTo>
                  <a:lnTo>
                    <a:pt x="120307" y="147319"/>
                  </a:lnTo>
                  <a:lnTo>
                    <a:pt x="119873" y="188587"/>
                  </a:lnTo>
                  <a:lnTo>
                    <a:pt x="119788" y="227862"/>
                  </a:lnTo>
                  <a:lnTo>
                    <a:pt x="119770" y="271939"/>
                  </a:lnTo>
                  <a:lnTo>
                    <a:pt x="119768" y="312295"/>
                  </a:lnTo>
                  <a:lnTo>
                    <a:pt x="125529" y="357791"/>
                  </a:lnTo>
                  <a:lnTo>
                    <a:pt x="125237" y="371686"/>
                  </a:lnTo>
                  <a:lnTo>
                    <a:pt x="122668" y="377932"/>
                  </a:lnTo>
                  <a:lnTo>
                    <a:pt x="119585" y="379880"/>
                  </a:lnTo>
                  <a:lnTo>
                    <a:pt x="93507" y="386633"/>
                  </a:lnTo>
                  <a:lnTo>
                    <a:pt x="88150" y="386386"/>
                  </a:lnTo>
                  <a:lnTo>
                    <a:pt x="68967" y="377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817"/>
            <p:cNvSpPr/>
            <p:nvPr>
              <p:custDataLst>
                <p:tags r:id="rId80"/>
              </p:custDataLst>
            </p:nvPr>
          </p:nvSpPr>
          <p:spPr>
            <a:xfrm>
              <a:off x="5461000" y="5378450"/>
              <a:ext cx="59300" cy="222251"/>
            </a:xfrm>
            <a:custGeom>
              <a:avLst/>
              <a:gdLst/>
              <a:ahLst/>
              <a:cxnLst/>
              <a:rect l="0" t="0" r="0" b="0"/>
              <a:pathLst>
                <a:path w="59300" h="2222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53027" y="49610"/>
                  </a:lnTo>
                  <a:lnTo>
                    <a:pt x="59299" y="87449"/>
                  </a:lnTo>
                  <a:lnTo>
                    <a:pt x="58884" y="126570"/>
                  </a:lnTo>
                  <a:lnTo>
                    <a:pt x="47551" y="168343"/>
                  </a:lnTo>
                  <a:lnTo>
                    <a:pt x="30787" y="198517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3818"/>
            <p:cNvSpPr/>
            <p:nvPr>
              <p:custDataLst>
                <p:tags r:id="rId81"/>
              </p:custDataLst>
            </p:nvPr>
          </p:nvSpPr>
          <p:spPr>
            <a:xfrm>
              <a:off x="5303133" y="5353933"/>
              <a:ext cx="119768" cy="74830"/>
            </a:xfrm>
            <a:custGeom>
              <a:avLst/>
              <a:gdLst/>
              <a:ahLst/>
              <a:cxnLst/>
              <a:rect l="0" t="0" r="0" b="0"/>
              <a:pathLst>
                <a:path w="119768" h="74830">
                  <a:moveTo>
                    <a:pt x="5467" y="5467"/>
                  </a:moveTo>
                  <a:lnTo>
                    <a:pt x="5467" y="5467"/>
                  </a:lnTo>
                  <a:lnTo>
                    <a:pt x="2096" y="5467"/>
                  </a:lnTo>
                  <a:lnTo>
                    <a:pt x="1103" y="4761"/>
                  </a:lnTo>
                  <a:lnTo>
                    <a:pt x="441" y="3585"/>
                  </a:lnTo>
                  <a:lnTo>
                    <a:pt x="0" y="2096"/>
                  </a:lnTo>
                  <a:lnTo>
                    <a:pt x="1116" y="1103"/>
                  </a:lnTo>
                  <a:lnTo>
                    <a:pt x="6120" y="0"/>
                  </a:lnTo>
                  <a:lnTo>
                    <a:pt x="41203" y="8033"/>
                  </a:lnTo>
                  <a:lnTo>
                    <a:pt x="58545" y="17437"/>
                  </a:lnTo>
                  <a:lnTo>
                    <a:pt x="62019" y="21914"/>
                  </a:lnTo>
                  <a:lnTo>
                    <a:pt x="65879" y="32532"/>
                  </a:lnTo>
                  <a:lnTo>
                    <a:pt x="65713" y="42425"/>
                  </a:lnTo>
                  <a:lnTo>
                    <a:pt x="62582" y="51527"/>
                  </a:lnTo>
                  <a:lnTo>
                    <a:pt x="52837" y="66985"/>
                  </a:lnTo>
                  <a:lnTo>
                    <a:pt x="50494" y="73671"/>
                  </a:lnTo>
                  <a:lnTo>
                    <a:pt x="60200" y="74829"/>
                  </a:lnTo>
                  <a:lnTo>
                    <a:pt x="119767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3819"/>
            <p:cNvSpPr/>
            <p:nvPr>
              <p:custDataLst>
                <p:tags r:id="rId82"/>
              </p:custDataLst>
            </p:nvPr>
          </p:nvSpPr>
          <p:spPr>
            <a:xfrm>
              <a:off x="5045935" y="5492750"/>
              <a:ext cx="269016" cy="93359"/>
            </a:xfrm>
            <a:custGeom>
              <a:avLst/>
              <a:gdLst/>
              <a:ahLst/>
              <a:cxnLst/>
              <a:rect l="0" t="0" r="0" b="0"/>
              <a:pathLst>
                <a:path w="269016" h="93359">
                  <a:moveTo>
                    <a:pt x="46765" y="38100"/>
                  </a:moveTo>
                  <a:lnTo>
                    <a:pt x="46765" y="38100"/>
                  </a:lnTo>
                  <a:lnTo>
                    <a:pt x="50136" y="38100"/>
                  </a:lnTo>
                  <a:lnTo>
                    <a:pt x="51129" y="40217"/>
                  </a:lnTo>
                  <a:lnTo>
                    <a:pt x="52854" y="61244"/>
                  </a:lnTo>
                  <a:lnTo>
                    <a:pt x="46295" y="77413"/>
                  </a:lnTo>
                  <a:lnTo>
                    <a:pt x="39265" y="85676"/>
                  </a:lnTo>
                  <a:lnTo>
                    <a:pt x="35415" y="88867"/>
                  </a:lnTo>
                  <a:lnTo>
                    <a:pt x="25493" y="92413"/>
                  </a:lnTo>
                  <a:lnTo>
                    <a:pt x="19884" y="93358"/>
                  </a:lnTo>
                  <a:lnTo>
                    <a:pt x="15439" y="92578"/>
                  </a:lnTo>
                  <a:lnTo>
                    <a:pt x="8618" y="87948"/>
                  </a:lnTo>
                  <a:lnTo>
                    <a:pt x="812" y="74036"/>
                  </a:lnTo>
                  <a:lnTo>
                    <a:pt x="0" y="64420"/>
                  </a:lnTo>
                  <a:lnTo>
                    <a:pt x="772" y="59880"/>
                  </a:lnTo>
                  <a:lnTo>
                    <a:pt x="9155" y="49191"/>
                  </a:lnTo>
                  <a:lnTo>
                    <a:pt x="22994" y="38091"/>
                  </a:lnTo>
                  <a:lnTo>
                    <a:pt x="52030" y="24614"/>
                  </a:lnTo>
                  <a:lnTo>
                    <a:pt x="89169" y="15838"/>
                  </a:lnTo>
                  <a:lnTo>
                    <a:pt x="135601" y="8433"/>
                  </a:lnTo>
                  <a:lnTo>
                    <a:pt x="178214" y="6968"/>
                  </a:lnTo>
                  <a:lnTo>
                    <a:pt x="220426" y="3101"/>
                  </a:lnTo>
                  <a:lnTo>
                    <a:pt x="2690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3820"/>
            <p:cNvSpPr/>
            <p:nvPr>
              <p:custDataLst>
                <p:tags r:id="rId83"/>
              </p:custDataLst>
            </p:nvPr>
          </p:nvSpPr>
          <p:spPr>
            <a:xfrm>
              <a:off x="4832350" y="556260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31750" y="0"/>
                  </a:moveTo>
                  <a:lnTo>
                    <a:pt x="31750" y="0"/>
                  </a:lnTo>
                  <a:lnTo>
                    <a:pt x="27386" y="10139"/>
                  </a:lnTo>
                  <a:lnTo>
                    <a:pt x="16727" y="5201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821"/>
            <p:cNvSpPr/>
            <p:nvPr>
              <p:custDataLst>
                <p:tags r:id="rId84"/>
              </p:custDataLst>
            </p:nvPr>
          </p:nvSpPr>
          <p:spPr>
            <a:xfrm>
              <a:off x="4578350" y="5420996"/>
              <a:ext cx="215901" cy="170277"/>
            </a:xfrm>
            <a:custGeom>
              <a:avLst/>
              <a:gdLst/>
              <a:ahLst/>
              <a:cxnLst/>
              <a:rect l="0" t="0" r="0" b="0"/>
              <a:pathLst>
                <a:path w="215901" h="170277">
                  <a:moveTo>
                    <a:pt x="0" y="141604"/>
                  </a:moveTo>
                  <a:lnTo>
                    <a:pt x="0" y="141604"/>
                  </a:lnTo>
                  <a:lnTo>
                    <a:pt x="0" y="162803"/>
                  </a:lnTo>
                  <a:lnTo>
                    <a:pt x="1411" y="162793"/>
                  </a:lnTo>
                  <a:lnTo>
                    <a:pt x="6742" y="159017"/>
                  </a:lnTo>
                  <a:lnTo>
                    <a:pt x="14306" y="148959"/>
                  </a:lnTo>
                  <a:lnTo>
                    <a:pt x="35384" y="104890"/>
                  </a:lnTo>
                  <a:lnTo>
                    <a:pt x="49401" y="63169"/>
                  </a:lnTo>
                  <a:lnTo>
                    <a:pt x="61155" y="16043"/>
                  </a:lnTo>
                  <a:lnTo>
                    <a:pt x="63037" y="1326"/>
                  </a:lnTo>
                  <a:lnTo>
                    <a:pt x="62485" y="107"/>
                  </a:lnTo>
                  <a:lnTo>
                    <a:pt x="61413" y="0"/>
                  </a:lnTo>
                  <a:lnTo>
                    <a:pt x="59992" y="635"/>
                  </a:lnTo>
                  <a:lnTo>
                    <a:pt x="58413" y="6984"/>
                  </a:lnTo>
                  <a:lnTo>
                    <a:pt x="52952" y="48826"/>
                  </a:lnTo>
                  <a:lnTo>
                    <a:pt x="51225" y="92756"/>
                  </a:lnTo>
                  <a:lnTo>
                    <a:pt x="52808" y="129482"/>
                  </a:lnTo>
                  <a:lnTo>
                    <a:pt x="57745" y="157768"/>
                  </a:lnTo>
                  <a:lnTo>
                    <a:pt x="59663" y="162963"/>
                  </a:lnTo>
                  <a:lnTo>
                    <a:pt x="63059" y="166427"/>
                  </a:lnTo>
                  <a:lnTo>
                    <a:pt x="72476" y="170276"/>
                  </a:lnTo>
                  <a:lnTo>
                    <a:pt x="77245" y="169891"/>
                  </a:lnTo>
                  <a:lnTo>
                    <a:pt x="86307" y="165700"/>
                  </a:lnTo>
                  <a:lnTo>
                    <a:pt x="117609" y="132485"/>
                  </a:lnTo>
                  <a:lnTo>
                    <a:pt x="139578" y="89325"/>
                  </a:lnTo>
                  <a:lnTo>
                    <a:pt x="158181" y="44133"/>
                  </a:lnTo>
                  <a:lnTo>
                    <a:pt x="164695" y="16843"/>
                  </a:lnTo>
                  <a:lnTo>
                    <a:pt x="161609" y="22009"/>
                  </a:lnTo>
                  <a:lnTo>
                    <a:pt x="159597" y="35848"/>
                  </a:lnTo>
                  <a:lnTo>
                    <a:pt x="164292" y="82881"/>
                  </a:lnTo>
                  <a:lnTo>
                    <a:pt x="171602" y="106409"/>
                  </a:lnTo>
                  <a:lnTo>
                    <a:pt x="182706" y="124512"/>
                  </a:lnTo>
                  <a:lnTo>
                    <a:pt x="215900" y="1352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822"/>
            <p:cNvSpPr/>
            <p:nvPr>
              <p:custDataLst>
                <p:tags r:id="rId85"/>
              </p:custDataLst>
            </p:nvPr>
          </p:nvSpPr>
          <p:spPr>
            <a:xfrm>
              <a:off x="4461264" y="5356329"/>
              <a:ext cx="85337" cy="301281"/>
            </a:xfrm>
            <a:custGeom>
              <a:avLst/>
              <a:gdLst/>
              <a:ahLst/>
              <a:cxnLst/>
              <a:rect l="0" t="0" r="0" b="0"/>
              <a:pathLst>
                <a:path w="85337" h="301281">
                  <a:moveTo>
                    <a:pt x="85336" y="9421"/>
                  </a:moveTo>
                  <a:lnTo>
                    <a:pt x="85336" y="9421"/>
                  </a:lnTo>
                  <a:lnTo>
                    <a:pt x="85336" y="6050"/>
                  </a:lnTo>
                  <a:lnTo>
                    <a:pt x="83454" y="2514"/>
                  </a:lnTo>
                  <a:lnTo>
                    <a:pt x="81965" y="582"/>
                  </a:lnTo>
                  <a:lnTo>
                    <a:pt x="80267" y="0"/>
                  </a:lnTo>
                  <a:lnTo>
                    <a:pt x="78428" y="318"/>
                  </a:lnTo>
                  <a:lnTo>
                    <a:pt x="73799" y="3259"/>
                  </a:lnTo>
                  <a:lnTo>
                    <a:pt x="67038" y="9269"/>
                  </a:lnTo>
                  <a:lnTo>
                    <a:pt x="43745" y="50000"/>
                  </a:lnTo>
                  <a:lnTo>
                    <a:pt x="21768" y="95721"/>
                  </a:lnTo>
                  <a:lnTo>
                    <a:pt x="11657" y="139122"/>
                  </a:lnTo>
                  <a:lnTo>
                    <a:pt x="2866" y="185115"/>
                  </a:lnTo>
                  <a:lnTo>
                    <a:pt x="0" y="201102"/>
                  </a:lnTo>
                  <a:lnTo>
                    <a:pt x="3908" y="245859"/>
                  </a:lnTo>
                  <a:lnTo>
                    <a:pt x="11350" y="277268"/>
                  </a:lnTo>
                  <a:lnTo>
                    <a:pt x="18587" y="291448"/>
                  </a:lnTo>
                  <a:lnTo>
                    <a:pt x="26506" y="300101"/>
                  </a:lnTo>
                  <a:lnTo>
                    <a:pt x="30594" y="301280"/>
                  </a:lnTo>
                  <a:lnTo>
                    <a:pt x="47236" y="295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823"/>
            <p:cNvSpPr/>
            <p:nvPr>
              <p:custDataLst>
                <p:tags r:id="rId86"/>
              </p:custDataLst>
            </p:nvPr>
          </p:nvSpPr>
          <p:spPr>
            <a:xfrm>
              <a:off x="4185533" y="5264502"/>
              <a:ext cx="132468" cy="109901"/>
            </a:xfrm>
            <a:custGeom>
              <a:avLst/>
              <a:gdLst/>
              <a:ahLst/>
              <a:cxnLst/>
              <a:rect l="0" t="0" r="0" b="0"/>
              <a:pathLst>
                <a:path w="132468" h="109901">
                  <a:moveTo>
                    <a:pt x="5467" y="25048"/>
                  </a:moveTo>
                  <a:lnTo>
                    <a:pt x="5467" y="25048"/>
                  </a:lnTo>
                  <a:lnTo>
                    <a:pt x="2096" y="25048"/>
                  </a:lnTo>
                  <a:lnTo>
                    <a:pt x="1103" y="23637"/>
                  </a:lnTo>
                  <a:lnTo>
                    <a:pt x="0" y="18306"/>
                  </a:lnTo>
                  <a:lnTo>
                    <a:pt x="411" y="16320"/>
                  </a:lnTo>
                  <a:lnTo>
                    <a:pt x="1391" y="14997"/>
                  </a:lnTo>
                  <a:lnTo>
                    <a:pt x="2749" y="14113"/>
                  </a:lnTo>
                  <a:lnTo>
                    <a:pt x="3655" y="12819"/>
                  </a:lnTo>
                  <a:lnTo>
                    <a:pt x="5636" y="7627"/>
                  </a:lnTo>
                  <a:lnTo>
                    <a:pt x="8599" y="3665"/>
                  </a:lnTo>
                  <a:lnTo>
                    <a:pt x="12268" y="1434"/>
                  </a:lnTo>
                  <a:lnTo>
                    <a:pt x="17662" y="442"/>
                  </a:lnTo>
                  <a:lnTo>
                    <a:pt x="27115" y="0"/>
                  </a:lnTo>
                  <a:lnTo>
                    <a:pt x="38371" y="5449"/>
                  </a:lnTo>
                  <a:lnTo>
                    <a:pt x="48313" y="14220"/>
                  </a:lnTo>
                  <a:lnTo>
                    <a:pt x="52732" y="22823"/>
                  </a:lnTo>
                  <a:lnTo>
                    <a:pt x="51849" y="45712"/>
                  </a:lnTo>
                  <a:lnTo>
                    <a:pt x="44523" y="74913"/>
                  </a:lnTo>
                  <a:lnTo>
                    <a:pt x="26015" y="108934"/>
                  </a:lnTo>
                  <a:lnTo>
                    <a:pt x="27632" y="109900"/>
                  </a:lnTo>
                  <a:lnTo>
                    <a:pt x="61276" y="104669"/>
                  </a:lnTo>
                  <a:lnTo>
                    <a:pt x="132467" y="82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824"/>
            <p:cNvSpPr/>
            <p:nvPr>
              <p:custDataLst>
                <p:tags r:id="rId87"/>
              </p:custDataLst>
            </p:nvPr>
          </p:nvSpPr>
          <p:spPr>
            <a:xfrm>
              <a:off x="3994150" y="5411083"/>
              <a:ext cx="177801" cy="227718"/>
            </a:xfrm>
            <a:custGeom>
              <a:avLst/>
              <a:gdLst/>
              <a:ahLst/>
              <a:cxnLst/>
              <a:rect l="0" t="0" r="0" b="0"/>
              <a:pathLst>
                <a:path w="177801" h="227718">
                  <a:moveTo>
                    <a:pt x="177800" y="5467"/>
                  </a:moveTo>
                  <a:lnTo>
                    <a:pt x="177800" y="5467"/>
                  </a:lnTo>
                  <a:lnTo>
                    <a:pt x="177800" y="2096"/>
                  </a:lnTo>
                  <a:lnTo>
                    <a:pt x="177094" y="1103"/>
                  </a:lnTo>
                  <a:lnTo>
                    <a:pt x="175918" y="441"/>
                  </a:lnTo>
                  <a:lnTo>
                    <a:pt x="174429" y="0"/>
                  </a:lnTo>
                  <a:lnTo>
                    <a:pt x="154883" y="16193"/>
                  </a:lnTo>
                  <a:lnTo>
                    <a:pt x="119195" y="58324"/>
                  </a:lnTo>
                  <a:lnTo>
                    <a:pt x="86147" y="100726"/>
                  </a:lnTo>
                  <a:lnTo>
                    <a:pt x="53183" y="139655"/>
                  </a:lnTo>
                  <a:lnTo>
                    <a:pt x="19817" y="185430"/>
                  </a:lnTo>
                  <a:lnTo>
                    <a:pt x="101" y="218699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825"/>
            <p:cNvSpPr/>
            <p:nvPr>
              <p:custDataLst>
                <p:tags r:id="rId88"/>
              </p:custDataLst>
            </p:nvPr>
          </p:nvSpPr>
          <p:spPr>
            <a:xfrm>
              <a:off x="3822700" y="5270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12700" y="0"/>
                  </a:lnTo>
                  <a:lnTo>
                    <a:pt x="9329" y="3371"/>
                  </a:lnTo>
                  <a:lnTo>
                    <a:pt x="5793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826"/>
            <p:cNvSpPr/>
            <p:nvPr>
              <p:custDataLst>
                <p:tags r:id="rId89"/>
              </p:custDataLst>
            </p:nvPr>
          </p:nvSpPr>
          <p:spPr>
            <a:xfrm>
              <a:off x="3693707" y="5283207"/>
              <a:ext cx="173444" cy="367226"/>
            </a:xfrm>
            <a:custGeom>
              <a:avLst/>
              <a:gdLst/>
              <a:ahLst/>
              <a:cxnLst/>
              <a:rect l="0" t="0" r="0" b="0"/>
              <a:pathLst>
                <a:path w="173444" h="367226">
                  <a:moveTo>
                    <a:pt x="173443" y="6343"/>
                  </a:moveTo>
                  <a:lnTo>
                    <a:pt x="173443" y="6343"/>
                  </a:lnTo>
                  <a:lnTo>
                    <a:pt x="173443" y="254"/>
                  </a:lnTo>
                  <a:lnTo>
                    <a:pt x="155145" y="0"/>
                  </a:lnTo>
                  <a:lnTo>
                    <a:pt x="110674" y="7832"/>
                  </a:lnTo>
                  <a:lnTo>
                    <a:pt x="89578" y="17122"/>
                  </a:lnTo>
                  <a:lnTo>
                    <a:pt x="83724" y="21246"/>
                  </a:lnTo>
                  <a:lnTo>
                    <a:pt x="76461" y="34277"/>
                  </a:lnTo>
                  <a:lnTo>
                    <a:pt x="72755" y="58350"/>
                  </a:lnTo>
                  <a:lnTo>
                    <a:pt x="70141" y="95194"/>
                  </a:lnTo>
                  <a:lnTo>
                    <a:pt x="63040" y="142662"/>
                  </a:lnTo>
                  <a:lnTo>
                    <a:pt x="54137" y="187421"/>
                  </a:lnTo>
                  <a:lnTo>
                    <a:pt x="43471" y="225958"/>
                  </a:lnTo>
                  <a:lnTo>
                    <a:pt x="27224" y="269099"/>
                  </a:lnTo>
                  <a:lnTo>
                    <a:pt x="6909" y="316006"/>
                  </a:lnTo>
                  <a:lnTo>
                    <a:pt x="0" y="339551"/>
                  </a:lnTo>
                  <a:lnTo>
                    <a:pt x="637" y="351051"/>
                  </a:lnTo>
                  <a:lnTo>
                    <a:pt x="2500" y="355387"/>
                  </a:lnTo>
                  <a:lnTo>
                    <a:pt x="8333" y="362087"/>
                  </a:lnTo>
                  <a:lnTo>
                    <a:pt x="21274" y="365534"/>
                  </a:lnTo>
                  <a:lnTo>
                    <a:pt x="64112" y="367225"/>
                  </a:lnTo>
                  <a:lnTo>
                    <a:pt x="141693" y="349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827"/>
            <p:cNvSpPr/>
            <p:nvPr>
              <p:custDataLst>
                <p:tags r:id="rId90"/>
              </p:custDataLst>
            </p:nvPr>
          </p:nvSpPr>
          <p:spPr>
            <a:xfrm>
              <a:off x="3988061" y="5411344"/>
              <a:ext cx="165409" cy="219127"/>
            </a:xfrm>
            <a:custGeom>
              <a:avLst/>
              <a:gdLst/>
              <a:ahLst/>
              <a:cxnLst/>
              <a:rect l="0" t="0" r="0" b="0"/>
              <a:pathLst>
                <a:path w="165409" h="219127">
                  <a:moveTo>
                    <a:pt x="6089" y="11556"/>
                  </a:moveTo>
                  <a:lnTo>
                    <a:pt x="6089" y="11556"/>
                  </a:lnTo>
                  <a:lnTo>
                    <a:pt x="2718" y="11556"/>
                  </a:lnTo>
                  <a:lnTo>
                    <a:pt x="1725" y="10851"/>
                  </a:lnTo>
                  <a:lnTo>
                    <a:pt x="1063" y="9674"/>
                  </a:lnTo>
                  <a:lnTo>
                    <a:pt x="0" y="2717"/>
                  </a:lnTo>
                  <a:lnTo>
                    <a:pt x="619" y="1430"/>
                  </a:lnTo>
                  <a:lnTo>
                    <a:pt x="1737" y="572"/>
                  </a:lnTo>
                  <a:lnTo>
                    <a:pt x="3187" y="0"/>
                  </a:lnTo>
                  <a:lnTo>
                    <a:pt x="4860" y="1030"/>
                  </a:lnTo>
                  <a:lnTo>
                    <a:pt x="37682" y="40327"/>
                  </a:lnTo>
                  <a:lnTo>
                    <a:pt x="66579" y="83326"/>
                  </a:lnTo>
                  <a:lnTo>
                    <a:pt x="90891" y="123173"/>
                  </a:lnTo>
                  <a:lnTo>
                    <a:pt x="119980" y="170789"/>
                  </a:lnTo>
                  <a:lnTo>
                    <a:pt x="152903" y="214423"/>
                  </a:lnTo>
                  <a:lnTo>
                    <a:pt x="159769" y="218136"/>
                  </a:lnTo>
                  <a:lnTo>
                    <a:pt x="163576" y="219126"/>
                  </a:lnTo>
                  <a:lnTo>
                    <a:pt x="165408" y="219080"/>
                  </a:lnTo>
                  <a:lnTo>
                    <a:pt x="164839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828"/>
            <p:cNvSpPr/>
            <p:nvPr>
              <p:custDataLst>
                <p:tags r:id="rId91"/>
              </p:custDataLst>
            </p:nvPr>
          </p:nvSpPr>
          <p:spPr>
            <a:xfrm>
              <a:off x="3379965" y="5448300"/>
              <a:ext cx="144286" cy="31751"/>
            </a:xfrm>
            <a:custGeom>
              <a:avLst/>
              <a:gdLst/>
              <a:ahLst/>
              <a:cxnLst/>
              <a:rect l="0" t="0" r="0" b="0"/>
              <a:pathLst>
                <a:path w="14428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26097" y="26724"/>
                  </a:lnTo>
                  <a:lnTo>
                    <a:pt x="51646" y="22029"/>
                  </a:lnTo>
                  <a:lnTo>
                    <a:pt x="87203" y="13583"/>
                  </a:lnTo>
                  <a:lnTo>
                    <a:pt x="1442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829"/>
            <p:cNvSpPr/>
            <p:nvPr>
              <p:custDataLst>
                <p:tags r:id="rId92"/>
              </p:custDataLst>
            </p:nvPr>
          </p:nvSpPr>
          <p:spPr>
            <a:xfrm>
              <a:off x="3366849" y="5318029"/>
              <a:ext cx="151052" cy="267766"/>
            </a:xfrm>
            <a:custGeom>
              <a:avLst/>
              <a:gdLst/>
              <a:ahLst/>
              <a:cxnLst/>
              <a:rect l="0" t="0" r="0" b="0"/>
              <a:pathLst>
                <a:path w="151052" h="267766">
                  <a:moveTo>
                    <a:pt x="151051" y="15971"/>
                  </a:moveTo>
                  <a:lnTo>
                    <a:pt x="151051" y="15971"/>
                  </a:lnTo>
                  <a:lnTo>
                    <a:pt x="151051" y="3610"/>
                  </a:lnTo>
                  <a:lnTo>
                    <a:pt x="140938" y="0"/>
                  </a:lnTo>
                  <a:lnTo>
                    <a:pt x="132210" y="171"/>
                  </a:lnTo>
                  <a:lnTo>
                    <a:pt x="84703" y="6460"/>
                  </a:lnTo>
                  <a:lnTo>
                    <a:pt x="63189" y="15427"/>
                  </a:lnTo>
                  <a:lnTo>
                    <a:pt x="43408" y="30391"/>
                  </a:lnTo>
                  <a:lnTo>
                    <a:pt x="30884" y="48231"/>
                  </a:lnTo>
                  <a:lnTo>
                    <a:pt x="16672" y="82655"/>
                  </a:lnTo>
                  <a:lnTo>
                    <a:pt x="12052" y="125900"/>
                  </a:lnTo>
                  <a:lnTo>
                    <a:pt x="7125" y="172969"/>
                  </a:lnTo>
                  <a:lnTo>
                    <a:pt x="3539" y="213520"/>
                  </a:lnTo>
                  <a:lnTo>
                    <a:pt x="0" y="254280"/>
                  </a:lnTo>
                  <a:lnTo>
                    <a:pt x="2308" y="262527"/>
                  </a:lnTo>
                  <a:lnTo>
                    <a:pt x="4617" y="265008"/>
                  </a:lnTo>
                  <a:lnTo>
                    <a:pt x="10945" y="267765"/>
                  </a:lnTo>
                  <a:lnTo>
                    <a:pt x="29183" y="265947"/>
                  </a:lnTo>
                  <a:lnTo>
                    <a:pt x="70063" y="253942"/>
                  </a:lnTo>
                  <a:lnTo>
                    <a:pt x="114496" y="234717"/>
                  </a:lnTo>
                  <a:lnTo>
                    <a:pt x="132001" y="225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734"/>
          <p:cNvGrpSpPr/>
          <p:nvPr/>
        </p:nvGrpSpPr>
        <p:grpSpPr>
          <a:xfrm>
            <a:off x="6108700" y="5480050"/>
            <a:ext cx="234951" cy="123721"/>
            <a:chOff x="6108700" y="5480050"/>
            <a:chExt cx="234951" cy="123721"/>
          </a:xfrm>
        </p:grpSpPr>
        <p:sp>
          <p:nvSpPr>
            <p:cNvPr id="176" name="SMARTInkShape-3830"/>
            <p:cNvSpPr/>
            <p:nvPr>
              <p:custDataLst>
                <p:tags r:id="rId77"/>
              </p:custDataLst>
            </p:nvPr>
          </p:nvSpPr>
          <p:spPr>
            <a:xfrm>
              <a:off x="6108700" y="5480050"/>
              <a:ext cx="209551" cy="25401"/>
            </a:xfrm>
            <a:custGeom>
              <a:avLst/>
              <a:gdLst/>
              <a:ahLst/>
              <a:cxnLst/>
              <a:rect l="0" t="0" r="0" b="0"/>
              <a:pathLst>
                <a:path w="209551" h="25401">
                  <a:moveTo>
                    <a:pt x="0" y="25400"/>
                  </a:moveTo>
                  <a:lnTo>
                    <a:pt x="0" y="25400"/>
                  </a:lnTo>
                  <a:lnTo>
                    <a:pt x="5467" y="25400"/>
                  </a:lnTo>
                  <a:lnTo>
                    <a:pt x="43335" y="12535"/>
                  </a:lnTo>
                  <a:lnTo>
                    <a:pt x="82219" y="8182"/>
                  </a:lnTo>
                  <a:lnTo>
                    <a:pt x="124315" y="5011"/>
                  </a:lnTo>
                  <a:lnTo>
                    <a:pt x="166891" y="1484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831"/>
            <p:cNvSpPr/>
            <p:nvPr>
              <p:custDataLst>
                <p:tags r:id="rId78"/>
              </p:custDataLst>
            </p:nvPr>
          </p:nvSpPr>
          <p:spPr>
            <a:xfrm>
              <a:off x="6146799" y="5568950"/>
              <a:ext cx="196852" cy="34821"/>
            </a:xfrm>
            <a:custGeom>
              <a:avLst/>
              <a:gdLst/>
              <a:ahLst/>
              <a:cxnLst/>
              <a:rect l="0" t="0" r="0" b="0"/>
              <a:pathLst>
                <a:path w="196852" h="34821">
                  <a:moveTo>
                    <a:pt x="1" y="25400"/>
                  </a:moveTo>
                  <a:lnTo>
                    <a:pt x="1" y="25400"/>
                  </a:lnTo>
                  <a:lnTo>
                    <a:pt x="0" y="28771"/>
                  </a:lnTo>
                  <a:lnTo>
                    <a:pt x="1883" y="32307"/>
                  </a:lnTo>
                  <a:lnTo>
                    <a:pt x="3372" y="34238"/>
                  </a:lnTo>
                  <a:lnTo>
                    <a:pt x="5070" y="34820"/>
                  </a:lnTo>
                  <a:lnTo>
                    <a:pt x="6908" y="34502"/>
                  </a:lnTo>
                  <a:lnTo>
                    <a:pt x="8840" y="33585"/>
                  </a:lnTo>
                  <a:lnTo>
                    <a:pt x="56154" y="29940"/>
                  </a:lnTo>
                  <a:lnTo>
                    <a:pt x="71438" y="26745"/>
                  </a:lnTo>
                  <a:lnTo>
                    <a:pt x="87489" y="23917"/>
                  </a:lnTo>
                  <a:lnTo>
                    <a:pt x="103064" y="20493"/>
                  </a:lnTo>
                  <a:lnTo>
                    <a:pt x="146697" y="14742"/>
                  </a:lnTo>
                  <a:lnTo>
                    <a:pt x="174515" y="9598"/>
                  </a:lnTo>
                  <a:lnTo>
                    <a:pt x="1968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735"/>
          <p:cNvGrpSpPr/>
          <p:nvPr/>
        </p:nvGrpSpPr>
        <p:grpSpPr>
          <a:xfrm>
            <a:off x="6686215" y="5316094"/>
            <a:ext cx="1238586" cy="329057"/>
            <a:chOff x="6686215" y="5316094"/>
            <a:chExt cx="1238586" cy="329057"/>
          </a:xfrm>
        </p:grpSpPr>
        <p:sp>
          <p:nvSpPr>
            <p:cNvPr id="179" name="SMARTInkShape-3832"/>
            <p:cNvSpPr/>
            <p:nvPr>
              <p:custDataLst>
                <p:tags r:id="rId71"/>
              </p:custDataLst>
            </p:nvPr>
          </p:nvSpPr>
          <p:spPr>
            <a:xfrm>
              <a:off x="7772400" y="5316171"/>
              <a:ext cx="152401" cy="105577"/>
            </a:xfrm>
            <a:custGeom>
              <a:avLst/>
              <a:gdLst/>
              <a:ahLst/>
              <a:cxnLst/>
              <a:rect l="0" t="0" r="0" b="0"/>
              <a:pathLst>
                <a:path w="152401" h="105577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3763" y="10921"/>
                  </a:lnTo>
                  <a:lnTo>
                    <a:pt x="18822" y="611"/>
                  </a:lnTo>
                  <a:lnTo>
                    <a:pt x="21015" y="0"/>
                  </a:lnTo>
                  <a:lnTo>
                    <a:pt x="27215" y="1203"/>
                  </a:lnTo>
                  <a:lnTo>
                    <a:pt x="30843" y="2512"/>
                  </a:lnTo>
                  <a:lnTo>
                    <a:pt x="42691" y="14466"/>
                  </a:lnTo>
                  <a:lnTo>
                    <a:pt x="51769" y="28043"/>
                  </a:lnTo>
                  <a:lnTo>
                    <a:pt x="52877" y="42359"/>
                  </a:lnTo>
                  <a:lnTo>
                    <a:pt x="44075" y="87045"/>
                  </a:lnTo>
                  <a:lnTo>
                    <a:pt x="39280" y="102840"/>
                  </a:lnTo>
                  <a:lnTo>
                    <a:pt x="41003" y="104137"/>
                  </a:lnTo>
                  <a:lnTo>
                    <a:pt x="48562" y="105576"/>
                  </a:lnTo>
                  <a:lnTo>
                    <a:pt x="95583" y="94644"/>
                  </a:lnTo>
                  <a:lnTo>
                    <a:pt x="152400" y="87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833"/>
            <p:cNvSpPr/>
            <p:nvPr>
              <p:custDataLst>
                <p:tags r:id="rId72"/>
              </p:custDataLst>
            </p:nvPr>
          </p:nvSpPr>
          <p:spPr>
            <a:xfrm>
              <a:off x="7550150" y="5466574"/>
              <a:ext cx="215901" cy="172227"/>
            </a:xfrm>
            <a:custGeom>
              <a:avLst/>
              <a:gdLst/>
              <a:ahLst/>
              <a:cxnLst/>
              <a:rect l="0" t="0" r="0" b="0"/>
              <a:pathLst>
                <a:path w="215901" h="172227">
                  <a:moveTo>
                    <a:pt x="0" y="172226"/>
                  </a:moveTo>
                  <a:lnTo>
                    <a:pt x="0" y="172226"/>
                  </a:lnTo>
                  <a:lnTo>
                    <a:pt x="6742" y="172226"/>
                  </a:lnTo>
                  <a:lnTo>
                    <a:pt x="11933" y="170345"/>
                  </a:lnTo>
                  <a:lnTo>
                    <a:pt x="14305" y="168855"/>
                  </a:lnTo>
                  <a:lnTo>
                    <a:pt x="36310" y="130784"/>
                  </a:lnTo>
                  <a:lnTo>
                    <a:pt x="52981" y="87056"/>
                  </a:lnTo>
                  <a:lnTo>
                    <a:pt x="64225" y="48761"/>
                  </a:lnTo>
                  <a:lnTo>
                    <a:pt x="69520" y="3793"/>
                  </a:lnTo>
                  <a:lnTo>
                    <a:pt x="69630" y="671"/>
                  </a:lnTo>
                  <a:lnTo>
                    <a:pt x="68997" y="0"/>
                  </a:lnTo>
                  <a:lnTo>
                    <a:pt x="67870" y="964"/>
                  </a:lnTo>
                  <a:lnTo>
                    <a:pt x="66413" y="3018"/>
                  </a:lnTo>
                  <a:lnTo>
                    <a:pt x="59711" y="27299"/>
                  </a:lnTo>
                  <a:lnTo>
                    <a:pt x="59537" y="69097"/>
                  </a:lnTo>
                  <a:lnTo>
                    <a:pt x="66089" y="106391"/>
                  </a:lnTo>
                  <a:lnTo>
                    <a:pt x="76967" y="134139"/>
                  </a:lnTo>
                  <a:lnTo>
                    <a:pt x="80945" y="140485"/>
                  </a:lnTo>
                  <a:lnTo>
                    <a:pt x="85007" y="144010"/>
                  </a:lnTo>
                  <a:lnTo>
                    <a:pt x="89127" y="145654"/>
                  </a:lnTo>
                  <a:lnTo>
                    <a:pt x="93285" y="146044"/>
                  </a:lnTo>
                  <a:lnTo>
                    <a:pt x="101667" y="142715"/>
                  </a:lnTo>
                  <a:lnTo>
                    <a:pt x="105878" y="139852"/>
                  </a:lnTo>
                  <a:lnTo>
                    <a:pt x="127140" y="105546"/>
                  </a:lnTo>
                  <a:lnTo>
                    <a:pt x="146652" y="60294"/>
                  </a:lnTo>
                  <a:lnTo>
                    <a:pt x="157362" y="30147"/>
                  </a:lnTo>
                  <a:lnTo>
                    <a:pt x="157824" y="30234"/>
                  </a:lnTo>
                  <a:lnTo>
                    <a:pt x="167552" y="75906"/>
                  </a:lnTo>
                  <a:lnTo>
                    <a:pt x="180818" y="105117"/>
                  </a:lnTo>
                  <a:lnTo>
                    <a:pt x="188785" y="113707"/>
                  </a:lnTo>
                  <a:lnTo>
                    <a:pt x="193589" y="114869"/>
                  </a:lnTo>
                  <a:lnTo>
                    <a:pt x="215900" y="10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834"/>
            <p:cNvSpPr/>
            <p:nvPr>
              <p:custDataLst>
                <p:tags r:id="rId73"/>
              </p:custDataLst>
            </p:nvPr>
          </p:nvSpPr>
          <p:spPr>
            <a:xfrm>
              <a:off x="6686215" y="5489379"/>
              <a:ext cx="305136" cy="97471"/>
            </a:xfrm>
            <a:custGeom>
              <a:avLst/>
              <a:gdLst/>
              <a:ahLst/>
              <a:cxnLst/>
              <a:rect l="0" t="0" r="0" b="0"/>
              <a:pathLst>
                <a:path w="305136" h="97471">
                  <a:moveTo>
                    <a:pt x="70185" y="3371"/>
                  </a:moveTo>
                  <a:lnTo>
                    <a:pt x="70185" y="3371"/>
                  </a:lnTo>
                  <a:lnTo>
                    <a:pt x="73555" y="0"/>
                  </a:lnTo>
                  <a:lnTo>
                    <a:pt x="75254" y="1123"/>
                  </a:lnTo>
                  <a:lnTo>
                    <a:pt x="79023" y="8017"/>
                  </a:lnTo>
                  <a:lnTo>
                    <a:pt x="81741" y="20427"/>
                  </a:lnTo>
                  <a:lnTo>
                    <a:pt x="73946" y="65488"/>
                  </a:lnTo>
                  <a:lnTo>
                    <a:pt x="61186" y="85511"/>
                  </a:lnTo>
                  <a:lnTo>
                    <a:pt x="53720" y="92794"/>
                  </a:lnTo>
                  <a:lnTo>
                    <a:pt x="50742" y="94736"/>
                  </a:lnTo>
                  <a:lnTo>
                    <a:pt x="33066" y="97470"/>
                  </a:lnTo>
                  <a:lnTo>
                    <a:pt x="16696" y="94908"/>
                  </a:lnTo>
                  <a:lnTo>
                    <a:pt x="2909" y="86311"/>
                  </a:lnTo>
                  <a:lnTo>
                    <a:pt x="640" y="81242"/>
                  </a:lnTo>
                  <a:lnTo>
                    <a:pt x="0" y="68084"/>
                  </a:lnTo>
                  <a:lnTo>
                    <a:pt x="6977" y="48180"/>
                  </a:lnTo>
                  <a:lnTo>
                    <a:pt x="21631" y="37162"/>
                  </a:lnTo>
                  <a:lnTo>
                    <a:pt x="65533" y="18591"/>
                  </a:lnTo>
                  <a:lnTo>
                    <a:pt x="102438" y="12349"/>
                  </a:lnTo>
                  <a:lnTo>
                    <a:pt x="144812" y="5876"/>
                  </a:lnTo>
                  <a:lnTo>
                    <a:pt x="191021" y="3866"/>
                  </a:lnTo>
                  <a:lnTo>
                    <a:pt x="234851" y="3469"/>
                  </a:lnTo>
                  <a:lnTo>
                    <a:pt x="278813" y="3390"/>
                  </a:lnTo>
                  <a:lnTo>
                    <a:pt x="305135" y="3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835"/>
            <p:cNvSpPr/>
            <p:nvPr>
              <p:custDataLst>
                <p:tags r:id="rId74"/>
              </p:custDataLst>
            </p:nvPr>
          </p:nvSpPr>
          <p:spPr>
            <a:xfrm>
              <a:off x="6965950" y="5316094"/>
              <a:ext cx="158751" cy="86896"/>
            </a:xfrm>
            <a:custGeom>
              <a:avLst/>
              <a:gdLst/>
              <a:ahLst/>
              <a:cxnLst/>
              <a:rect l="0" t="0" r="0" b="0"/>
              <a:pathLst>
                <a:path w="158751" h="86896">
                  <a:moveTo>
                    <a:pt x="0" y="11556"/>
                  </a:moveTo>
                  <a:lnTo>
                    <a:pt x="0" y="11556"/>
                  </a:lnTo>
                  <a:lnTo>
                    <a:pt x="5775" y="6487"/>
                  </a:lnTo>
                  <a:lnTo>
                    <a:pt x="15901" y="1430"/>
                  </a:lnTo>
                  <a:lnTo>
                    <a:pt x="23765" y="0"/>
                  </a:lnTo>
                  <a:lnTo>
                    <a:pt x="30083" y="1246"/>
                  </a:lnTo>
                  <a:lnTo>
                    <a:pt x="32755" y="2566"/>
                  </a:lnTo>
                  <a:lnTo>
                    <a:pt x="43259" y="14536"/>
                  </a:lnTo>
                  <a:lnTo>
                    <a:pt x="45567" y="27462"/>
                  </a:lnTo>
                  <a:lnTo>
                    <a:pt x="42899" y="46843"/>
                  </a:lnTo>
                  <a:lnTo>
                    <a:pt x="32094" y="85820"/>
                  </a:lnTo>
                  <a:lnTo>
                    <a:pt x="37547" y="86895"/>
                  </a:lnTo>
                  <a:lnTo>
                    <a:pt x="54399" y="85620"/>
                  </a:lnTo>
                  <a:lnTo>
                    <a:pt x="98861" y="78867"/>
                  </a:lnTo>
                  <a:lnTo>
                    <a:pt x="158750" y="68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836"/>
            <p:cNvSpPr/>
            <p:nvPr>
              <p:custDataLst>
                <p:tags r:id="rId75"/>
              </p:custDataLst>
            </p:nvPr>
          </p:nvSpPr>
          <p:spPr>
            <a:xfrm>
              <a:off x="7293661" y="5537200"/>
              <a:ext cx="180290" cy="38101"/>
            </a:xfrm>
            <a:custGeom>
              <a:avLst/>
              <a:gdLst/>
              <a:ahLst/>
              <a:cxnLst/>
              <a:rect l="0" t="0" r="0" b="0"/>
              <a:pathLst>
                <a:path w="180290" h="38101">
                  <a:moveTo>
                    <a:pt x="8839" y="38100"/>
                  </a:moveTo>
                  <a:lnTo>
                    <a:pt x="8839" y="38100"/>
                  </a:lnTo>
                  <a:lnTo>
                    <a:pt x="0" y="38100"/>
                  </a:lnTo>
                  <a:lnTo>
                    <a:pt x="7747" y="37395"/>
                  </a:lnTo>
                  <a:lnTo>
                    <a:pt x="48416" y="25891"/>
                  </a:lnTo>
                  <a:lnTo>
                    <a:pt x="85477" y="21077"/>
                  </a:lnTo>
                  <a:lnTo>
                    <a:pt x="126640" y="16280"/>
                  </a:lnTo>
                  <a:lnTo>
                    <a:pt x="163106" y="8337"/>
                  </a:lnTo>
                  <a:lnTo>
                    <a:pt x="180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837"/>
            <p:cNvSpPr/>
            <p:nvPr>
              <p:custDataLst>
                <p:tags r:id="rId76"/>
              </p:custDataLst>
            </p:nvPr>
          </p:nvSpPr>
          <p:spPr>
            <a:xfrm>
              <a:off x="7391400" y="5504309"/>
              <a:ext cx="38101" cy="140842"/>
            </a:xfrm>
            <a:custGeom>
              <a:avLst/>
              <a:gdLst/>
              <a:ahLst/>
              <a:cxnLst/>
              <a:rect l="0" t="0" r="0" b="0"/>
              <a:pathLst>
                <a:path w="38101" h="140842">
                  <a:moveTo>
                    <a:pt x="0" y="1141"/>
                  </a:moveTo>
                  <a:lnTo>
                    <a:pt x="0" y="1141"/>
                  </a:lnTo>
                  <a:lnTo>
                    <a:pt x="0" y="6608"/>
                  </a:lnTo>
                  <a:lnTo>
                    <a:pt x="0" y="488"/>
                  </a:lnTo>
                  <a:lnTo>
                    <a:pt x="705" y="0"/>
                  </a:lnTo>
                  <a:lnTo>
                    <a:pt x="3370" y="3220"/>
                  </a:lnTo>
                  <a:lnTo>
                    <a:pt x="13141" y="49683"/>
                  </a:lnTo>
                  <a:lnTo>
                    <a:pt x="19683" y="94683"/>
                  </a:lnTo>
                  <a:lnTo>
                    <a:pt x="38100" y="140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736"/>
          <p:cNvGrpSpPr/>
          <p:nvPr/>
        </p:nvGrpSpPr>
        <p:grpSpPr>
          <a:xfrm>
            <a:off x="1988927" y="6160383"/>
            <a:ext cx="310933" cy="157868"/>
            <a:chOff x="1988927" y="6160383"/>
            <a:chExt cx="310933" cy="157868"/>
          </a:xfrm>
        </p:grpSpPr>
        <p:sp>
          <p:nvSpPr>
            <p:cNvPr id="186" name="SMARTInkShape-3838"/>
            <p:cNvSpPr/>
            <p:nvPr>
              <p:custDataLst>
                <p:tags r:id="rId66"/>
              </p:custDataLst>
            </p:nvPr>
          </p:nvSpPr>
          <p:spPr>
            <a:xfrm>
              <a:off x="1988927" y="6191250"/>
              <a:ext cx="93874" cy="127001"/>
            </a:xfrm>
            <a:custGeom>
              <a:avLst/>
              <a:gdLst/>
              <a:ahLst/>
              <a:cxnLst/>
              <a:rect l="0" t="0" r="0" b="0"/>
              <a:pathLst>
                <a:path w="93874" h="127001">
                  <a:moveTo>
                    <a:pt x="30373" y="0"/>
                  </a:moveTo>
                  <a:lnTo>
                    <a:pt x="30373" y="0"/>
                  </a:lnTo>
                  <a:lnTo>
                    <a:pt x="20260" y="3371"/>
                  </a:lnTo>
                  <a:lnTo>
                    <a:pt x="13413" y="8789"/>
                  </a:lnTo>
                  <a:lnTo>
                    <a:pt x="10600" y="12209"/>
                  </a:lnTo>
                  <a:lnTo>
                    <a:pt x="3269" y="33878"/>
                  </a:lnTo>
                  <a:lnTo>
                    <a:pt x="0" y="59269"/>
                  </a:lnTo>
                  <a:lnTo>
                    <a:pt x="5773" y="84667"/>
                  </a:lnTo>
                  <a:lnTo>
                    <a:pt x="19791" y="106696"/>
                  </a:lnTo>
                  <a:lnTo>
                    <a:pt x="33196" y="116330"/>
                  </a:lnTo>
                  <a:lnTo>
                    <a:pt x="49972" y="122258"/>
                  </a:lnTo>
                  <a:lnTo>
                    <a:pt x="93873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839"/>
            <p:cNvSpPr/>
            <p:nvPr>
              <p:custDataLst>
                <p:tags r:id="rId67"/>
              </p:custDataLst>
            </p:nvPr>
          </p:nvSpPr>
          <p:spPr>
            <a:xfrm>
              <a:off x="2241550" y="6160383"/>
              <a:ext cx="58310" cy="138818"/>
            </a:xfrm>
            <a:custGeom>
              <a:avLst/>
              <a:gdLst/>
              <a:ahLst/>
              <a:cxnLst/>
              <a:rect l="0" t="0" r="0" b="0"/>
              <a:pathLst>
                <a:path w="58310" h="138818">
                  <a:moveTo>
                    <a:pt x="12700" y="5467"/>
                  </a:moveTo>
                  <a:lnTo>
                    <a:pt x="12700" y="5467"/>
                  </a:lnTo>
                  <a:lnTo>
                    <a:pt x="16071" y="2096"/>
                  </a:lnTo>
                  <a:lnTo>
                    <a:pt x="19608" y="441"/>
                  </a:lnTo>
                  <a:lnTo>
                    <a:pt x="21538" y="0"/>
                  </a:lnTo>
                  <a:lnTo>
                    <a:pt x="27447" y="3271"/>
                  </a:lnTo>
                  <a:lnTo>
                    <a:pt x="34070" y="9430"/>
                  </a:lnTo>
                  <a:lnTo>
                    <a:pt x="52879" y="35262"/>
                  </a:lnTo>
                  <a:lnTo>
                    <a:pt x="58309" y="51635"/>
                  </a:lnTo>
                  <a:lnTo>
                    <a:pt x="55220" y="84058"/>
                  </a:lnTo>
                  <a:lnTo>
                    <a:pt x="45367" y="110363"/>
                  </a:lnTo>
                  <a:lnTo>
                    <a:pt x="33804" y="122878"/>
                  </a:lnTo>
                  <a:lnTo>
                    <a:pt x="20668" y="131733"/>
                  </a:lnTo>
                  <a:lnTo>
                    <a:pt x="0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840"/>
            <p:cNvSpPr/>
            <p:nvPr>
              <p:custDataLst>
                <p:tags r:id="rId68"/>
              </p:custDataLst>
            </p:nvPr>
          </p:nvSpPr>
          <p:spPr>
            <a:xfrm>
              <a:off x="2114550" y="6197600"/>
              <a:ext cx="76201" cy="98555"/>
            </a:xfrm>
            <a:custGeom>
              <a:avLst/>
              <a:gdLst/>
              <a:ahLst/>
              <a:cxnLst/>
              <a:rect l="0" t="0" r="0" b="0"/>
              <a:pathLst>
                <a:path w="76201" h="98555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714"/>
                  </a:lnTo>
                  <a:lnTo>
                    <a:pt x="1881" y="11376"/>
                  </a:lnTo>
                  <a:lnTo>
                    <a:pt x="3371" y="11817"/>
                  </a:lnTo>
                  <a:lnTo>
                    <a:pt x="4364" y="13523"/>
                  </a:lnTo>
                  <a:lnTo>
                    <a:pt x="17207" y="56836"/>
                  </a:lnTo>
                  <a:lnTo>
                    <a:pt x="27726" y="89755"/>
                  </a:lnTo>
                  <a:lnTo>
                    <a:pt x="31843" y="96334"/>
                  </a:lnTo>
                  <a:lnTo>
                    <a:pt x="33929" y="98090"/>
                  </a:lnTo>
                  <a:lnTo>
                    <a:pt x="36025" y="98554"/>
                  </a:lnTo>
                  <a:lnTo>
                    <a:pt x="38127" y="98158"/>
                  </a:lnTo>
                  <a:lnTo>
                    <a:pt x="40235" y="97189"/>
                  </a:lnTo>
                  <a:lnTo>
                    <a:pt x="46572" y="89083"/>
                  </a:lnTo>
                  <a:lnTo>
                    <a:pt x="59267" y="47770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41"/>
            <p:cNvSpPr/>
            <p:nvPr>
              <p:custDataLst>
                <p:tags r:id="rId69"/>
              </p:custDataLst>
            </p:nvPr>
          </p:nvSpPr>
          <p:spPr>
            <a:xfrm>
              <a:off x="2019300" y="6160824"/>
              <a:ext cx="6351" cy="5027"/>
            </a:xfrm>
            <a:custGeom>
              <a:avLst/>
              <a:gdLst/>
              <a:ahLst/>
              <a:cxnLst/>
              <a:rect l="0" t="0" r="0" b="0"/>
              <a:pathLst>
                <a:path w="6351" h="5027">
                  <a:moveTo>
                    <a:pt x="6350" y="5026"/>
                  </a:moveTo>
                  <a:lnTo>
                    <a:pt x="6350" y="5026"/>
                  </a:lnTo>
                  <a:lnTo>
                    <a:pt x="6350" y="1655"/>
                  </a:lnTo>
                  <a:lnTo>
                    <a:pt x="5644" y="662"/>
                  </a:lnTo>
                  <a:lnTo>
                    <a:pt x="4468" y="0"/>
                  </a:lnTo>
                  <a:lnTo>
                    <a:pt x="0" y="5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842"/>
            <p:cNvSpPr/>
            <p:nvPr>
              <p:custDataLst>
                <p:tags r:id="rId70"/>
              </p:custDataLst>
            </p:nvPr>
          </p:nvSpPr>
          <p:spPr>
            <a:xfrm>
              <a:off x="2032000" y="62357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7173"/>
                  </a:lnTo>
                  <a:lnTo>
                    <a:pt x="11794" y="52113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737"/>
          <p:cNvGrpSpPr/>
          <p:nvPr/>
        </p:nvGrpSpPr>
        <p:grpSpPr>
          <a:xfrm>
            <a:off x="2726841" y="5997793"/>
            <a:ext cx="1616560" cy="448328"/>
            <a:chOff x="2726841" y="5997793"/>
            <a:chExt cx="1616560" cy="448328"/>
          </a:xfrm>
        </p:grpSpPr>
        <p:sp>
          <p:nvSpPr>
            <p:cNvPr id="192" name="SMARTInkShape-3843"/>
            <p:cNvSpPr/>
            <p:nvPr>
              <p:custDataLst>
                <p:tags r:id="rId54"/>
              </p:custDataLst>
            </p:nvPr>
          </p:nvSpPr>
          <p:spPr>
            <a:xfrm>
              <a:off x="2726841" y="6254750"/>
              <a:ext cx="143360" cy="3659"/>
            </a:xfrm>
            <a:custGeom>
              <a:avLst/>
              <a:gdLst/>
              <a:ahLst/>
              <a:cxnLst/>
              <a:rect l="0" t="0" r="0" b="0"/>
              <a:pathLst>
                <a:path w="143360" h="3659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3673" y="3658"/>
                  </a:lnTo>
                  <a:lnTo>
                    <a:pt x="41859" y="276"/>
                  </a:lnTo>
                  <a:lnTo>
                    <a:pt x="84550" y="36"/>
                  </a:lnTo>
                  <a:lnTo>
                    <a:pt x="143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3844"/>
            <p:cNvSpPr/>
            <p:nvPr>
              <p:custDataLst>
                <p:tags r:id="rId55"/>
              </p:custDataLst>
            </p:nvPr>
          </p:nvSpPr>
          <p:spPr>
            <a:xfrm>
              <a:off x="2787650" y="6070862"/>
              <a:ext cx="19051" cy="114039"/>
            </a:xfrm>
            <a:custGeom>
              <a:avLst/>
              <a:gdLst/>
              <a:ahLst/>
              <a:cxnLst/>
              <a:rect l="0" t="0" r="0" b="0"/>
              <a:pathLst>
                <a:path w="19051" h="114039">
                  <a:moveTo>
                    <a:pt x="0" y="6088"/>
                  </a:moveTo>
                  <a:lnTo>
                    <a:pt x="0" y="6088"/>
                  </a:lnTo>
                  <a:lnTo>
                    <a:pt x="0" y="2717"/>
                  </a:lnTo>
                  <a:lnTo>
                    <a:pt x="706" y="1724"/>
                  </a:lnTo>
                  <a:lnTo>
                    <a:pt x="1881" y="1062"/>
                  </a:lnTo>
                  <a:lnTo>
                    <a:pt x="5467" y="0"/>
                  </a:lnTo>
                  <a:lnTo>
                    <a:pt x="5761" y="618"/>
                  </a:lnTo>
                  <a:lnTo>
                    <a:pt x="12107" y="41753"/>
                  </a:lnTo>
                  <a:lnTo>
                    <a:pt x="12622" y="84224"/>
                  </a:lnTo>
                  <a:lnTo>
                    <a:pt x="19050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3845"/>
            <p:cNvSpPr/>
            <p:nvPr>
              <p:custDataLst>
                <p:tags r:id="rId56"/>
              </p:custDataLst>
            </p:nvPr>
          </p:nvSpPr>
          <p:spPr>
            <a:xfrm>
              <a:off x="3741555" y="6330950"/>
              <a:ext cx="182746" cy="26437"/>
            </a:xfrm>
            <a:custGeom>
              <a:avLst/>
              <a:gdLst/>
              <a:ahLst/>
              <a:cxnLst/>
              <a:rect l="0" t="0" r="0" b="0"/>
              <a:pathLst>
                <a:path w="182746" h="26437">
                  <a:moveTo>
                    <a:pt x="17645" y="6350"/>
                  </a:moveTo>
                  <a:lnTo>
                    <a:pt x="17645" y="6350"/>
                  </a:lnTo>
                  <a:lnTo>
                    <a:pt x="5712" y="20165"/>
                  </a:lnTo>
                  <a:lnTo>
                    <a:pt x="1758" y="25895"/>
                  </a:lnTo>
                  <a:lnTo>
                    <a:pt x="704" y="26436"/>
                  </a:lnTo>
                  <a:lnTo>
                    <a:pt x="0" y="26090"/>
                  </a:lnTo>
                  <a:lnTo>
                    <a:pt x="12495" y="18862"/>
                  </a:lnTo>
                  <a:lnTo>
                    <a:pt x="53552" y="8848"/>
                  </a:lnTo>
                  <a:lnTo>
                    <a:pt x="94920" y="2935"/>
                  </a:lnTo>
                  <a:lnTo>
                    <a:pt x="1827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846"/>
            <p:cNvSpPr/>
            <p:nvPr>
              <p:custDataLst>
                <p:tags r:id="rId57"/>
              </p:custDataLst>
            </p:nvPr>
          </p:nvSpPr>
          <p:spPr>
            <a:xfrm>
              <a:off x="4130479" y="6213872"/>
              <a:ext cx="212922" cy="155179"/>
            </a:xfrm>
            <a:custGeom>
              <a:avLst/>
              <a:gdLst/>
              <a:ahLst/>
              <a:cxnLst/>
              <a:rect l="0" t="0" r="0" b="0"/>
              <a:pathLst>
                <a:path w="212922" h="155179">
                  <a:moveTo>
                    <a:pt x="3371" y="155178"/>
                  </a:moveTo>
                  <a:lnTo>
                    <a:pt x="3371" y="155178"/>
                  </a:lnTo>
                  <a:lnTo>
                    <a:pt x="0" y="151807"/>
                  </a:lnTo>
                  <a:lnTo>
                    <a:pt x="227" y="144508"/>
                  </a:lnTo>
                  <a:lnTo>
                    <a:pt x="16910" y="101559"/>
                  </a:lnTo>
                  <a:lnTo>
                    <a:pt x="33170" y="58117"/>
                  </a:lnTo>
                  <a:lnTo>
                    <a:pt x="46209" y="13455"/>
                  </a:lnTo>
                  <a:lnTo>
                    <a:pt x="47344" y="5942"/>
                  </a:lnTo>
                  <a:lnTo>
                    <a:pt x="47502" y="5593"/>
                  </a:lnTo>
                  <a:lnTo>
                    <a:pt x="47680" y="7086"/>
                  </a:lnTo>
                  <a:lnTo>
                    <a:pt x="42341" y="51044"/>
                  </a:lnTo>
                  <a:lnTo>
                    <a:pt x="47418" y="84984"/>
                  </a:lnTo>
                  <a:lnTo>
                    <a:pt x="61888" y="124410"/>
                  </a:lnTo>
                  <a:lnTo>
                    <a:pt x="70301" y="132801"/>
                  </a:lnTo>
                  <a:lnTo>
                    <a:pt x="75507" y="136027"/>
                  </a:lnTo>
                  <a:lnTo>
                    <a:pt x="86937" y="137729"/>
                  </a:lnTo>
                  <a:lnTo>
                    <a:pt x="92948" y="137196"/>
                  </a:lnTo>
                  <a:lnTo>
                    <a:pt x="107153" y="129076"/>
                  </a:lnTo>
                  <a:lnTo>
                    <a:pt x="122169" y="113944"/>
                  </a:lnTo>
                  <a:lnTo>
                    <a:pt x="147173" y="69631"/>
                  </a:lnTo>
                  <a:lnTo>
                    <a:pt x="162539" y="29702"/>
                  </a:lnTo>
                  <a:lnTo>
                    <a:pt x="166713" y="8482"/>
                  </a:lnTo>
                  <a:lnTo>
                    <a:pt x="166594" y="4463"/>
                  </a:lnTo>
                  <a:lnTo>
                    <a:pt x="165809" y="1785"/>
                  </a:lnTo>
                  <a:lnTo>
                    <a:pt x="164579" y="0"/>
                  </a:lnTo>
                  <a:lnTo>
                    <a:pt x="163054" y="926"/>
                  </a:lnTo>
                  <a:lnTo>
                    <a:pt x="159479" y="7600"/>
                  </a:lnTo>
                  <a:lnTo>
                    <a:pt x="156869" y="23257"/>
                  </a:lnTo>
                  <a:lnTo>
                    <a:pt x="162838" y="48044"/>
                  </a:lnTo>
                  <a:lnTo>
                    <a:pt x="189715" y="92769"/>
                  </a:lnTo>
                  <a:lnTo>
                    <a:pt x="193217" y="98755"/>
                  </a:lnTo>
                  <a:lnTo>
                    <a:pt x="212921" y="110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47"/>
            <p:cNvSpPr/>
            <p:nvPr>
              <p:custDataLst>
                <p:tags r:id="rId58"/>
              </p:custDataLst>
            </p:nvPr>
          </p:nvSpPr>
          <p:spPr>
            <a:xfrm>
              <a:off x="4191032" y="5997793"/>
              <a:ext cx="114269" cy="119644"/>
            </a:xfrm>
            <a:custGeom>
              <a:avLst/>
              <a:gdLst/>
              <a:ahLst/>
              <a:cxnLst/>
              <a:rect l="0" t="0" r="0" b="0"/>
              <a:pathLst>
                <a:path w="114269" h="119644">
                  <a:moveTo>
                    <a:pt x="19018" y="85507"/>
                  </a:moveTo>
                  <a:lnTo>
                    <a:pt x="19018" y="85507"/>
                  </a:lnTo>
                  <a:lnTo>
                    <a:pt x="19018" y="82136"/>
                  </a:lnTo>
                  <a:lnTo>
                    <a:pt x="20899" y="78600"/>
                  </a:lnTo>
                  <a:lnTo>
                    <a:pt x="24485" y="73951"/>
                  </a:lnTo>
                  <a:lnTo>
                    <a:pt x="24074" y="73569"/>
                  </a:lnTo>
                  <a:lnTo>
                    <a:pt x="21735" y="73146"/>
                  </a:lnTo>
                  <a:lnTo>
                    <a:pt x="20124" y="74443"/>
                  </a:lnTo>
                  <a:lnTo>
                    <a:pt x="10418" y="90513"/>
                  </a:lnTo>
                  <a:lnTo>
                    <a:pt x="797" y="115747"/>
                  </a:lnTo>
                  <a:lnTo>
                    <a:pt x="336" y="119643"/>
                  </a:lnTo>
                  <a:lnTo>
                    <a:pt x="213" y="119553"/>
                  </a:lnTo>
                  <a:lnTo>
                    <a:pt x="0" y="98841"/>
                  </a:lnTo>
                  <a:lnTo>
                    <a:pt x="16931" y="56488"/>
                  </a:lnTo>
                  <a:lnTo>
                    <a:pt x="26631" y="37398"/>
                  </a:lnTo>
                  <a:lnTo>
                    <a:pt x="36561" y="20923"/>
                  </a:lnTo>
                  <a:lnTo>
                    <a:pt x="42866" y="6506"/>
                  </a:lnTo>
                  <a:lnTo>
                    <a:pt x="50700" y="638"/>
                  </a:lnTo>
                  <a:lnTo>
                    <a:pt x="52840" y="0"/>
                  </a:lnTo>
                  <a:lnTo>
                    <a:pt x="54266" y="280"/>
                  </a:lnTo>
                  <a:lnTo>
                    <a:pt x="55216" y="1173"/>
                  </a:lnTo>
                  <a:lnTo>
                    <a:pt x="74627" y="41524"/>
                  </a:lnTo>
                  <a:lnTo>
                    <a:pt x="86922" y="61343"/>
                  </a:lnTo>
                  <a:lnTo>
                    <a:pt x="114268" y="85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48"/>
            <p:cNvSpPr/>
            <p:nvPr>
              <p:custDataLst>
                <p:tags r:id="rId59"/>
              </p:custDataLst>
            </p:nvPr>
          </p:nvSpPr>
          <p:spPr>
            <a:xfrm>
              <a:off x="3730141" y="6252540"/>
              <a:ext cx="143360" cy="18569"/>
            </a:xfrm>
            <a:custGeom>
              <a:avLst/>
              <a:gdLst/>
              <a:ahLst/>
              <a:cxnLst/>
              <a:rect l="0" t="0" r="0" b="0"/>
              <a:pathLst>
                <a:path w="143360" h="18569">
                  <a:moveTo>
                    <a:pt x="3659" y="14910"/>
                  </a:moveTo>
                  <a:lnTo>
                    <a:pt x="3659" y="14910"/>
                  </a:lnTo>
                  <a:lnTo>
                    <a:pt x="0" y="18568"/>
                  </a:lnTo>
                  <a:lnTo>
                    <a:pt x="1563" y="17005"/>
                  </a:lnTo>
                  <a:lnTo>
                    <a:pt x="6490" y="15842"/>
                  </a:lnTo>
                  <a:lnTo>
                    <a:pt x="45004" y="8084"/>
                  </a:lnTo>
                  <a:lnTo>
                    <a:pt x="88104" y="0"/>
                  </a:lnTo>
                  <a:lnTo>
                    <a:pt x="143359" y="2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849"/>
            <p:cNvSpPr/>
            <p:nvPr>
              <p:custDataLst>
                <p:tags r:id="rId60"/>
              </p:custDataLst>
            </p:nvPr>
          </p:nvSpPr>
          <p:spPr>
            <a:xfrm>
              <a:off x="3505200" y="61976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7233" y="8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850"/>
            <p:cNvSpPr/>
            <p:nvPr>
              <p:custDataLst>
                <p:tags r:id="rId61"/>
              </p:custDataLst>
            </p:nvPr>
          </p:nvSpPr>
          <p:spPr>
            <a:xfrm>
              <a:off x="3460750" y="62865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11994" y="20264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851"/>
            <p:cNvSpPr/>
            <p:nvPr>
              <p:custDataLst>
                <p:tags r:id="rId62"/>
              </p:custDataLst>
            </p:nvPr>
          </p:nvSpPr>
          <p:spPr>
            <a:xfrm>
              <a:off x="3321050" y="6140712"/>
              <a:ext cx="133351" cy="177539"/>
            </a:xfrm>
            <a:custGeom>
              <a:avLst/>
              <a:gdLst/>
              <a:ahLst/>
              <a:cxnLst/>
              <a:rect l="0" t="0" r="0" b="0"/>
              <a:pathLst>
                <a:path w="133351" h="177539">
                  <a:moveTo>
                    <a:pt x="133350" y="6088"/>
                  </a:moveTo>
                  <a:lnTo>
                    <a:pt x="133350" y="6088"/>
                  </a:lnTo>
                  <a:lnTo>
                    <a:pt x="129979" y="2717"/>
                  </a:lnTo>
                  <a:lnTo>
                    <a:pt x="126443" y="1062"/>
                  </a:lnTo>
                  <a:lnTo>
                    <a:pt x="115052" y="0"/>
                  </a:lnTo>
                  <a:lnTo>
                    <a:pt x="107343" y="3618"/>
                  </a:lnTo>
                  <a:lnTo>
                    <a:pt x="90896" y="17438"/>
                  </a:lnTo>
                  <a:lnTo>
                    <a:pt x="59782" y="61806"/>
                  </a:lnTo>
                  <a:lnTo>
                    <a:pt x="31966" y="103972"/>
                  </a:lnTo>
                  <a:lnTo>
                    <a:pt x="13160" y="131230"/>
                  </a:lnTo>
                  <a:lnTo>
                    <a:pt x="0" y="177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852"/>
            <p:cNvSpPr/>
            <p:nvPr>
              <p:custDataLst>
                <p:tags r:id="rId63"/>
              </p:custDataLst>
            </p:nvPr>
          </p:nvSpPr>
          <p:spPr>
            <a:xfrm>
              <a:off x="3295650" y="6159500"/>
              <a:ext cx="107951" cy="133351"/>
            </a:xfrm>
            <a:custGeom>
              <a:avLst/>
              <a:gdLst/>
              <a:ahLst/>
              <a:cxnLst/>
              <a:rect l="0" t="0" r="0" b="0"/>
              <a:pathLst>
                <a:path w="107951" h="133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9497" y="27136"/>
                  </a:lnTo>
                  <a:lnTo>
                    <a:pt x="76367" y="73135"/>
                  </a:lnTo>
                  <a:lnTo>
                    <a:pt x="93669" y="103915"/>
                  </a:lnTo>
                  <a:lnTo>
                    <a:pt x="1079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853"/>
            <p:cNvSpPr/>
            <p:nvPr>
              <p:custDataLst>
                <p:tags r:id="rId64"/>
              </p:custDataLst>
            </p:nvPr>
          </p:nvSpPr>
          <p:spPr>
            <a:xfrm>
              <a:off x="3044022" y="6121684"/>
              <a:ext cx="156379" cy="190102"/>
            </a:xfrm>
            <a:custGeom>
              <a:avLst/>
              <a:gdLst/>
              <a:ahLst/>
              <a:cxnLst/>
              <a:rect l="0" t="0" r="0" b="0"/>
              <a:pathLst>
                <a:path w="156379" h="190102">
                  <a:moveTo>
                    <a:pt x="124628" y="12416"/>
                  </a:moveTo>
                  <a:lnTo>
                    <a:pt x="124628" y="12416"/>
                  </a:lnTo>
                  <a:lnTo>
                    <a:pt x="127999" y="9045"/>
                  </a:lnTo>
                  <a:lnTo>
                    <a:pt x="128286" y="8052"/>
                  </a:lnTo>
                  <a:lnTo>
                    <a:pt x="127772" y="7390"/>
                  </a:lnTo>
                  <a:lnTo>
                    <a:pt x="126724" y="6949"/>
                  </a:lnTo>
                  <a:lnTo>
                    <a:pt x="126025" y="5949"/>
                  </a:lnTo>
                  <a:lnTo>
                    <a:pt x="125249" y="2956"/>
                  </a:lnTo>
                  <a:lnTo>
                    <a:pt x="125747" y="1876"/>
                  </a:lnTo>
                  <a:lnTo>
                    <a:pt x="126786" y="1157"/>
                  </a:lnTo>
                  <a:lnTo>
                    <a:pt x="130149" y="0"/>
                  </a:lnTo>
                  <a:lnTo>
                    <a:pt x="130426" y="611"/>
                  </a:lnTo>
                  <a:lnTo>
                    <a:pt x="130733" y="3171"/>
                  </a:lnTo>
                  <a:lnTo>
                    <a:pt x="129404" y="4135"/>
                  </a:lnTo>
                  <a:lnTo>
                    <a:pt x="115250" y="9448"/>
                  </a:lnTo>
                  <a:lnTo>
                    <a:pt x="76149" y="28618"/>
                  </a:lnTo>
                  <a:lnTo>
                    <a:pt x="32506" y="48599"/>
                  </a:lnTo>
                  <a:lnTo>
                    <a:pt x="13372" y="63119"/>
                  </a:lnTo>
                  <a:lnTo>
                    <a:pt x="8153" y="69757"/>
                  </a:lnTo>
                  <a:lnTo>
                    <a:pt x="7467" y="71810"/>
                  </a:lnTo>
                  <a:lnTo>
                    <a:pt x="7715" y="73179"/>
                  </a:lnTo>
                  <a:lnTo>
                    <a:pt x="8586" y="74091"/>
                  </a:lnTo>
                  <a:lnTo>
                    <a:pt x="46517" y="82583"/>
                  </a:lnTo>
                  <a:lnTo>
                    <a:pt x="89543" y="92891"/>
                  </a:lnTo>
                  <a:lnTo>
                    <a:pt x="97981" y="97102"/>
                  </a:lnTo>
                  <a:lnTo>
                    <a:pt x="102201" y="101324"/>
                  </a:lnTo>
                  <a:lnTo>
                    <a:pt x="103327" y="103438"/>
                  </a:lnTo>
                  <a:lnTo>
                    <a:pt x="101961" y="106258"/>
                  </a:lnTo>
                  <a:lnTo>
                    <a:pt x="88514" y="117676"/>
                  </a:lnTo>
                  <a:lnTo>
                    <a:pt x="46433" y="142877"/>
                  </a:lnTo>
                  <a:lnTo>
                    <a:pt x="5635" y="171078"/>
                  </a:lnTo>
                  <a:lnTo>
                    <a:pt x="1187" y="176536"/>
                  </a:lnTo>
                  <a:lnTo>
                    <a:pt x="0" y="178979"/>
                  </a:lnTo>
                  <a:lnTo>
                    <a:pt x="621" y="181314"/>
                  </a:lnTo>
                  <a:lnTo>
                    <a:pt x="5073" y="185789"/>
                  </a:lnTo>
                  <a:lnTo>
                    <a:pt x="13637" y="188249"/>
                  </a:lnTo>
                  <a:lnTo>
                    <a:pt x="49866" y="189827"/>
                  </a:lnTo>
                  <a:lnTo>
                    <a:pt x="90324" y="190101"/>
                  </a:lnTo>
                  <a:lnTo>
                    <a:pt x="156378" y="183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854"/>
            <p:cNvSpPr/>
            <p:nvPr>
              <p:custDataLst>
                <p:tags r:id="rId65"/>
              </p:custDataLst>
            </p:nvPr>
          </p:nvSpPr>
          <p:spPr>
            <a:xfrm>
              <a:off x="2762271" y="6346277"/>
              <a:ext cx="88880" cy="99844"/>
            </a:xfrm>
            <a:custGeom>
              <a:avLst/>
              <a:gdLst/>
              <a:ahLst/>
              <a:cxnLst/>
              <a:rect l="0" t="0" r="0" b="0"/>
              <a:pathLst>
                <a:path w="88880" h="99844">
                  <a:moveTo>
                    <a:pt x="19029" y="3723"/>
                  </a:moveTo>
                  <a:lnTo>
                    <a:pt x="19029" y="3723"/>
                  </a:lnTo>
                  <a:lnTo>
                    <a:pt x="2728" y="37044"/>
                  </a:lnTo>
                  <a:lnTo>
                    <a:pt x="140" y="83159"/>
                  </a:lnTo>
                  <a:lnTo>
                    <a:pt x="0" y="99843"/>
                  </a:lnTo>
                  <a:lnTo>
                    <a:pt x="3353" y="76998"/>
                  </a:lnTo>
                  <a:lnTo>
                    <a:pt x="14906" y="35773"/>
                  </a:lnTo>
                  <a:lnTo>
                    <a:pt x="24549" y="19883"/>
                  </a:lnTo>
                  <a:lnTo>
                    <a:pt x="39744" y="3283"/>
                  </a:lnTo>
                  <a:lnTo>
                    <a:pt x="45404" y="0"/>
                  </a:lnTo>
                  <a:lnTo>
                    <a:pt x="52153" y="422"/>
                  </a:lnTo>
                  <a:lnTo>
                    <a:pt x="59857" y="3666"/>
                  </a:lnTo>
                  <a:lnTo>
                    <a:pt x="67984" y="9812"/>
                  </a:lnTo>
                  <a:lnTo>
                    <a:pt x="80493" y="31320"/>
                  </a:lnTo>
                  <a:lnTo>
                    <a:pt x="87223" y="59347"/>
                  </a:lnTo>
                  <a:lnTo>
                    <a:pt x="88879" y="86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3855"/>
          <p:cNvSpPr/>
          <p:nvPr>
            <p:custDataLst>
              <p:tags r:id="rId5"/>
            </p:custDataLst>
          </p:nvPr>
        </p:nvSpPr>
        <p:spPr>
          <a:xfrm>
            <a:off x="4953000" y="6159500"/>
            <a:ext cx="12691" cy="692151"/>
          </a:xfrm>
          <a:custGeom>
            <a:avLst/>
            <a:gdLst/>
            <a:ahLst/>
            <a:cxnLst/>
            <a:rect l="0" t="0" r="0" b="0"/>
            <a:pathLst>
              <a:path w="12691" h="692151">
                <a:moveTo>
                  <a:pt x="0" y="0"/>
                </a:moveTo>
                <a:lnTo>
                  <a:pt x="0" y="0"/>
                </a:lnTo>
                <a:lnTo>
                  <a:pt x="0" y="41273"/>
                </a:lnTo>
                <a:lnTo>
                  <a:pt x="3371" y="88350"/>
                </a:lnTo>
                <a:lnTo>
                  <a:pt x="5467" y="134676"/>
                </a:lnTo>
                <a:lnTo>
                  <a:pt x="6088" y="172940"/>
                </a:lnTo>
                <a:lnTo>
                  <a:pt x="6272" y="220104"/>
                </a:lnTo>
                <a:lnTo>
                  <a:pt x="8197" y="257750"/>
                </a:lnTo>
                <a:lnTo>
                  <a:pt x="10699" y="298000"/>
                </a:lnTo>
                <a:lnTo>
                  <a:pt x="11811" y="339407"/>
                </a:lnTo>
                <a:lnTo>
                  <a:pt x="12437" y="385531"/>
                </a:lnTo>
                <a:lnTo>
                  <a:pt x="12583" y="419467"/>
                </a:lnTo>
                <a:lnTo>
                  <a:pt x="12648" y="458774"/>
                </a:lnTo>
                <a:lnTo>
                  <a:pt x="12677" y="502114"/>
                </a:lnTo>
                <a:lnTo>
                  <a:pt x="12690" y="535959"/>
                </a:lnTo>
                <a:lnTo>
                  <a:pt x="10816" y="578607"/>
                </a:lnTo>
                <a:lnTo>
                  <a:pt x="7673" y="620643"/>
                </a:lnTo>
                <a:lnTo>
                  <a:pt x="6611" y="662660"/>
                </a:lnTo>
                <a:lnTo>
                  <a:pt x="6350" y="692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739"/>
          <p:cNvGrpSpPr/>
          <p:nvPr/>
        </p:nvGrpSpPr>
        <p:grpSpPr>
          <a:xfrm>
            <a:off x="5456677" y="6001034"/>
            <a:ext cx="1274324" cy="435692"/>
            <a:chOff x="5456677" y="6001034"/>
            <a:chExt cx="1274324" cy="435692"/>
          </a:xfrm>
        </p:grpSpPr>
        <p:sp>
          <p:nvSpPr>
            <p:cNvPr id="206" name="SMARTInkShape-3856"/>
            <p:cNvSpPr/>
            <p:nvPr>
              <p:custDataLst>
                <p:tags r:id="rId43"/>
              </p:custDataLst>
            </p:nvPr>
          </p:nvSpPr>
          <p:spPr>
            <a:xfrm>
              <a:off x="5524500" y="6061163"/>
              <a:ext cx="31751" cy="161838"/>
            </a:xfrm>
            <a:custGeom>
              <a:avLst/>
              <a:gdLst/>
              <a:ahLst/>
              <a:cxnLst/>
              <a:rect l="0" t="0" r="0" b="0"/>
              <a:pathLst>
                <a:path w="31751" h="161838">
                  <a:moveTo>
                    <a:pt x="0" y="15787"/>
                  </a:moveTo>
                  <a:lnTo>
                    <a:pt x="0" y="15787"/>
                  </a:lnTo>
                  <a:lnTo>
                    <a:pt x="0" y="12416"/>
                  </a:lnTo>
                  <a:lnTo>
                    <a:pt x="706" y="11423"/>
                  </a:lnTo>
                  <a:lnTo>
                    <a:pt x="1881" y="10761"/>
                  </a:lnTo>
                  <a:lnTo>
                    <a:pt x="3371" y="10320"/>
                  </a:lnTo>
                  <a:lnTo>
                    <a:pt x="4364" y="9320"/>
                  </a:lnTo>
                  <a:lnTo>
                    <a:pt x="5467" y="6327"/>
                  </a:lnTo>
                  <a:lnTo>
                    <a:pt x="6467" y="5247"/>
                  </a:lnTo>
                  <a:lnTo>
                    <a:pt x="9459" y="4047"/>
                  </a:lnTo>
                  <a:lnTo>
                    <a:pt x="10539" y="3022"/>
                  </a:lnTo>
                  <a:lnTo>
                    <a:pt x="11739" y="0"/>
                  </a:lnTo>
                  <a:lnTo>
                    <a:pt x="12765" y="323"/>
                  </a:lnTo>
                  <a:lnTo>
                    <a:pt x="15786" y="4446"/>
                  </a:lnTo>
                  <a:lnTo>
                    <a:pt x="18763" y="40981"/>
                  </a:lnTo>
                  <a:lnTo>
                    <a:pt x="22396" y="88107"/>
                  </a:lnTo>
                  <a:lnTo>
                    <a:pt x="25224" y="135505"/>
                  </a:lnTo>
                  <a:lnTo>
                    <a:pt x="26053" y="149644"/>
                  </a:lnTo>
                  <a:lnTo>
                    <a:pt x="31750" y="161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857"/>
            <p:cNvSpPr/>
            <p:nvPr>
              <p:custDataLst>
                <p:tags r:id="rId44"/>
              </p:custDataLst>
            </p:nvPr>
          </p:nvSpPr>
          <p:spPr>
            <a:xfrm>
              <a:off x="5785088" y="6077855"/>
              <a:ext cx="145813" cy="188239"/>
            </a:xfrm>
            <a:custGeom>
              <a:avLst/>
              <a:gdLst/>
              <a:ahLst/>
              <a:cxnLst/>
              <a:rect l="0" t="0" r="0" b="0"/>
              <a:pathLst>
                <a:path w="145813" h="188239">
                  <a:moveTo>
                    <a:pt x="114062" y="11795"/>
                  </a:moveTo>
                  <a:lnTo>
                    <a:pt x="114062" y="11795"/>
                  </a:lnTo>
                  <a:lnTo>
                    <a:pt x="117433" y="11794"/>
                  </a:lnTo>
                  <a:lnTo>
                    <a:pt x="118426" y="11090"/>
                  </a:lnTo>
                  <a:lnTo>
                    <a:pt x="119088" y="9913"/>
                  </a:lnTo>
                  <a:lnTo>
                    <a:pt x="119529" y="8424"/>
                  </a:lnTo>
                  <a:lnTo>
                    <a:pt x="125664" y="6769"/>
                  </a:lnTo>
                  <a:lnTo>
                    <a:pt x="140108" y="5707"/>
                  </a:lnTo>
                  <a:lnTo>
                    <a:pt x="142009" y="4914"/>
                  </a:lnTo>
                  <a:lnTo>
                    <a:pt x="143276" y="3680"/>
                  </a:lnTo>
                  <a:lnTo>
                    <a:pt x="145311" y="0"/>
                  </a:lnTo>
                  <a:lnTo>
                    <a:pt x="127765" y="10685"/>
                  </a:lnTo>
                  <a:lnTo>
                    <a:pt x="81026" y="33941"/>
                  </a:lnTo>
                  <a:lnTo>
                    <a:pt x="37641" y="56260"/>
                  </a:lnTo>
                  <a:lnTo>
                    <a:pt x="14535" y="75142"/>
                  </a:lnTo>
                  <a:lnTo>
                    <a:pt x="9856" y="81811"/>
                  </a:lnTo>
                  <a:lnTo>
                    <a:pt x="10724" y="84578"/>
                  </a:lnTo>
                  <a:lnTo>
                    <a:pt x="17334" y="89534"/>
                  </a:lnTo>
                  <a:lnTo>
                    <a:pt x="62959" y="105600"/>
                  </a:lnTo>
                  <a:lnTo>
                    <a:pt x="84859" y="117604"/>
                  </a:lnTo>
                  <a:lnTo>
                    <a:pt x="85421" y="119728"/>
                  </a:lnTo>
                  <a:lnTo>
                    <a:pt x="84164" y="125852"/>
                  </a:lnTo>
                  <a:lnTo>
                    <a:pt x="75609" y="133278"/>
                  </a:lnTo>
                  <a:lnTo>
                    <a:pt x="54926" y="143511"/>
                  </a:lnTo>
                  <a:lnTo>
                    <a:pt x="15728" y="160583"/>
                  </a:lnTo>
                  <a:lnTo>
                    <a:pt x="4271" y="168704"/>
                  </a:lnTo>
                  <a:lnTo>
                    <a:pt x="1357" y="172139"/>
                  </a:lnTo>
                  <a:lnTo>
                    <a:pt x="120" y="175136"/>
                  </a:lnTo>
                  <a:lnTo>
                    <a:pt x="0" y="177839"/>
                  </a:lnTo>
                  <a:lnTo>
                    <a:pt x="2038" y="180347"/>
                  </a:lnTo>
                  <a:lnTo>
                    <a:pt x="9946" y="185014"/>
                  </a:lnTo>
                  <a:lnTo>
                    <a:pt x="29669" y="188238"/>
                  </a:lnTo>
                  <a:lnTo>
                    <a:pt x="76121" y="184963"/>
                  </a:lnTo>
                  <a:lnTo>
                    <a:pt x="145812" y="176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3858"/>
            <p:cNvSpPr/>
            <p:nvPr>
              <p:custDataLst>
                <p:tags r:id="rId45"/>
              </p:custDataLst>
            </p:nvPr>
          </p:nvSpPr>
          <p:spPr>
            <a:xfrm>
              <a:off x="5511800" y="6331553"/>
              <a:ext cx="95251" cy="105173"/>
            </a:xfrm>
            <a:custGeom>
              <a:avLst/>
              <a:gdLst/>
              <a:ahLst/>
              <a:cxnLst/>
              <a:rect l="0" t="0" r="0" b="0"/>
              <a:pathLst>
                <a:path w="95251" h="105173">
                  <a:moveTo>
                    <a:pt x="0" y="43847"/>
                  </a:moveTo>
                  <a:lnTo>
                    <a:pt x="0" y="43847"/>
                  </a:lnTo>
                  <a:lnTo>
                    <a:pt x="0" y="89639"/>
                  </a:lnTo>
                  <a:lnTo>
                    <a:pt x="0" y="105141"/>
                  </a:lnTo>
                  <a:lnTo>
                    <a:pt x="705" y="105172"/>
                  </a:lnTo>
                  <a:lnTo>
                    <a:pt x="3371" y="103323"/>
                  </a:lnTo>
                  <a:lnTo>
                    <a:pt x="6467" y="66675"/>
                  </a:lnTo>
                  <a:lnTo>
                    <a:pt x="13141" y="25465"/>
                  </a:lnTo>
                  <a:lnTo>
                    <a:pt x="17835" y="13805"/>
                  </a:lnTo>
                  <a:lnTo>
                    <a:pt x="24624" y="6271"/>
                  </a:lnTo>
                  <a:lnTo>
                    <a:pt x="32346" y="2452"/>
                  </a:lnTo>
                  <a:lnTo>
                    <a:pt x="48801" y="0"/>
                  </a:lnTo>
                  <a:lnTo>
                    <a:pt x="59084" y="5309"/>
                  </a:lnTo>
                  <a:lnTo>
                    <a:pt x="74892" y="20198"/>
                  </a:lnTo>
                  <a:lnTo>
                    <a:pt x="83379" y="32631"/>
                  </a:lnTo>
                  <a:lnTo>
                    <a:pt x="91419" y="54792"/>
                  </a:lnTo>
                  <a:lnTo>
                    <a:pt x="95250" y="946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859"/>
            <p:cNvSpPr/>
            <p:nvPr>
              <p:custDataLst>
                <p:tags r:id="rId46"/>
              </p:custDataLst>
            </p:nvPr>
          </p:nvSpPr>
          <p:spPr>
            <a:xfrm>
              <a:off x="5456677" y="6248400"/>
              <a:ext cx="156724" cy="27890"/>
            </a:xfrm>
            <a:custGeom>
              <a:avLst/>
              <a:gdLst/>
              <a:ahLst/>
              <a:cxnLst/>
              <a:rect l="0" t="0" r="0" b="0"/>
              <a:pathLst>
                <a:path w="156724" h="27890">
                  <a:moveTo>
                    <a:pt x="17023" y="19050"/>
                  </a:moveTo>
                  <a:lnTo>
                    <a:pt x="17023" y="19050"/>
                  </a:lnTo>
                  <a:lnTo>
                    <a:pt x="11248" y="24120"/>
                  </a:lnTo>
                  <a:lnTo>
                    <a:pt x="4814" y="27889"/>
                  </a:lnTo>
                  <a:lnTo>
                    <a:pt x="2533" y="27765"/>
                  </a:lnTo>
                  <a:lnTo>
                    <a:pt x="1013" y="26270"/>
                  </a:lnTo>
                  <a:lnTo>
                    <a:pt x="0" y="23864"/>
                  </a:lnTo>
                  <a:lnTo>
                    <a:pt x="1441" y="22259"/>
                  </a:lnTo>
                  <a:lnTo>
                    <a:pt x="8686" y="20475"/>
                  </a:lnTo>
                  <a:lnTo>
                    <a:pt x="49199" y="17356"/>
                  </a:lnTo>
                  <a:lnTo>
                    <a:pt x="92915" y="10249"/>
                  </a:lnTo>
                  <a:lnTo>
                    <a:pt x="135339" y="2756"/>
                  </a:lnTo>
                  <a:lnTo>
                    <a:pt x="156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860"/>
            <p:cNvSpPr/>
            <p:nvPr>
              <p:custDataLst>
                <p:tags r:id="rId47"/>
              </p:custDataLst>
            </p:nvPr>
          </p:nvSpPr>
          <p:spPr>
            <a:xfrm>
              <a:off x="6045462" y="6108699"/>
              <a:ext cx="114039" cy="146052"/>
            </a:xfrm>
            <a:custGeom>
              <a:avLst/>
              <a:gdLst/>
              <a:ahLst/>
              <a:cxnLst/>
              <a:rect l="0" t="0" r="0" b="0"/>
              <a:pathLst>
                <a:path w="114039" h="146052">
                  <a:moveTo>
                    <a:pt x="6088" y="1"/>
                  </a:moveTo>
                  <a:lnTo>
                    <a:pt x="6088" y="1"/>
                  </a:lnTo>
                  <a:lnTo>
                    <a:pt x="0" y="0"/>
                  </a:lnTo>
                  <a:lnTo>
                    <a:pt x="22905" y="17677"/>
                  </a:lnTo>
                  <a:lnTo>
                    <a:pt x="51079" y="57039"/>
                  </a:lnTo>
                  <a:lnTo>
                    <a:pt x="82360" y="103833"/>
                  </a:lnTo>
                  <a:lnTo>
                    <a:pt x="114038" y="146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861"/>
            <p:cNvSpPr/>
            <p:nvPr>
              <p:custDataLst>
                <p:tags r:id="rId48"/>
              </p:custDataLst>
            </p:nvPr>
          </p:nvSpPr>
          <p:spPr>
            <a:xfrm>
              <a:off x="6091217" y="6092516"/>
              <a:ext cx="112734" cy="155651"/>
            </a:xfrm>
            <a:custGeom>
              <a:avLst/>
              <a:gdLst/>
              <a:ahLst/>
              <a:cxnLst/>
              <a:rect l="0" t="0" r="0" b="0"/>
              <a:pathLst>
                <a:path w="112734" h="155651">
                  <a:moveTo>
                    <a:pt x="112733" y="9834"/>
                  </a:moveTo>
                  <a:lnTo>
                    <a:pt x="112733" y="9834"/>
                  </a:lnTo>
                  <a:lnTo>
                    <a:pt x="107266" y="4367"/>
                  </a:lnTo>
                  <a:lnTo>
                    <a:pt x="106645" y="374"/>
                  </a:lnTo>
                  <a:lnTo>
                    <a:pt x="105852" y="0"/>
                  </a:lnTo>
                  <a:lnTo>
                    <a:pt x="104618" y="456"/>
                  </a:lnTo>
                  <a:lnTo>
                    <a:pt x="103089" y="1464"/>
                  </a:lnTo>
                  <a:lnTo>
                    <a:pt x="101392" y="6350"/>
                  </a:lnTo>
                  <a:lnTo>
                    <a:pt x="100938" y="9627"/>
                  </a:lnTo>
                  <a:lnTo>
                    <a:pt x="76969" y="50962"/>
                  </a:lnTo>
                  <a:lnTo>
                    <a:pt x="49272" y="94189"/>
                  </a:lnTo>
                  <a:lnTo>
                    <a:pt x="20196" y="136925"/>
                  </a:lnTo>
                  <a:lnTo>
                    <a:pt x="1958" y="155650"/>
                  </a:lnTo>
                  <a:lnTo>
                    <a:pt x="783" y="155023"/>
                  </a:lnTo>
                  <a:lnTo>
                    <a:pt x="0" y="153193"/>
                  </a:lnTo>
                  <a:lnTo>
                    <a:pt x="183" y="151268"/>
                  </a:lnTo>
                  <a:lnTo>
                    <a:pt x="4783" y="143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862"/>
            <p:cNvSpPr/>
            <p:nvPr>
              <p:custDataLst>
                <p:tags r:id="rId49"/>
              </p:custDataLst>
            </p:nvPr>
          </p:nvSpPr>
          <p:spPr>
            <a:xfrm>
              <a:off x="6267450" y="62230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88" y="28544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863"/>
            <p:cNvSpPr/>
            <p:nvPr>
              <p:custDataLst>
                <p:tags r:id="rId50"/>
              </p:custDataLst>
            </p:nvPr>
          </p:nvSpPr>
          <p:spPr>
            <a:xfrm>
              <a:off x="6292850" y="61595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864"/>
            <p:cNvSpPr/>
            <p:nvPr>
              <p:custDataLst>
                <p:tags r:id="rId51"/>
              </p:custDataLst>
            </p:nvPr>
          </p:nvSpPr>
          <p:spPr>
            <a:xfrm>
              <a:off x="6306693" y="6001034"/>
              <a:ext cx="125858" cy="81185"/>
            </a:xfrm>
            <a:custGeom>
              <a:avLst/>
              <a:gdLst/>
              <a:ahLst/>
              <a:cxnLst/>
              <a:rect l="0" t="0" r="0" b="0"/>
              <a:pathLst>
                <a:path w="125858" h="81185">
                  <a:moveTo>
                    <a:pt x="11557" y="12416"/>
                  </a:moveTo>
                  <a:lnTo>
                    <a:pt x="11557" y="12416"/>
                  </a:lnTo>
                  <a:lnTo>
                    <a:pt x="8186" y="12415"/>
                  </a:lnTo>
                  <a:lnTo>
                    <a:pt x="4650" y="10534"/>
                  </a:lnTo>
                  <a:lnTo>
                    <a:pt x="0" y="6949"/>
                  </a:lnTo>
                  <a:lnTo>
                    <a:pt x="3128" y="4576"/>
                  </a:lnTo>
                  <a:lnTo>
                    <a:pt x="9221" y="1876"/>
                  </a:lnTo>
                  <a:lnTo>
                    <a:pt x="32111" y="0"/>
                  </a:lnTo>
                  <a:lnTo>
                    <a:pt x="42094" y="3606"/>
                  </a:lnTo>
                  <a:lnTo>
                    <a:pt x="50529" y="9912"/>
                  </a:lnTo>
                  <a:lnTo>
                    <a:pt x="56629" y="17418"/>
                  </a:lnTo>
                  <a:lnTo>
                    <a:pt x="59812" y="27339"/>
                  </a:lnTo>
                  <a:lnTo>
                    <a:pt x="60660" y="32948"/>
                  </a:lnTo>
                  <a:lnTo>
                    <a:pt x="59814" y="38099"/>
                  </a:lnTo>
                  <a:lnTo>
                    <a:pt x="44531" y="64229"/>
                  </a:lnTo>
                  <a:lnTo>
                    <a:pt x="32155" y="80358"/>
                  </a:lnTo>
                  <a:lnTo>
                    <a:pt x="33755" y="80993"/>
                  </a:lnTo>
                  <a:lnTo>
                    <a:pt x="48943" y="81184"/>
                  </a:lnTo>
                  <a:lnTo>
                    <a:pt x="125857" y="69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865"/>
            <p:cNvSpPr/>
            <p:nvPr>
              <p:custDataLst>
                <p:tags r:id="rId52"/>
              </p:custDataLst>
            </p:nvPr>
          </p:nvSpPr>
          <p:spPr>
            <a:xfrm>
              <a:off x="6591300" y="6210300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8839" y="5467"/>
                  </a:lnTo>
                  <a:lnTo>
                    <a:pt x="10831" y="5056"/>
                  </a:lnTo>
                  <a:lnTo>
                    <a:pt x="14927" y="2718"/>
                  </a:lnTo>
                  <a:lnTo>
                    <a:pt x="59508" y="238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866"/>
            <p:cNvSpPr/>
            <p:nvPr>
              <p:custDataLst>
                <p:tags r:id="rId53"/>
              </p:custDataLst>
            </p:nvPr>
          </p:nvSpPr>
          <p:spPr>
            <a:xfrm>
              <a:off x="6649332" y="6273800"/>
              <a:ext cx="81669" cy="9421"/>
            </a:xfrm>
            <a:custGeom>
              <a:avLst/>
              <a:gdLst/>
              <a:ahLst/>
              <a:cxnLst/>
              <a:rect l="0" t="0" r="0" b="0"/>
              <a:pathLst>
                <a:path w="81669" h="942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7"/>
                  </a:lnTo>
                  <a:lnTo>
                    <a:pt x="0" y="8839"/>
                  </a:lnTo>
                  <a:lnTo>
                    <a:pt x="1117" y="9420"/>
                  </a:lnTo>
                  <a:lnTo>
                    <a:pt x="81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6" name="SMARTInkShape-Group740"/>
          <p:cNvGrpSpPr/>
          <p:nvPr/>
        </p:nvGrpSpPr>
        <p:grpSpPr>
          <a:xfrm>
            <a:off x="7011993" y="6042620"/>
            <a:ext cx="1109658" cy="317389"/>
            <a:chOff x="7011993" y="6042620"/>
            <a:chExt cx="1109658" cy="317389"/>
          </a:xfrm>
        </p:grpSpPr>
        <p:sp>
          <p:nvSpPr>
            <p:cNvPr id="218" name="SMARTInkShape-3867"/>
            <p:cNvSpPr/>
            <p:nvPr>
              <p:custDataLst>
                <p:tags r:id="rId35"/>
              </p:custDataLst>
            </p:nvPr>
          </p:nvSpPr>
          <p:spPr>
            <a:xfrm>
              <a:off x="7011993" y="6203950"/>
              <a:ext cx="220658" cy="109595"/>
            </a:xfrm>
            <a:custGeom>
              <a:avLst/>
              <a:gdLst/>
              <a:ahLst/>
              <a:cxnLst/>
              <a:rect l="0" t="0" r="0" b="0"/>
              <a:pathLst>
                <a:path w="220658" h="109595">
                  <a:moveTo>
                    <a:pt x="36507" y="38100"/>
                  </a:moveTo>
                  <a:lnTo>
                    <a:pt x="36507" y="38100"/>
                  </a:lnTo>
                  <a:lnTo>
                    <a:pt x="39877" y="34729"/>
                  </a:lnTo>
                  <a:lnTo>
                    <a:pt x="41576" y="34442"/>
                  </a:lnTo>
                  <a:lnTo>
                    <a:pt x="43414" y="34955"/>
                  </a:lnTo>
                  <a:lnTo>
                    <a:pt x="45346" y="36004"/>
                  </a:lnTo>
                  <a:lnTo>
                    <a:pt x="46632" y="37407"/>
                  </a:lnTo>
                  <a:lnTo>
                    <a:pt x="52239" y="50126"/>
                  </a:lnTo>
                  <a:lnTo>
                    <a:pt x="52201" y="57791"/>
                  </a:lnTo>
                  <a:lnTo>
                    <a:pt x="38493" y="101859"/>
                  </a:lnTo>
                  <a:lnTo>
                    <a:pt x="34333" y="108300"/>
                  </a:lnTo>
                  <a:lnTo>
                    <a:pt x="31529" y="109594"/>
                  </a:lnTo>
                  <a:lnTo>
                    <a:pt x="24652" y="109151"/>
                  </a:lnTo>
                  <a:lnTo>
                    <a:pt x="12846" y="101564"/>
                  </a:lnTo>
                  <a:lnTo>
                    <a:pt x="3783" y="87008"/>
                  </a:lnTo>
                  <a:lnTo>
                    <a:pt x="0" y="69289"/>
                  </a:lnTo>
                  <a:lnTo>
                    <a:pt x="996" y="58782"/>
                  </a:lnTo>
                  <a:lnTo>
                    <a:pt x="2250" y="54005"/>
                  </a:lnTo>
                  <a:lnTo>
                    <a:pt x="14127" y="37168"/>
                  </a:lnTo>
                  <a:lnTo>
                    <a:pt x="27031" y="28749"/>
                  </a:lnTo>
                  <a:lnTo>
                    <a:pt x="44995" y="23361"/>
                  </a:lnTo>
                  <a:lnTo>
                    <a:pt x="85432" y="19621"/>
                  </a:lnTo>
                  <a:lnTo>
                    <a:pt x="132092" y="16158"/>
                  </a:lnTo>
                  <a:lnTo>
                    <a:pt x="174134" y="17963"/>
                  </a:lnTo>
                  <a:lnTo>
                    <a:pt x="215310" y="12946"/>
                  </a:lnTo>
                  <a:lnTo>
                    <a:pt x="217092" y="11453"/>
                  </a:lnTo>
                  <a:lnTo>
                    <a:pt x="220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3868"/>
            <p:cNvSpPr/>
            <p:nvPr>
              <p:custDataLst>
                <p:tags r:id="rId36"/>
              </p:custDataLst>
            </p:nvPr>
          </p:nvSpPr>
          <p:spPr>
            <a:xfrm>
              <a:off x="7067835" y="6060215"/>
              <a:ext cx="88616" cy="70001"/>
            </a:xfrm>
            <a:custGeom>
              <a:avLst/>
              <a:gdLst/>
              <a:ahLst/>
              <a:cxnLst/>
              <a:rect l="0" t="0" r="0" b="0"/>
              <a:pathLst>
                <a:path w="88616" h="70001">
                  <a:moveTo>
                    <a:pt x="6065" y="23085"/>
                  </a:moveTo>
                  <a:lnTo>
                    <a:pt x="6065" y="23085"/>
                  </a:lnTo>
                  <a:lnTo>
                    <a:pt x="12807" y="23085"/>
                  </a:lnTo>
                  <a:lnTo>
                    <a:pt x="14087" y="24496"/>
                  </a:lnTo>
                  <a:lnTo>
                    <a:pt x="14235" y="26848"/>
                  </a:lnTo>
                  <a:lnTo>
                    <a:pt x="5969" y="64211"/>
                  </a:lnTo>
                  <a:lnTo>
                    <a:pt x="2965" y="69116"/>
                  </a:lnTo>
                  <a:lnTo>
                    <a:pt x="1882" y="70000"/>
                  </a:lnTo>
                  <a:lnTo>
                    <a:pt x="1159" y="69883"/>
                  </a:lnTo>
                  <a:lnTo>
                    <a:pt x="678" y="69100"/>
                  </a:lnTo>
                  <a:lnTo>
                    <a:pt x="0" y="64627"/>
                  </a:lnTo>
                  <a:lnTo>
                    <a:pt x="8542" y="39035"/>
                  </a:lnTo>
                  <a:lnTo>
                    <a:pt x="23435" y="3115"/>
                  </a:lnTo>
                  <a:lnTo>
                    <a:pt x="27426" y="99"/>
                  </a:lnTo>
                  <a:lnTo>
                    <a:pt x="30183" y="0"/>
                  </a:lnTo>
                  <a:lnTo>
                    <a:pt x="37010" y="1771"/>
                  </a:lnTo>
                  <a:lnTo>
                    <a:pt x="55156" y="15670"/>
                  </a:lnTo>
                  <a:lnTo>
                    <a:pt x="61044" y="22612"/>
                  </a:lnTo>
                  <a:lnTo>
                    <a:pt x="88615" y="61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869"/>
            <p:cNvSpPr/>
            <p:nvPr>
              <p:custDataLst>
                <p:tags r:id="rId37"/>
              </p:custDataLst>
            </p:nvPr>
          </p:nvSpPr>
          <p:spPr>
            <a:xfrm>
              <a:off x="7273441" y="6058001"/>
              <a:ext cx="124310" cy="69604"/>
            </a:xfrm>
            <a:custGeom>
              <a:avLst/>
              <a:gdLst/>
              <a:ahLst/>
              <a:cxnLst/>
              <a:rect l="0" t="0" r="0" b="0"/>
              <a:pathLst>
                <a:path w="124310" h="69604">
                  <a:moveTo>
                    <a:pt x="3659" y="12599"/>
                  </a:moveTo>
                  <a:lnTo>
                    <a:pt x="3659" y="12599"/>
                  </a:lnTo>
                  <a:lnTo>
                    <a:pt x="288" y="9228"/>
                  </a:lnTo>
                  <a:lnTo>
                    <a:pt x="0" y="7530"/>
                  </a:lnTo>
                  <a:lnTo>
                    <a:pt x="514" y="5692"/>
                  </a:lnTo>
                  <a:lnTo>
                    <a:pt x="1563" y="3760"/>
                  </a:lnTo>
                  <a:lnTo>
                    <a:pt x="2967" y="2473"/>
                  </a:lnTo>
                  <a:lnTo>
                    <a:pt x="6408" y="1042"/>
                  </a:lnTo>
                  <a:lnTo>
                    <a:pt x="34111" y="0"/>
                  </a:lnTo>
                  <a:lnTo>
                    <a:pt x="50703" y="3300"/>
                  </a:lnTo>
                  <a:lnTo>
                    <a:pt x="56318" y="6820"/>
                  </a:lnTo>
                  <a:lnTo>
                    <a:pt x="57814" y="8746"/>
                  </a:lnTo>
                  <a:lnTo>
                    <a:pt x="55715" y="18412"/>
                  </a:lnTo>
                  <a:lnTo>
                    <a:pt x="46600" y="35958"/>
                  </a:lnTo>
                  <a:lnTo>
                    <a:pt x="26339" y="61339"/>
                  </a:lnTo>
                  <a:lnTo>
                    <a:pt x="25130" y="64142"/>
                  </a:lnTo>
                  <a:lnTo>
                    <a:pt x="25027" y="66010"/>
                  </a:lnTo>
                  <a:lnTo>
                    <a:pt x="25665" y="67257"/>
                  </a:lnTo>
                  <a:lnTo>
                    <a:pt x="26797" y="68087"/>
                  </a:lnTo>
                  <a:lnTo>
                    <a:pt x="70955" y="69603"/>
                  </a:lnTo>
                  <a:lnTo>
                    <a:pt x="124309" y="57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870"/>
            <p:cNvSpPr/>
            <p:nvPr>
              <p:custDataLst>
                <p:tags r:id="rId38"/>
              </p:custDataLst>
            </p:nvPr>
          </p:nvSpPr>
          <p:spPr>
            <a:xfrm>
              <a:off x="7537450" y="6273800"/>
              <a:ext cx="146051" cy="12701"/>
            </a:xfrm>
            <a:custGeom>
              <a:avLst/>
              <a:gdLst/>
              <a:ahLst/>
              <a:cxnLst/>
              <a:rect l="0" t="0" r="0" b="0"/>
              <a:pathLst>
                <a:path w="146051" h="12701">
                  <a:moveTo>
                    <a:pt x="0" y="12700"/>
                  </a:moveTo>
                  <a:lnTo>
                    <a:pt x="0" y="12700"/>
                  </a:lnTo>
                  <a:lnTo>
                    <a:pt x="14503" y="11995"/>
                  </a:lnTo>
                  <a:lnTo>
                    <a:pt x="41095" y="7674"/>
                  </a:lnTo>
                  <a:lnTo>
                    <a:pt x="77088" y="6742"/>
                  </a:lnTo>
                  <a:lnTo>
                    <a:pt x="123903" y="5695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871"/>
            <p:cNvSpPr/>
            <p:nvPr>
              <p:custDataLst>
                <p:tags r:id="rId39"/>
              </p:custDataLst>
            </p:nvPr>
          </p:nvSpPr>
          <p:spPr>
            <a:xfrm>
              <a:off x="7614538" y="6210300"/>
              <a:ext cx="18163" cy="127001"/>
            </a:xfrm>
            <a:custGeom>
              <a:avLst/>
              <a:gdLst/>
              <a:ahLst/>
              <a:cxnLst/>
              <a:rect l="0" t="0" r="0" b="0"/>
              <a:pathLst>
                <a:path w="18163" h="127001">
                  <a:moveTo>
                    <a:pt x="11812" y="0"/>
                  </a:moveTo>
                  <a:lnTo>
                    <a:pt x="11812" y="0"/>
                  </a:lnTo>
                  <a:lnTo>
                    <a:pt x="6344" y="19774"/>
                  </a:lnTo>
                  <a:lnTo>
                    <a:pt x="3614" y="66920"/>
                  </a:lnTo>
                  <a:lnTo>
                    <a:pt x="0" y="92947"/>
                  </a:lnTo>
                  <a:lnTo>
                    <a:pt x="2746" y="110246"/>
                  </a:lnTo>
                  <a:lnTo>
                    <a:pt x="1816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3872"/>
            <p:cNvSpPr/>
            <p:nvPr>
              <p:custDataLst>
                <p:tags r:id="rId40"/>
              </p:custDataLst>
            </p:nvPr>
          </p:nvSpPr>
          <p:spPr>
            <a:xfrm>
              <a:off x="7787791" y="6194842"/>
              <a:ext cx="175110" cy="165167"/>
            </a:xfrm>
            <a:custGeom>
              <a:avLst/>
              <a:gdLst/>
              <a:ahLst/>
              <a:cxnLst/>
              <a:rect l="0" t="0" r="0" b="0"/>
              <a:pathLst>
                <a:path w="175110" h="165167">
                  <a:moveTo>
                    <a:pt x="3659" y="161508"/>
                  </a:moveTo>
                  <a:lnTo>
                    <a:pt x="3659" y="161508"/>
                  </a:lnTo>
                  <a:lnTo>
                    <a:pt x="3659" y="164879"/>
                  </a:lnTo>
                  <a:lnTo>
                    <a:pt x="2953" y="165166"/>
                  </a:lnTo>
                  <a:lnTo>
                    <a:pt x="288" y="163604"/>
                  </a:lnTo>
                  <a:lnTo>
                    <a:pt x="0" y="162200"/>
                  </a:lnTo>
                  <a:lnTo>
                    <a:pt x="1563" y="158757"/>
                  </a:lnTo>
                  <a:lnTo>
                    <a:pt x="24282" y="116703"/>
                  </a:lnTo>
                  <a:lnTo>
                    <a:pt x="47742" y="76533"/>
                  </a:lnTo>
                  <a:lnTo>
                    <a:pt x="62319" y="34634"/>
                  </a:lnTo>
                  <a:lnTo>
                    <a:pt x="66734" y="739"/>
                  </a:lnTo>
                  <a:lnTo>
                    <a:pt x="66170" y="0"/>
                  </a:lnTo>
                  <a:lnTo>
                    <a:pt x="65089" y="215"/>
                  </a:lnTo>
                  <a:lnTo>
                    <a:pt x="63662" y="1062"/>
                  </a:lnTo>
                  <a:lnTo>
                    <a:pt x="62710" y="2334"/>
                  </a:lnTo>
                  <a:lnTo>
                    <a:pt x="57688" y="28303"/>
                  </a:lnTo>
                  <a:lnTo>
                    <a:pt x="56765" y="71085"/>
                  </a:lnTo>
                  <a:lnTo>
                    <a:pt x="65346" y="113774"/>
                  </a:lnTo>
                  <a:lnTo>
                    <a:pt x="69411" y="122184"/>
                  </a:lnTo>
                  <a:lnTo>
                    <a:pt x="75450" y="128273"/>
                  </a:lnTo>
                  <a:lnTo>
                    <a:pt x="79036" y="130885"/>
                  </a:lnTo>
                  <a:lnTo>
                    <a:pt x="84249" y="130510"/>
                  </a:lnTo>
                  <a:lnTo>
                    <a:pt x="97568" y="124447"/>
                  </a:lnTo>
                  <a:lnTo>
                    <a:pt x="114190" y="109134"/>
                  </a:lnTo>
                  <a:lnTo>
                    <a:pt x="136813" y="67541"/>
                  </a:lnTo>
                  <a:lnTo>
                    <a:pt x="157842" y="29664"/>
                  </a:lnTo>
                  <a:lnTo>
                    <a:pt x="157953" y="28456"/>
                  </a:lnTo>
                  <a:lnTo>
                    <a:pt x="157322" y="28357"/>
                  </a:lnTo>
                  <a:lnTo>
                    <a:pt x="156619" y="32008"/>
                  </a:lnTo>
                  <a:lnTo>
                    <a:pt x="156771" y="76458"/>
                  </a:lnTo>
                  <a:lnTo>
                    <a:pt x="165518" y="109253"/>
                  </a:lnTo>
                  <a:lnTo>
                    <a:pt x="167303" y="111149"/>
                  </a:lnTo>
                  <a:lnTo>
                    <a:pt x="175109" y="11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3873"/>
            <p:cNvSpPr/>
            <p:nvPr>
              <p:custDataLst>
                <p:tags r:id="rId41"/>
              </p:custDataLst>
            </p:nvPr>
          </p:nvSpPr>
          <p:spPr>
            <a:xfrm>
              <a:off x="7848878" y="6042620"/>
              <a:ext cx="94973" cy="89893"/>
            </a:xfrm>
            <a:custGeom>
              <a:avLst/>
              <a:gdLst/>
              <a:ahLst/>
              <a:cxnLst/>
              <a:rect l="0" t="0" r="0" b="0"/>
              <a:pathLst>
                <a:path w="94973" h="89893">
                  <a:moveTo>
                    <a:pt x="6072" y="53380"/>
                  </a:moveTo>
                  <a:lnTo>
                    <a:pt x="6072" y="53380"/>
                  </a:lnTo>
                  <a:lnTo>
                    <a:pt x="6072" y="50009"/>
                  </a:lnTo>
                  <a:lnTo>
                    <a:pt x="6777" y="49721"/>
                  </a:lnTo>
                  <a:lnTo>
                    <a:pt x="9442" y="51284"/>
                  </a:lnTo>
                  <a:lnTo>
                    <a:pt x="9730" y="52688"/>
                  </a:lnTo>
                  <a:lnTo>
                    <a:pt x="9217" y="54330"/>
                  </a:lnTo>
                  <a:lnTo>
                    <a:pt x="8168" y="56130"/>
                  </a:lnTo>
                  <a:lnTo>
                    <a:pt x="0" y="89892"/>
                  </a:lnTo>
                  <a:lnTo>
                    <a:pt x="17624" y="53754"/>
                  </a:lnTo>
                  <a:lnTo>
                    <a:pt x="38989" y="8952"/>
                  </a:lnTo>
                  <a:lnTo>
                    <a:pt x="43750" y="1884"/>
                  </a:lnTo>
                  <a:lnTo>
                    <a:pt x="46008" y="0"/>
                  </a:lnTo>
                  <a:lnTo>
                    <a:pt x="48217" y="154"/>
                  </a:lnTo>
                  <a:lnTo>
                    <a:pt x="50396" y="1668"/>
                  </a:lnTo>
                  <a:lnTo>
                    <a:pt x="54700" y="7819"/>
                  </a:lnTo>
                  <a:lnTo>
                    <a:pt x="78873" y="47637"/>
                  </a:lnTo>
                  <a:lnTo>
                    <a:pt x="94972" y="6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874"/>
            <p:cNvSpPr/>
            <p:nvPr>
              <p:custDataLst>
                <p:tags r:id="rId42"/>
              </p:custDataLst>
            </p:nvPr>
          </p:nvSpPr>
          <p:spPr>
            <a:xfrm>
              <a:off x="8020050" y="6083669"/>
              <a:ext cx="101601" cy="84716"/>
            </a:xfrm>
            <a:custGeom>
              <a:avLst/>
              <a:gdLst/>
              <a:ahLst/>
              <a:cxnLst/>
              <a:rect l="0" t="0" r="0" b="0"/>
              <a:pathLst>
                <a:path w="101601" h="84716">
                  <a:moveTo>
                    <a:pt x="0" y="25031"/>
                  </a:moveTo>
                  <a:lnTo>
                    <a:pt x="0" y="25031"/>
                  </a:lnTo>
                  <a:lnTo>
                    <a:pt x="0" y="10103"/>
                  </a:lnTo>
                  <a:lnTo>
                    <a:pt x="1881" y="5932"/>
                  </a:lnTo>
                  <a:lnTo>
                    <a:pt x="3370" y="3831"/>
                  </a:lnTo>
                  <a:lnTo>
                    <a:pt x="6907" y="1497"/>
                  </a:lnTo>
                  <a:lnTo>
                    <a:pt x="11537" y="460"/>
                  </a:lnTo>
                  <a:lnTo>
                    <a:pt x="18297" y="0"/>
                  </a:lnTo>
                  <a:lnTo>
                    <a:pt x="24124" y="1677"/>
                  </a:lnTo>
                  <a:lnTo>
                    <a:pt x="26666" y="3112"/>
                  </a:lnTo>
                  <a:lnTo>
                    <a:pt x="33614" y="11873"/>
                  </a:lnTo>
                  <a:lnTo>
                    <a:pt x="36771" y="26777"/>
                  </a:lnTo>
                  <a:lnTo>
                    <a:pt x="35628" y="34744"/>
                  </a:lnTo>
                  <a:lnTo>
                    <a:pt x="23302" y="62102"/>
                  </a:lnTo>
                  <a:lnTo>
                    <a:pt x="4483" y="83866"/>
                  </a:lnTo>
                  <a:lnTo>
                    <a:pt x="4400" y="84715"/>
                  </a:lnTo>
                  <a:lnTo>
                    <a:pt x="5755" y="84575"/>
                  </a:lnTo>
                  <a:lnTo>
                    <a:pt x="36428" y="78132"/>
                  </a:lnTo>
                  <a:lnTo>
                    <a:pt x="60104" y="77218"/>
                  </a:lnTo>
                  <a:lnTo>
                    <a:pt x="77388" y="79691"/>
                  </a:lnTo>
                  <a:lnTo>
                    <a:pt x="101600" y="75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741"/>
          <p:cNvGrpSpPr/>
          <p:nvPr/>
        </p:nvGrpSpPr>
        <p:grpSpPr>
          <a:xfrm>
            <a:off x="8439489" y="6159576"/>
            <a:ext cx="282515" cy="171375"/>
            <a:chOff x="8439489" y="6159576"/>
            <a:chExt cx="282515" cy="171375"/>
          </a:xfrm>
        </p:grpSpPr>
        <p:sp>
          <p:nvSpPr>
            <p:cNvPr id="227" name="SMARTInkShape-3875"/>
            <p:cNvSpPr/>
            <p:nvPr>
              <p:custDataLst>
                <p:tags r:id="rId32"/>
              </p:custDataLst>
            </p:nvPr>
          </p:nvSpPr>
          <p:spPr>
            <a:xfrm>
              <a:off x="8625327" y="6159576"/>
              <a:ext cx="96677" cy="171375"/>
            </a:xfrm>
            <a:custGeom>
              <a:avLst/>
              <a:gdLst/>
              <a:ahLst/>
              <a:cxnLst/>
              <a:rect l="0" t="0" r="0" b="0"/>
              <a:pathLst>
                <a:path w="96677" h="171375">
                  <a:moveTo>
                    <a:pt x="17023" y="6274"/>
                  </a:moveTo>
                  <a:lnTo>
                    <a:pt x="17023" y="6274"/>
                  </a:lnTo>
                  <a:lnTo>
                    <a:pt x="13652" y="6273"/>
                  </a:lnTo>
                  <a:lnTo>
                    <a:pt x="0" y="807"/>
                  </a:lnTo>
                  <a:lnTo>
                    <a:pt x="30" y="512"/>
                  </a:lnTo>
                  <a:lnTo>
                    <a:pt x="1944" y="186"/>
                  </a:lnTo>
                  <a:lnTo>
                    <a:pt x="13731" y="0"/>
                  </a:lnTo>
                  <a:lnTo>
                    <a:pt x="41041" y="10078"/>
                  </a:lnTo>
                  <a:lnTo>
                    <a:pt x="73991" y="29779"/>
                  </a:lnTo>
                  <a:lnTo>
                    <a:pt x="89798" y="49065"/>
                  </a:lnTo>
                  <a:lnTo>
                    <a:pt x="96676" y="76025"/>
                  </a:lnTo>
                  <a:lnTo>
                    <a:pt x="94522" y="90426"/>
                  </a:lnTo>
                  <a:lnTo>
                    <a:pt x="73730" y="135235"/>
                  </a:lnTo>
                  <a:lnTo>
                    <a:pt x="42423" y="171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876"/>
            <p:cNvSpPr/>
            <p:nvPr>
              <p:custDataLst>
                <p:tags r:id="rId33"/>
              </p:custDataLst>
            </p:nvPr>
          </p:nvSpPr>
          <p:spPr>
            <a:xfrm>
              <a:off x="8472305" y="6280150"/>
              <a:ext cx="176396" cy="18789"/>
            </a:xfrm>
            <a:custGeom>
              <a:avLst/>
              <a:gdLst/>
              <a:ahLst/>
              <a:cxnLst/>
              <a:rect l="0" t="0" r="0" b="0"/>
              <a:pathLst>
                <a:path w="176396" h="18789">
                  <a:moveTo>
                    <a:pt x="17645" y="12700"/>
                  </a:moveTo>
                  <a:lnTo>
                    <a:pt x="17645" y="12700"/>
                  </a:lnTo>
                  <a:lnTo>
                    <a:pt x="5712" y="17726"/>
                  </a:lnTo>
                  <a:lnTo>
                    <a:pt x="0" y="18788"/>
                  </a:lnTo>
                  <a:lnTo>
                    <a:pt x="37442" y="10189"/>
                  </a:lnTo>
                  <a:lnTo>
                    <a:pt x="77289" y="7488"/>
                  </a:lnTo>
                  <a:lnTo>
                    <a:pt x="123160" y="2210"/>
                  </a:lnTo>
                  <a:lnTo>
                    <a:pt x="176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877"/>
            <p:cNvSpPr/>
            <p:nvPr>
              <p:custDataLst>
                <p:tags r:id="rId34"/>
              </p:custDataLst>
            </p:nvPr>
          </p:nvSpPr>
          <p:spPr>
            <a:xfrm>
              <a:off x="8439489" y="6210300"/>
              <a:ext cx="228262" cy="25401"/>
            </a:xfrm>
            <a:custGeom>
              <a:avLst/>
              <a:gdLst/>
              <a:ahLst/>
              <a:cxnLst/>
              <a:rect l="0" t="0" r="0" b="0"/>
              <a:pathLst>
                <a:path w="228262" h="25401">
                  <a:moveTo>
                    <a:pt x="12361" y="25400"/>
                  </a:moveTo>
                  <a:lnTo>
                    <a:pt x="12361" y="25400"/>
                  </a:lnTo>
                  <a:lnTo>
                    <a:pt x="8990" y="25400"/>
                  </a:lnTo>
                  <a:lnTo>
                    <a:pt x="5454" y="23518"/>
                  </a:lnTo>
                  <a:lnTo>
                    <a:pt x="0" y="19312"/>
                  </a:lnTo>
                  <a:lnTo>
                    <a:pt x="39690" y="15701"/>
                  </a:lnTo>
                  <a:lnTo>
                    <a:pt x="76433" y="10218"/>
                  </a:lnTo>
                  <a:lnTo>
                    <a:pt x="117500" y="4125"/>
                  </a:lnTo>
                  <a:lnTo>
                    <a:pt x="156758" y="815"/>
                  </a:lnTo>
                  <a:lnTo>
                    <a:pt x="2282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742"/>
          <p:cNvGrpSpPr/>
          <p:nvPr/>
        </p:nvGrpSpPr>
        <p:grpSpPr>
          <a:xfrm>
            <a:off x="9002947" y="5974006"/>
            <a:ext cx="560154" cy="324933"/>
            <a:chOff x="9002947" y="5974006"/>
            <a:chExt cx="560154" cy="324933"/>
          </a:xfrm>
        </p:grpSpPr>
        <p:sp>
          <p:nvSpPr>
            <p:cNvPr id="231" name="SMARTInkShape-3878"/>
            <p:cNvSpPr/>
            <p:nvPr>
              <p:custDataLst>
                <p:tags r:id="rId27"/>
              </p:custDataLst>
            </p:nvPr>
          </p:nvSpPr>
          <p:spPr>
            <a:xfrm>
              <a:off x="9457841" y="6280150"/>
              <a:ext cx="105260" cy="18789"/>
            </a:xfrm>
            <a:custGeom>
              <a:avLst/>
              <a:gdLst/>
              <a:ahLst/>
              <a:cxnLst/>
              <a:rect l="0" t="0" r="0" b="0"/>
              <a:pathLst>
                <a:path w="105260" h="18789">
                  <a:moveTo>
                    <a:pt x="3659" y="12700"/>
                  </a:moveTo>
                  <a:lnTo>
                    <a:pt x="3659" y="12700"/>
                  </a:lnTo>
                  <a:lnTo>
                    <a:pt x="288" y="16071"/>
                  </a:lnTo>
                  <a:lnTo>
                    <a:pt x="0" y="17064"/>
                  </a:lnTo>
                  <a:lnTo>
                    <a:pt x="514" y="17726"/>
                  </a:lnTo>
                  <a:lnTo>
                    <a:pt x="1563" y="18167"/>
                  </a:lnTo>
                  <a:lnTo>
                    <a:pt x="9780" y="18788"/>
                  </a:lnTo>
                  <a:lnTo>
                    <a:pt x="50029" y="8963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3879"/>
            <p:cNvSpPr/>
            <p:nvPr>
              <p:custDataLst>
                <p:tags r:id="rId28"/>
              </p:custDataLst>
            </p:nvPr>
          </p:nvSpPr>
          <p:spPr>
            <a:xfrm>
              <a:off x="9430893" y="6235962"/>
              <a:ext cx="113158" cy="6089"/>
            </a:xfrm>
            <a:custGeom>
              <a:avLst/>
              <a:gdLst/>
              <a:ahLst/>
              <a:cxnLst/>
              <a:rect l="0" t="0" r="0" b="0"/>
              <a:pathLst>
                <a:path w="113158" h="6089">
                  <a:moveTo>
                    <a:pt x="11557" y="6088"/>
                  </a:moveTo>
                  <a:lnTo>
                    <a:pt x="11557" y="6088"/>
                  </a:lnTo>
                  <a:lnTo>
                    <a:pt x="0" y="6087"/>
                  </a:lnTo>
                  <a:lnTo>
                    <a:pt x="5938" y="2717"/>
                  </a:lnTo>
                  <a:lnTo>
                    <a:pt x="48513" y="0"/>
                  </a:lnTo>
                  <a:lnTo>
                    <a:pt x="113157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3880"/>
            <p:cNvSpPr/>
            <p:nvPr>
              <p:custDataLst>
                <p:tags r:id="rId29"/>
              </p:custDataLst>
            </p:nvPr>
          </p:nvSpPr>
          <p:spPr>
            <a:xfrm>
              <a:off x="9198118" y="6003632"/>
              <a:ext cx="110983" cy="66547"/>
            </a:xfrm>
            <a:custGeom>
              <a:avLst/>
              <a:gdLst/>
              <a:ahLst/>
              <a:cxnLst/>
              <a:rect l="0" t="0" r="0" b="0"/>
              <a:pathLst>
                <a:path w="110983" h="66547">
                  <a:moveTo>
                    <a:pt x="15732" y="16168"/>
                  </a:moveTo>
                  <a:lnTo>
                    <a:pt x="15732" y="16168"/>
                  </a:lnTo>
                  <a:lnTo>
                    <a:pt x="12361" y="12797"/>
                  </a:lnTo>
                  <a:lnTo>
                    <a:pt x="8825" y="11142"/>
                  </a:lnTo>
                  <a:lnTo>
                    <a:pt x="6894" y="10701"/>
                  </a:lnTo>
                  <a:lnTo>
                    <a:pt x="5606" y="9701"/>
                  </a:lnTo>
                  <a:lnTo>
                    <a:pt x="4175" y="6708"/>
                  </a:lnTo>
                  <a:lnTo>
                    <a:pt x="3089" y="5628"/>
                  </a:lnTo>
                  <a:lnTo>
                    <a:pt x="0" y="4428"/>
                  </a:lnTo>
                  <a:lnTo>
                    <a:pt x="305" y="3403"/>
                  </a:lnTo>
                  <a:lnTo>
                    <a:pt x="4407" y="381"/>
                  </a:lnTo>
                  <a:lnTo>
                    <a:pt x="7476" y="0"/>
                  </a:lnTo>
                  <a:lnTo>
                    <a:pt x="29992" y="6243"/>
                  </a:lnTo>
                  <a:lnTo>
                    <a:pt x="39944" y="13873"/>
                  </a:lnTo>
                  <a:lnTo>
                    <a:pt x="49716" y="26307"/>
                  </a:lnTo>
                  <a:lnTo>
                    <a:pt x="51088" y="29277"/>
                  </a:lnTo>
                  <a:lnTo>
                    <a:pt x="50731" y="38221"/>
                  </a:lnTo>
                  <a:lnTo>
                    <a:pt x="48220" y="47842"/>
                  </a:lnTo>
                  <a:lnTo>
                    <a:pt x="41449" y="65546"/>
                  </a:lnTo>
                  <a:lnTo>
                    <a:pt x="42048" y="66020"/>
                  </a:lnTo>
                  <a:lnTo>
                    <a:pt x="44597" y="66546"/>
                  </a:lnTo>
                  <a:lnTo>
                    <a:pt x="89227" y="56112"/>
                  </a:lnTo>
                  <a:lnTo>
                    <a:pt x="110982" y="47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881"/>
            <p:cNvSpPr/>
            <p:nvPr>
              <p:custDataLst>
                <p:tags r:id="rId30"/>
              </p:custDataLst>
            </p:nvPr>
          </p:nvSpPr>
          <p:spPr>
            <a:xfrm>
              <a:off x="9029802" y="5974006"/>
              <a:ext cx="88799" cy="107398"/>
            </a:xfrm>
            <a:custGeom>
              <a:avLst/>
              <a:gdLst/>
              <a:ahLst/>
              <a:cxnLst/>
              <a:rect l="0" t="0" r="0" b="0"/>
              <a:pathLst>
                <a:path w="88799" h="107398">
                  <a:moveTo>
                    <a:pt x="25298" y="58494"/>
                  </a:moveTo>
                  <a:lnTo>
                    <a:pt x="25298" y="58494"/>
                  </a:lnTo>
                  <a:lnTo>
                    <a:pt x="19830" y="53027"/>
                  </a:lnTo>
                  <a:lnTo>
                    <a:pt x="19026" y="46754"/>
                  </a:lnTo>
                  <a:lnTo>
                    <a:pt x="17076" y="56591"/>
                  </a:lnTo>
                  <a:lnTo>
                    <a:pt x="5807" y="99690"/>
                  </a:lnTo>
                  <a:lnTo>
                    <a:pt x="1065" y="107397"/>
                  </a:lnTo>
                  <a:lnTo>
                    <a:pt x="244" y="98620"/>
                  </a:lnTo>
                  <a:lnTo>
                    <a:pt x="0" y="82612"/>
                  </a:lnTo>
                  <a:lnTo>
                    <a:pt x="11844" y="43186"/>
                  </a:lnTo>
                  <a:lnTo>
                    <a:pt x="17202" y="25585"/>
                  </a:lnTo>
                  <a:lnTo>
                    <a:pt x="24287" y="13059"/>
                  </a:lnTo>
                  <a:lnTo>
                    <a:pt x="36208" y="1444"/>
                  </a:lnTo>
                  <a:lnTo>
                    <a:pt x="41039" y="0"/>
                  </a:lnTo>
                  <a:lnTo>
                    <a:pt x="52048" y="276"/>
                  </a:lnTo>
                  <a:lnTo>
                    <a:pt x="55832" y="2043"/>
                  </a:lnTo>
                  <a:lnTo>
                    <a:pt x="58353" y="4632"/>
                  </a:lnTo>
                  <a:lnTo>
                    <a:pt x="79793" y="48273"/>
                  </a:lnTo>
                  <a:lnTo>
                    <a:pt x="88798" y="90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882"/>
            <p:cNvSpPr/>
            <p:nvPr>
              <p:custDataLst>
                <p:tags r:id="rId31"/>
              </p:custDataLst>
            </p:nvPr>
          </p:nvSpPr>
          <p:spPr>
            <a:xfrm>
              <a:off x="9002947" y="6185128"/>
              <a:ext cx="210904" cy="80684"/>
            </a:xfrm>
            <a:custGeom>
              <a:avLst/>
              <a:gdLst/>
              <a:ahLst/>
              <a:cxnLst/>
              <a:rect l="0" t="0" r="0" b="0"/>
              <a:pathLst>
                <a:path w="210904" h="80684">
                  <a:moveTo>
                    <a:pt x="58503" y="18822"/>
                  </a:moveTo>
                  <a:lnTo>
                    <a:pt x="58503" y="18822"/>
                  </a:lnTo>
                  <a:lnTo>
                    <a:pt x="65244" y="18821"/>
                  </a:lnTo>
                  <a:lnTo>
                    <a:pt x="70436" y="20704"/>
                  </a:lnTo>
                  <a:lnTo>
                    <a:pt x="72808" y="22193"/>
                  </a:lnTo>
                  <a:lnTo>
                    <a:pt x="74390" y="23891"/>
                  </a:lnTo>
                  <a:lnTo>
                    <a:pt x="76148" y="27661"/>
                  </a:lnTo>
                  <a:lnTo>
                    <a:pt x="73765" y="40491"/>
                  </a:lnTo>
                  <a:lnTo>
                    <a:pt x="68592" y="54327"/>
                  </a:lnTo>
                  <a:lnTo>
                    <a:pt x="59218" y="67363"/>
                  </a:lnTo>
                  <a:lnTo>
                    <a:pt x="44133" y="76792"/>
                  </a:lnTo>
                  <a:lnTo>
                    <a:pt x="29629" y="80683"/>
                  </a:lnTo>
                  <a:lnTo>
                    <a:pt x="18858" y="77831"/>
                  </a:lnTo>
                  <a:lnTo>
                    <a:pt x="8428" y="71859"/>
                  </a:lnTo>
                  <a:lnTo>
                    <a:pt x="1440" y="64501"/>
                  </a:lnTo>
                  <a:lnTo>
                    <a:pt x="0" y="59859"/>
                  </a:lnTo>
                  <a:lnTo>
                    <a:pt x="280" y="49055"/>
                  </a:lnTo>
                  <a:lnTo>
                    <a:pt x="7777" y="31073"/>
                  </a:lnTo>
                  <a:lnTo>
                    <a:pt x="18789" y="20504"/>
                  </a:lnTo>
                  <a:lnTo>
                    <a:pt x="34503" y="11809"/>
                  </a:lnTo>
                  <a:lnTo>
                    <a:pt x="68561" y="3652"/>
                  </a:lnTo>
                  <a:lnTo>
                    <a:pt x="111656" y="921"/>
                  </a:lnTo>
                  <a:lnTo>
                    <a:pt x="158895" y="0"/>
                  </a:lnTo>
                  <a:lnTo>
                    <a:pt x="200604" y="507"/>
                  </a:lnTo>
                  <a:lnTo>
                    <a:pt x="210903" y="6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743"/>
          <p:cNvGrpSpPr/>
          <p:nvPr/>
        </p:nvGrpSpPr>
        <p:grpSpPr>
          <a:xfrm>
            <a:off x="9862433" y="5982921"/>
            <a:ext cx="2107318" cy="455980"/>
            <a:chOff x="9862433" y="5982921"/>
            <a:chExt cx="2107318" cy="455980"/>
          </a:xfrm>
        </p:grpSpPr>
        <p:sp>
          <p:nvSpPr>
            <p:cNvPr id="237" name="SMARTInkShape-3883"/>
            <p:cNvSpPr/>
            <p:nvPr>
              <p:custDataLst>
                <p:tags r:id="rId6"/>
              </p:custDataLst>
            </p:nvPr>
          </p:nvSpPr>
          <p:spPr>
            <a:xfrm>
              <a:off x="11107027" y="6103279"/>
              <a:ext cx="100724" cy="317177"/>
            </a:xfrm>
            <a:custGeom>
              <a:avLst/>
              <a:gdLst/>
              <a:ahLst/>
              <a:cxnLst/>
              <a:rect l="0" t="0" r="0" b="0"/>
              <a:pathLst>
                <a:path w="100724" h="317177">
                  <a:moveTo>
                    <a:pt x="100723" y="18121"/>
                  </a:moveTo>
                  <a:lnTo>
                    <a:pt x="100723" y="18121"/>
                  </a:lnTo>
                  <a:lnTo>
                    <a:pt x="100722" y="7186"/>
                  </a:lnTo>
                  <a:lnTo>
                    <a:pt x="100018" y="6598"/>
                  </a:lnTo>
                  <a:lnTo>
                    <a:pt x="97352" y="5944"/>
                  </a:lnTo>
                  <a:lnTo>
                    <a:pt x="96359" y="5063"/>
                  </a:lnTo>
                  <a:lnTo>
                    <a:pt x="95255" y="2205"/>
                  </a:lnTo>
                  <a:lnTo>
                    <a:pt x="93550" y="1160"/>
                  </a:lnTo>
                  <a:lnTo>
                    <a:pt x="87892" y="0"/>
                  </a:lnTo>
                  <a:lnTo>
                    <a:pt x="80674" y="3247"/>
                  </a:lnTo>
                  <a:lnTo>
                    <a:pt x="64542" y="16829"/>
                  </a:lnTo>
                  <a:lnTo>
                    <a:pt x="36640" y="63028"/>
                  </a:lnTo>
                  <a:lnTo>
                    <a:pt x="15536" y="106820"/>
                  </a:lnTo>
                  <a:lnTo>
                    <a:pt x="5788" y="147798"/>
                  </a:lnTo>
                  <a:lnTo>
                    <a:pt x="0" y="191517"/>
                  </a:lnTo>
                  <a:lnTo>
                    <a:pt x="3060" y="237541"/>
                  </a:lnTo>
                  <a:lnTo>
                    <a:pt x="13462" y="283870"/>
                  </a:lnTo>
                  <a:lnTo>
                    <a:pt x="23519" y="304687"/>
                  </a:lnTo>
                  <a:lnTo>
                    <a:pt x="35436" y="316421"/>
                  </a:lnTo>
                  <a:lnTo>
                    <a:pt x="40972" y="317176"/>
                  </a:lnTo>
                  <a:lnTo>
                    <a:pt x="68973" y="310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3884"/>
            <p:cNvSpPr/>
            <p:nvPr>
              <p:custDataLst>
                <p:tags r:id="rId7"/>
              </p:custDataLst>
            </p:nvPr>
          </p:nvSpPr>
          <p:spPr>
            <a:xfrm>
              <a:off x="11302999" y="6128633"/>
              <a:ext cx="6352" cy="132468"/>
            </a:xfrm>
            <a:custGeom>
              <a:avLst/>
              <a:gdLst/>
              <a:ahLst/>
              <a:cxnLst/>
              <a:rect l="0" t="0" r="0" b="0"/>
              <a:pathLst>
                <a:path w="6352" h="13246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0" y="2749"/>
                  </a:lnTo>
                  <a:lnTo>
                    <a:pt x="5469" y="26276"/>
                  </a:lnTo>
                  <a:lnTo>
                    <a:pt x="6234" y="68432"/>
                  </a:lnTo>
                  <a:lnTo>
                    <a:pt x="6351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885"/>
            <p:cNvSpPr/>
            <p:nvPr>
              <p:custDataLst>
                <p:tags r:id="rId8"/>
              </p:custDataLst>
            </p:nvPr>
          </p:nvSpPr>
          <p:spPr>
            <a:xfrm>
              <a:off x="11218483" y="6286500"/>
              <a:ext cx="116268" cy="6336"/>
            </a:xfrm>
            <a:custGeom>
              <a:avLst/>
              <a:gdLst/>
              <a:ahLst/>
              <a:cxnLst/>
              <a:rect l="0" t="0" r="0" b="0"/>
              <a:pathLst>
                <a:path w="116268" h="6336">
                  <a:moveTo>
                    <a:pt x="21017" y="0"/>
                  </a:moveTo>
                  <a:lnTo>
                    <a:pt x="21017" y="0"/>
                  </a:lnTo>
                  <a:lnTo>
                    <a:pt x="74" y="5762"/>
                  </a:lnTo>
                  <a:lnTo>
                    <a:pt x="0" y="5958"/>
                  </a:lnTo>
                  <a:lnTo>
                    <a:pt x="44509" y="6335"/>
                  </a:lnTo>
                  <a:lnTo>
                    <a:pt x="88028" y="2977"/>
                  </a:lnTo>
                  <a:lnTo>
                    <a:pt x="116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886"/>
            <p:cNvSpPr/>
            <p:nvPr>
              <p:custDataLst>
                <p:tags r:id="rId9"/>
              </p:custDataLst>
            </p:nvPr>
          </p:nvSpPr>
          <p:spPr>
            <a:xfrm>
              <a:off x="11237012" y="6335737"/>
              <a:ext cx="83682" cy="89593"/>
            </a:xfrm>
            <a:custGeom>
              <a:avLst/>
              <a:gdLst/>
              <a:ahLst/>
              <a:cxnLst/>
              <a:rect l="0" t="0" r="0" b="0"/>
              <a:pathLst>
                <a:path w="83682" h="89593">
                  <a:moveTo>
                    <a:pt x="8838" y="20613"/>
                  </a:moveTo>
                  <a:lnTo>
                    <a:pt x="8838" y="20613"/>
                  </a:lnTo>
                  <a:lnTo>
                    <a:pt x="5467" y="20612"/>
                  </a:lnTo>
                  <a:lnTo>
                    <a:pt x="1931" y="24376"/>
                  </a:lnTo>
                  <a:lnTo>
                    <a:pt x="0" y="27355"/>
                  </a:lnTo>
                  <a:lnTo>
                    <a:pt x="123" y="30753"/>
                  </a:lnTo>
                  <a:lnTo>
                    <a:pt x="4923" y="42981"/>
                  </a:lnTo>
                  <a:lnTo>
                    <a:pt x="3284" y="81704"/>
                  </a:lnTo>
                  <a:lnTo>
                    <a:pt x="5900" y="89157"/>
                  </a:lnTo>
                  <a:lnTo>
                    <a:pt x="7585" y="89592"/>
                  </a:lnTo>
                  <a:lnTo>
                    <a:pt x="9413" y="87765"/>
                  </a:lnTo>
                  <a:lnTo>
                    <a:pt x="15358" y="73201"/>
                  </a:lnTo>
                  <a:lnTo>
                    <a:pt x="29784" y="28444"/>
                  </a:lnTo>
                  <a:lnTo>
                    <a:pt x="41825" y="8597"/>
                  </a:lnTo>
                  <a:lnTo>
                    <a:pt x="52165" y="275"/>
                  </a:lnTo>
                  <a:lnTo>
                    <a:pt x="56067" y="0"/>
                  </a:lnTo>
                  <a:lnTo>
                    <a:pt x="64166" y="3455"/>
                  </a:lnTo>
                  <a:lnTo>
                    <a:pt x="73287" y="9964"/>
                  </a:lnTo>
                  <a:lnTo>
                    <a:pt x="80458" y="23102"/>
                  </a:lnTo>
                  <a:lnTo>
                    <a:pt x="83681" y="43770"/>
                  </a:lnTo>
                  <a:lnTo>
                    <a:pt x="78688" y="7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887"/>
            <p:cNvSpPr/>
            <p:nvPr>
              <p:custDataLst>
                <p:tags r:id="rId10"/>
              </p:custDataLst>
            </p:nvPr>
          </p:nvSpPr>
          <p:spPr>
            <a:xfrm>
              <a:off x="10713417" y="6229610"/>
              <a:ext cx="188821" cy="6091"/>
            </a:xfrm>
            <a:custGeom>
              <a:avLst/>
              <a:gdLst/>
              <a:ahLst/>
              <a:cxnLst/>
              <a:rect l="0" t="0" r="0" b="0"/>
              <a:pathLst>
                <a:path w="188821" h="6091">
                  <a:moveTo>
                    <a:pt x="18083" y="6090"/>
                  </a:moveTo>
                  <a:lnTo>
                    <a:pt x="18083" y="6090"/>
                  </a:lnTo>
                  <a:lnTo>
                    <a:pt x="12615" y="6090"/>
                  </a:lnTo>
                  <a:lnTo>
                    <a:pt x="6343" y="623"/>
                  </a:lnTo>
                  <a:lnTo>
                    <a:pt x="2296" y="2"/>
                  </a:lnTo>
                  <a:lnTo>
                    <a:pt x="1208" y="620"/>
                  </a:lnTo>
                  <a:lnTo>
                    <a:pt x="483" y="1738"/>
                  </a:lnTo>
                  <a:lnTo>
                    <a:pt x="0" y="3189"/>
                  </a:lnTo>
                  <a:lnTo>
                    <a:pt x="383" y="4155"/>
                  </a:lnTo>
                  <a:lnTo>
                    <a:pt x="1344" y="4800"/>
                  </a:lnTo>
                  <a:lnTo>
                    <a:pt x="2690" y="5230"/>
                  </a:lnTo>
                  <a:lnTo>
                    <a:pt x="43329" y="5977"/>
                  </a:lnTo>
                  <a:lnTo>
                    <a:pt x="81538" y="4175"/>
                  </a:lnTo>
                  <a:lnTo>
                    <a:pt x="121550" y="1054"/>
                  </a:lnTo>
                  <a:lnTo>
                    <a:pt x="165835" y="0"/>
                  </a:lnTo>
                  <a:lnTo>
                    <a:pt x="177355" y="1737"/>
                  </a:lnTo>
                  <a:lnTo>
                    <a:pt x="188820" y="5835"/>
                  </a:lnTo>
                  <a:lnTo>
                    <a:pt x="183183" y="6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3888"/>
            <p:cNvSpPr/>
            <p:nvPr>
              <p:custDataLst>
                <p:tags r:id="rId11"/>
              </p:custDataLst>
            </p:nvPr>
          </p:nvSpPr>
          <p:spPr>
            <a:xfrm>
              <a:off x="10477500" y="5982921"/>
              <a:ext cx="107951" cy="92663"/>
            </a:xfrm>
            <a:custGeom>
              <a:avLst/>
              <a:gdLst/>
              <a:ahLst/>
              <a:cxnLst/>
              <a:rect l="0" t="0" r="0" b="0"/>
              <a:pathLst>
                <a:path w="107951" h="92663">
                  <a:moveTo>
                    <a:pt x="0" y="17829"/>
                  </a:moveTo>
                  <a:lnTo>
                    <a:pt x="0" y="17829"/>
                  </a:lnTo>
                  <a:lnTo>
                    <a:pt x="0" y="14458"/>
                  </a:lnTo>
                  <a:lnTo>
                    <a:pt x="3763" y="10922"/>
                  </a:lnTo>
                  <a:lnTo>
                    <a:pt x="17297" y="1528"/>
                  </a:lnTo>
                  <a:lnTo>
                    <a:pt x="24385" y="0"/>
                  </a:lnTo>
                  <a:lnTo>
                    <a:pt x="32240" y="1203"/>
                  </a:lnTo>
                  <a:lnTo>
                    <a:pt x="36309" y="2511"/>
                  </a:lnTo>
                  <a:lnTo>
                    <a:pt x="39729" y="5501"/>
                  </a:lnTo>
                  <a:lnTo>
                    <a:pt x="45409" y="14466"/>
                  </a:lnTo>
                  <a:lnTo>
                    <a:pt x="49202" y="31414"/>
                  </a:lnTo>
                  <a:lnTo>
                    <a:pt x="48207" y="41741"/>
                  </a:lnTo>
                  <a:lnTo>
                    <a:pt x="44709" y="51034"/>
                  </a:lnTo>
                  <a:lnTo>
                    <a:pt x="34100" y="64200"/>
                  </a:lnTo>
                  <a:lnTo>
                    <a:pt x="4821" y="89417"/>
                  </a:lnTo>
                  <a:lnTo>
                    <a:pt x="4624" y="90954"/>
                  </a:lnTo>
                  <a:lnTo>
                    <a:pt x="5905" y="91979"/>
                  </a:lnTo>
                  <a:lnTo>
                    <a:pt x="8170" y="92662"/>
                  </a:lnTo>
                  <a:lnTo>
                    <a:pt x="51026" y="85070"/>
                  </a:lnTo>
                  <a:lnTo>
                    <a:pt x="107950" y="8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3889"/>
            <p:cNvSpPr/>
            <p:nvPr>
              <p:custDataLst>
                <p:tags r:id="rId12"/>
              </p:custDataLst>
            </p:nvPr>
          </p:nvSpPr>
          <p:spPr>
            <a:xfrm>
              <a:off x="10458450" y="617220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3890"/>
            <p:cNvSpPr/>
            <p:nvPr>
              <p:custDataLst>
                <p:tags r:id="rId13"/>
              </p:custDataLst>
            </p:nvPr>
          </p:nvSpPr>
          <p:spPr>
            <a:xfrm>
              <a:off x="10445750" y="621665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6742"/>
                  </a:lnTo>
                  <a:lnTo>
                    <a:pt x="10819" y="11933"/>
                  </a:lnTo>
                  <a:lnTo>
                    <a:pt x="3862" y="24386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891"/>
            <p:cNvSpPr/>
            <p:nvPr>
              <p:custDataLst>
                <p:tags r:id="rId14"/>
              </p:custDataLst>
            </p:nvPr>
          </p:nvSpPr>
          <p:spPr>
            <a:xfrm>
              <a:off x="10318750" y="6094180"/>
              <a:ext cx="114301" cy="116121"/>
            </a:xfrm>
            <a:custGeom>
              <a:avLst/>
              <a:gdLst/>
              <a:ahLst/>
              <a:cxnLst/>
              <a:rect l="0" t="0" r="0" b="0"/>
              <a:pathLst>
                <a:path w="114301" h="116121">
                  <a:moveTo>
                    <a:pt x="114300" y="8170"/>
                  </a:moveTo>
                  <a:lnTo>
                    <a:pt x="114300" y="8170"/>
                  </a:lnTo>
                  <a:lnTo>
                    <a:pt x="110930" y="8170"/>
                  </a:lnTo>
                  <a:lnTo>
                    <a:pt x="109937" y="6758"/>
                  </a:lnTo>
                  <a:lnTo>
                    <a:pt x="108538" y="147"/>
                  </a:lnTo>
                  <a:lnTo>
                    <a:pt x="108341" y="0"/>
                  </a:lnTo>
                  <a:lnTo>
                    <a:pt x="108211" y="607"/>
                  </a:lnTo>
                  <a:lnTo>
                    <a:pt x="72944" y="41173"/>
                  </a:lnTo>
                  <a:lnTo>
                    <a:pt x="30669" y="86597"/>
                  </a:lnTo>
                  <a:lnTo>
                    <a:pt x="19982" y="93826"/>
                  </a:lnTo>
                  <a:lnTo>
                    <a:pt x="0" y="11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892"/>
            <p:cNvSpPr/>
            <p:nvPr>
              <p:custDataLst>
                <p:tags r:id="rId15"/>
              </p:custDataLst>
            </p:nvPr>
          </p:nvSpPr>
          <p:spPr>
            <a:xfrm>
              <a:off x="10319633" y="6108699"/>
              <a:ext cx="68968" cy="101602"/>
            </a:xfrm>
            <a:custGeom>
              <a:avLst/>
              <a:gdLst/>
              <a:ahLst/>
              <a:cxnLst/>
              <a:rect l="0" t="0" r="0" b="0"/>
              <a:pathLst>
                <a:path w="68968" h="101602">
                  <a:moveTo>
                    <a:pt x="5467" y="1"/>
                  </a:moveTo>
                  <a:lnTo>
                    <a:pt x="5467" y="1"/>
                  </a:lnTo>
                  <a:lnTo>
                    <a:pt x="0" y="0"/>
                  </a:lnTo>
                  <a:lnTo>
                    <a:pt x="6120" y="0"/>
                  </a:lnTo>
                  <a:lnTo>
                    <a:pt x="11167" y="1883"/>
                  </a:lnTo>
                  <a:lnTo>
                    <a:pt x="26897" y="15581"/>
                  </a:lnTo>
                  <a:lnTo>
                    <a:pt x="51807" y="58025"/>
                  </a:lnTo>
                  <a:lnTo>
                    <a:pt x="68967" y="101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893"/>
            <p:cNvSpPr/>
            <p:nvPr>
              <p:custDataLst>
                <p:tags r:id="rId16"/>
              </p:custDataLst>
            </p:nvPr>
          </p:nvSpPr>
          <p:spPr>
            <a:xfrm>
              <a:off x="10132633" y="6083376"/>
              <a:ext cx="135318" cy="162244"/>
            </a:xfrm>
            <a:custGeom>
              <a:avLst/>
              <a:gdLst/>
              <a:ahLst/>
              <a:cxnLst/>
              <a:rect l="0" t="0" r="0" b="0"/>
              <a:pathLst>
                <a:path w="135318" h="162244">
                  <a:moveTo>
                    <a:pt x="109917" y="6274"/>
                  </a:moveTo>
                  <a:lnTo>
                    <a:pt x="109917" y="6274"/>
                  </a:lnTo>
                  <a:lnTo>
                    <a:pt x="113288" y="6273"/>
                  </a:lnTo>
                  <a:lnTo>
                    <a:pt x="116824" y="4392"/>
                  </a:lnTo>
                  <a:lnTo>
                    <a:pt x="120748" y="1910"/>
                  </a:lnTo>
                  <a:lnTo>
                    <a:pt x="127745" y="186"/>
                  </a:lnTo>
                  <a:lnTo>
                    <a:pt x="126543" y="40"/>
                  </a:lnTo>
                  <a:lnTo>
                    <a:pt x="125235" y="0"/>
                  </a:lnTo>
                  <a:lnTo>
                    <a:pt x="85386" y="14674"/>
                  </a:lnTo>
                  <a:lnTo>
                    <a:pt x="43709" y="33355"/>
                  </a:lnTo>
                  <a:lnTo>
                    <a:pt x="20913" y="46155"/>
                  </a:lnTo>
                  <a:lnTo>
                    <a:pt x="17443" y="50574"/>
                  </a:lnTo>
                  <a:lnTo>
                    <a:pt x="16517" y="52741"/>
                  </a:lnTo>
                  <a:lnTo>
                    <a:pt x="16606" y="54891"/>
                  </a:lnTo>
                  <a:lnTo>
                    <a:pt x="18585" y="59162"/>
                  </a:lnTo>
                  <a:lnTo>
                    <a:pt x="27462" y="61529"/>
                  </a:lnTo>
                  <a:lnTo>
                    <a:pt x="44564" y="64744"/>
                  </a:lnTo>
                  <a:lnTo>
                    <a:pt x="86877" y="78318"/>
                  </a:lnTo>
                  <a:lnTo>
                    <a:pt x="89617" y="80408"/>
                  </a:lnTo>
                  <a:lnTo>
                    <a:pt x="90739" y="82508"/>
                  </a:lnTo>
                  <a:lnTo>
                    <a:pt x="90783" y="84613"/>
                  </a:lnTo>
                  <a:lnTo>
                    <a:pt x="81421" y="90715"/>
                  </a:lnTo>
                  <a:lnTo>
                    <a:pt x="36589" y="114390"/>
                  </a:lnTo>
                  <a:lnTo>
                    <a:pt x="6970" y="130343"/>
                  </a:lnTo>
                  <a:lnTo>
                    <a:pt x="1133" y="135028"/>
                  </a:lnTo>
                  <a:lnTo>
                    <a:pt x="0" y="137972"/>
                  </a:lnTo>
                  <a:lnTo>
                    <a:pt x="623" y="145005"/>
                  </a:lnTo>
                  <a:lnTo>
                    <a:pt x="3186" y="148150"/>
                  </a:lnTo>
                  <a:lnTo>
                    <a:pt x="11681" y="153525"/>
                  </a:lnTo>
                  <a:lnTo>
                    <a:pt x="28364" y="157148"/>
                  </a:lnTo>
                  <a:lnTo>
                    <a:pt x="74326" y="160355"/>
                  </a:lnTo>
                  <a:lnTo>
                    <a:pt x="89865" y="162243"/>
                  </a:lnTo>
                  <a:lnTo>
                    <a:pt x="135317" y="152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894"/>
            <p:cNvSpPr/>
            <p:nvPr>
              <p:custDataLst>
                <p:tags r:id="rId17"/>
              </p:custDataLst>
            </p:nvPr>
          </p:nvSpPr>
          <p:spPr>
            <a:xfrm>
              <a:off x="9874283" y="6283771"/>
              <a:ext cx="95218" cy="108893"/>
            </a:xfrm>
            <a:custGeom>
              <a:avLst/>
              <a:gdLst/>
              <a:ahLst/>
              <a:cxnLst/>
              <a:rect l="0" t="0" r="0" b="0"/>
              <a:pathLst>
                <a:path w="95218" h="108893">
                  <a:moveTo>
                    <a:pt x="25367" y="21779"/>
                  </a:moveTo>
                  <a:lnTo>
                    <a:pt x="25367" y="21779"/>
                  </a:lnTo>
                  <a:lnTo>
                    <a:pt x="15934" y="32623"/>
                  </a:lnTo>
                  <a:lnTo>
                    <a:pt x="4352" y="57100"/>
                  </a:lnTo>
                  <a:lnTo>
                    <a:pt x="138" y="101637"/>
                  </a:lnTo>
                  <a:lnTo>
                    <a:pt x="0" y="108892"/>
                  </a:lnTo>
                  <a:lnTo>
                    <a:pt x="5038" y="62886"/>
                  </a:lnTo>
                  <a:lnTo>
                    <a:pt x="11504" y="38270"/>
                  </a:lnTo>
                  <a:lnTo>
                    <a:pt x="22749" y="20708"/>
                  </a:lnTo>
                  <a:lnTo>
                    <a:pt x="38468" y="4528"/>
                  </a:lnTo>
                  <a:lnTo>
                    <a:pt x="47888" y="0"/>
                  </a:lnTo>
                  <a:lnTo>
                    <a:pt x="53081" y="204"/>
                  </a:lnTo>
                  <a:lnTo>
                    <a:pt x="69091" y="6528"/>
                  </a:lnTo>
                  <a:lnTo>
                    <a:pt x="76079" y="11003"/>
                  </a:lnTo>
                  <a:lnTo>
                    <a:pt x="87351" y="30973"/>
                  </a:lnTo>
                  <a:lnTo>
                    <a:pt x="93662" y="63550"/>
                  </a:lnTo>
                  <a:lnTo>
                    <a:pt x="95217" y="97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895"/>
            <p:cNvSpPr/>
            <p:nvPr>
              <p:custDataLst>
                <p:tags r:id="rId18"/>
              </p:custDataLst>
            </p:nvPr>
          </p:nvSpPr>
          <p:spPr>
            <a:xfrm>
              <a:off x="9862433" y="6219890"/>
              <a:ext cx="126118" cy="9461"/>
            </a:xfrm>
            <a:custGeom>
              <a:avLst/>
              <a:gdLst/>
              <a:ahLst/>
              <a:cxnLst/>
              <a:rect l="0" t="0" r="0" b="0"/>
              <a:pathLst>
                <a:path w="126118" h="9461">
                  <a:moveTo>
                    <a:pt x="5467" y="9460"/>
                  </a:moveTo>
                  <a:lnTo>
                    <a:pt x="5467" y="9460"/>
                  </a:lnTo>
                  <a:lnTo>
                    <a:pt x="0" y="9460"/>
                  </a:lnTo>
                  <a:lnTo>
                    <a:pt x="6120" y="6089"/>
                  </a:lnTo>
                  <a:lnTo>
                    <a:pt x="53413" y="0"/>
                  </a:lnTo>
                  <a:lnTo>
                    <a:pt x="126117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3896"/>
            <p:cNvSpPr/>
            <p:nvPr>
              <p:custDataLst>
                <p:tags r:id="rId19"/>
              </p:custDataLst>
            </p:nvPr>
          </p:nvSpPr>
          <p:spPr>
            <a:xfrm>
              <a:off x="9912349" y="6066276"/>
              <a:ext cx="19052" cy="150375"/>
            </a:xfrm>
            <a:custGeom>
              <a:avLst/>
              <a:gdLst/>
              <a:ahLst/>
              <a:cxnLst/>
              <a:rect l="0" t="0" r="0" b="0"/>
              <a:pathLst>
                <a:path w="19052" h="150375">
                  <a:moveTo>
                    <a:pt x="1" y="17024"/>
                  </a:moveTo>
                  <a:lnTo>
                    <a:pt x="1" y="17024"/>
                  </a:lnTo>
                  <a:lnTo>
                    <a:pt x="0" y="0"/>
                  </a:lnTo>
                  <a:lnTo>
                    <a:pt x="5027" y="42844"/>
                  </a:lnTo>
                  <a:lnTo>
                    <a:pt x="6177" y="84813"/>
                  </a:lnTo>
                  <a:lnTo>
                    <a:pt x="9699" y="123727"/>
                  </a:lnTo>
                  <a:lnTo>
                    <a:pt x="19051" y="150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3897"/>
            <p:cNvSpPr/>
            <p:nvPr>
              <p:custDataLst>
                <p:tags r:id="rId20"/>
              </p:custDataLst>
            </p:nvPr>
          </p:nvSpPr>
          <p:spPr>
            <a:xfrm>
              <a:off x="11452675" y="6146901"/>
              <a:ext cx="142426" cy="176773"/>
            </a:xfrm>
            <a:custGeom>
              <a:avLst/>
              <a:gdLst/>
              <a:ahLst/>
              <a:cxnLst/>
              <a:rect l="0" t="0" r="0" b="0"/>
              <a:pathLst>
                <a:path w="142426" h="176773">
                  <a:moveTo>
                    <a:pt x="136075" y="12599"/>
                  </a:moveTo>
                  <a:lnTo>
                    <a:pt x="136075" y="12599"/>
                  </a:lnTo>
                  <a:lnTo>
                    <a:pt x="139445" y="9228"/>
                  </a:lnTo>
                  <a:lnTo>
                    <a:pt x="141101" y="5692"/>
                  </a:lnTo>
                  <a:lnTo>
                    <a:pt x="141543" y="3760"/>
                  </a:lnTo>
                  <a:lnTo>
                    <a:pt x="141131" y="2473"/>
                  </a:lnTo>
                  <a:lnTo>
                    <a:pt x="140151" y="1615"/>
                  </a:lnTo>
                  <a:lnTo>
                    <a:pt x="136314" y="0"/>
                  </a:lnTo>
                  <a:lnTo>
                    <a:pt x="132773" y="3299"/>
                  </a:lnTo>
                  <a:lnTo>
                    <a:pt x="90237" y="17614"/>
                  </a:lnTo>
                  <a:lnTo>
                    <a:pt x="45573" y="36264"/>
                  </a:lnTo>
                  <a:lnTo>
                    <a:pt x="4531" y="54707"/>
                  </a:lnTo>
                  <a:lnTo>
                    <a:pt x="0" y="59066"/>
                  </a:lnTo>
                  <a:lnTo>
                    <a:pt x="203" y="61215"/>
                  </a:lnTo>
                  <a:lnTo>
                    <a:pt x="1748" y="63355"/>
                  </a:lnTo>
                  <a:lnTo>
                    <a:pt x="4191" y="65487"/>
                  </a:lnTo>
                  <a:lnTo>
                    <a:pt x="46115" y="81121"/>
                  </a:lnTo>
                  <a:lnTo>
                    <a:pt x="87574" y="90654"/>
                  </a:lnTo>
                  <a:lnTo>
                    <a:pt x="107201" y="97188"/>
                  </a:lnTo>
                  <a:lnTo>
                    <a:pt x="109771" y="100036"/>
                  </a:lnTo>
                  <a:lnTo>
                    <a:pt x="110778" y="103346"/>
                  </a:lnTo>
                  <a:lnTo>
                    <a:pt x="110744" y="106964"/>
                  </a:lnTo>
                  <a:lnTo>
                    <a:pt x="103180" y="116628"/>
                  </a:lnTo>
                  <a:lnTo>
                    <a:pt x="84935" y="130206"/>
                  </a:lnTo>
                  <a:lnTo>
                    <a:pt x="38975" y="157615"/>
                  </a:lnTo>
                  <a:lnTo>
                    <a:pt x="25172" y="168636"/>
                  </a:lnTo>
                  <a:lnTo>
                    <a:pt x="24745" y="170246"/>
                  </a:lnTo>
                  <a:lnTo>
                    <a:pt x="25166" y="172025"/>
                  </a:lnTo>
                  <a:lnTo>
                    <a:pt x="26152" y="173916"/>
                  </a:lnTo>
                  <a:lnTo>
                    <a:pt x="32892" y="176018"/>
                  </a:lnTo>
                  <a:lnTo>
                    <a:pt x="70643" y="176772"/>
                  </a:lnTo>
                  <a:lnTo>
                    <a:pt x="98657" y="171858"/>
                  </a:lnTo>
                  <a:lnTo>
                    <a:pt x="142425" y="152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898"/>
            <p:cNvSpPr/>
            <p:nvPr>
              <p:custDataLst>
                <p:tags r:id="rId21"/>
              </p:custDataLst>
            </p:nvPr>
          </p:nvSpPr>
          <p:spPr>
            <a:xfrm>
              <a:off x="11645898" y="6192393"/>
              <a:ext cx="82553" cy="113158"/>
            </a:xfrm>
            <a:custGeom>
              <a:avLst/>
              <a:gdLst/>
              <a:ahLst/>
              <a:cxnLst/>
              <a:rect l="0" t="0" r="0" b="0"/>
              <a:pathLst>
                <a:path w="82553" h="113158">
                  <a:moveTo>
                    <a:pt x="2" y="11557"/>
                  </a:moveTo>
                  <a:lnTo>
                    <a:pt x="2" y="11557"/>
                  </a:lnTo>
                  <a:lnTo>
                    <a:pt x="0" y="0"/>
                  </a:lnTo>
                  <a:lnTo>
                    <a:pt x="6743" y="2567"/>
                  </a:lnTo>
                  <a:lnTo>
                    <a:pt x="14307" y="7795"/>
                  </a:lnTo>
                  <a:lnTo>
                    <a:pt x="44095" y="51853"/>
                  </a:lnTo>
                  <a:lnTo>
                    <a:pt x="63233" y="97442"/>
                  </a:lnTo>
                  <a:lnTo>
                    <a:pt x="67616" y="106172"/>
                  </a:lnTo>
                  <a:lnTo>
                    <a:pt x="82552" y="113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899"/>
            <p:cNvSpPr/>
            <p:nvPr>
              <p:custDataLst>
                <p:tags r:id="rId22"/>
              </p:custDataLst>
            </p:nvPr>
          </p:nvSpPr>
          <p:spPr>
            <a:xfrm>
              <a:off x="11639550" y="6197600"/>
              <a:ext cx="127001" cy="120651"/>
            </a:xfrm>
            <a:custGeom>
              <a:avLst/>
              <a:gdLst/>
              <a:ahLst/>
              <a:cxnLst/>
              <a:rect l="0" t="0" r="0" b="0"/>
              <a:pathLst>
                <a:path w="127001" h="120651">
                  <a:moveTo>
                    <a:pt x="127000" y="0"/>
                  </a:moveTo>
                  <a:lnTo>
                    <a:pt x="127000" y="0"/>
                  </a:lnTo>
                  <a:lnTo>
                    <a:pt x="123630" y="3371"/>
                  </a:lnTo>
                  <a:lnTo>
                    <a:pt x="121974" y="6907"/>
                  </a:lnTo>
                  <a:lnTo>
                    <a:pt x="121532" y="8839"/>
                  </a:lnTo>
                  <a:lnTo>
                    <a:pt x="117541" y="14927"/>
                  </a:lnTo>
                  <a:lnTo>
                    <a:pt x="70467" y="59505"/>
                  </a:lnTo>
                  <a:lnTo>
                    <a:pt x="25981" y="94228"/>
                  </a:lnTo>
                  <a:lnTo>
                    <a:pt x="17898" y="99734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3900"/>
            <p:cNvSpPr/>
            <p:nvPr>
              <p:custDataLst>
                <p:tags r:id="rId23"/>
              </p:custDataLst>
            </p:nvPr>
          </p:nvSpPr>
          <p:spPr>
            <a:xfrm>
              <a:off x="11747500" y="63246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9330" y="3371"/>
                  </a:lnTo>
                  <a:lnTo>
                    <a:pt x="7674" y="8789"/>
                  </a:lnTo>
                  <a:lnTo>
                    <a:pt x="6231" y="15195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3901"/>
            <p:cNvSpPr/>
            <p:nvPr>
              <p:custDataLst>
                <p:tags r:id="rId24"/>
              </p:custDataLst>
            </p:nvPr>
          </p:nvSpPr>
          <p:spPr>
            <a:xfrm>
              <a:off x="11785600" y="62611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902"/>
            <p:cNvSpPr/>
            <p:nvPr>
              <p:custDataLst>
                <p:tags r:id="rId25"/>
              </p:custDataLst>
            </p:nvPr>
          </p:nvSpPr>
          <p:spPr>
            <a:xfrm>
              <a:off x="11779250" y="6146799"/>
              <a:ext cx="78611" cy="292102"/>
            </a:xfrm>
            <a:custGeom>
              <a:avLst/>
              <a:gdLst/>
              <a:ahLst/>
              <a:cxnLst/>
              <a:rect l="0" t="0" r="0" b="0"/>
              <a:pathLst>
                <a:path w="78611" h="292102">
                  <a:moveTo>
                    <a:pt x="63500" y="1"/>
                  </a:moveTo>
                  <a:lnTo>
                    <a:pt x="63500" y="1"/>
                  </a:lnTo>
                  <a:lnTo>
                    <a:pt x="68966" y="0"/>
                  </a:lnTo>
                  <a:lnTo>
                    <a:pt x="78610" y="33259"/>
                  </a:lnTo>
                  <a:lnTo>
                    <a:pt x="76703" y="73388"/>
                  </a:lnTo>
                  <a:lnTo>
                    <a:pt x="69531" y="115705"/>
                  </a:lnTo>
                  <a:lnTo>
                    <a:pt x="54579" y="158558"/>
                  </a:lnTo>
                  <a:lnTo>
                    <a:pt x="40710" y="196794"/>
                  </a:lnTo>
                  <a:lnTo>
                    <a:pt x="29166" y="243384"/>
                  </a:lnTo>
                  <a:lnTo>
                    <a:pt x="15313" y="282236"/>
                  </a:lnTo>
                  <a:lnTo>
                    <a:pt x="10804" y="287715"/>
                  </a:lnTo>
                  <a:lnTo>
                    <a:pt x="6448" y="290152"/>
                  </a:lnTo>
                  <a:lnTo>
                    <a:pt x="0" y="292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3903"/>
            <p:cNvSpPr/>
            <p:nvPr>
              <p:custDataLst>
                <p:tags r:id="rId26"/>
              </p:custDataLst>
            </p:nvPr>
          </p:nvSpPr>
          <p:spPr>
            <a:xfrm>
              <a:off x="11880850" y="6051942"/>
              <a:ext cx="88901" cy="75809"/>
            </a:xfrm>
            <a:custGeom>
              <a:avLst/>
              <a:gdLst/>
              <a:ahLst/>
              <a:cxnLst/>
              <a:rect l="0" t="0" r="0" b="0"/>
              <a:pathLst>
                <a:path w="88901" h="7580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704" y="1594"/>
                  </a:lnTo>
                  <a:lnTo>
                    <a:pt x="1881" y="932"/>
                  </a:lnTo>
                  <a:lnTo>
                    <a:pt x="8789" y="0"/>
                  </a:lnTo>
                  <a:lnTo>
                    <a:pt x="15901" y="488"/>
                  </a:lnTo>
                  <a:lnTo>
                    <a:pt x="36125" y="8469"/>
                  </a:lnTo>
                  <a:lnTo>
                    <a:pt x="38902" y="11865"/>
                  </a:lnTo>
                  <a:lnTo>
                    <a:pt x="41983" y="21283"/>
                  </a:lnTo>
                  <a:lnTo>
                    <a:pt x="39590" y="32525"/>
                  </a:lnTo>
                  <a:lnTo>
                    <a:pt x="29928" y="53617"/>
                  </a:lnTo>
                  <a:lnTo>
                    <a:pt x="23648" y="60772"/>
                  </a:lnTo>
                  <a:lnTo>
                    <a:pt x="17566" y="66303"/>
                  </a:lnTo>
                  <a:lnTo>
                    <a:pt x="14862" y="71112"/>
                  </a:lnTo>
                  <a:lnTo>
                    <a:pt x="15553" y="72678"/>
                  </a:lnTo>
                  <a:lnTo>
                    <a:pt x="17424" y="73722"/>
                  </a:lnTo>
                  <a:lnTo>
                    <a:pt x="30565" y="75396"/>
                  </a:lnTo>
                  <a:lnTo>
                    <a:pt x="88900" y="75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84042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0" name="SMARTInkShape-Group798"/>
          <p:cNvGrpSpPr/>
          <p:nvPr/>
        </p:nvGrpSpPr>
        <p:grpSpPr>
          <a:xfrm>
            <a:off x="8026400" y="6122806"/>
            <a:ext cx="225245" cy="322445"/>
            <a:chOff x="8026400" y="6122806"/>
            <a:chExt cx="225245" cy="322445"/>
          </a:xfrm>
        </p:grpSpPr>
        <p:sp>
          <p:nvSpPr>
            <p:cNvPr id="267" name="SMARTInkShape-4146"/>
            <p:cNvSpPr/>
            <p:nvPr>
              <p:custDataLst>
                <p:tags r:id="rId218"/>
              </p:custDataLst>
            </p:nvPr>
          </p:nvSpPr>
          <p:spPr>
            <a:xfrm>
              <a:off x="8026400" y="6122806"/>
              <a:ext cx="57151" cy="131945"/>
            </a:xfrm>
            <a:custGeom>
              <a:avLst/>
              <a:gdLst/>
              <a:ahLst/>
              <a:cxnLst/>
              <a:rect l="0" t="0" r="0" b="0"/>
              <a:pathLst>
                <a:path w="57151" h="131945">
                  <a:moveTo>
                    <a:pt x="0" y="17644"/>
                  </a:moveTo>
                  <a:lnTo>
                    <a:pt x="0" y="17644"/>
                  </a:lnTo>
                  <a:lnTo>
                    <a:pt x="8838" y="3339"/>
                  </a:lnTo>
                  <a:lnTo>
                    <a:pt x="12865" y="704"/>
                  </a:lnTo>
                  <a:lnTo>
                    <a:pt x="14927" y="0"/>
                  </a:lnTo>
                  <a:lnTo>
                    <a:pt x="17007" y="942"/>
                  </a:lnTo>
                  <a:lnTo>
                    <a:pt x="21199" y="5753"/>
                  </a:lnTo>
                  <a:lnTo>
                    <a:pt x="39336" y="51628"/>
                  </a:lnTo>
                  <a:lnTo>
                    <a:pt x="48509" y="93424"/>
                  </a:lnTo>
                  <a:lnTo>
                    <a:pt x="57150" y="13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4147"/>
            <p:cNvSpPr/>
            <p:nvPr>
              <p:custDataLst>
                <p:tags r:id="rId219"/>
              </p:custDataLst>
            </p:nvPr>
          </p:nvSpPr>
          <p:spPr>
            <a:xfrm>
              <a:off x="8077200" y="6136793"/>
              <a:ext cx="114301" cy="251308"/>
            </a:xfrm>
            <a:custGeom>
              <a:avLst/>
              <a:gdLst/>
              <a:ahLst/>
              <a:cxnLst/>
              <a:rect l="0" t="0" r="0" b="0"/>
              <a:pathLst>
                <a:path w="114301" h="251308">
                  <a:moveTo>
                    <a:pt x="114300" y="3657"/>
                  </a:moveTo>
                  <a:lnTo>
                    <a:pt x="114300" y="3657"/>
                  </a:lnTo>
                  <a:lnTo>
                    <a:pt x="114300" y="0"/>
                  </a:lnTo>
                  <a:lnTo>
                    <a:pt x="114300" y="1559"/>
                  </a:lnTo>
                  <a:lnTo>
                    <a:pt x="85425" y="45316"/>
                  </a:lnTo>
                  <a:lnTo>
                    <a:pt x="62206" y="84115"/>
                  </a:lnTo>
                  <a:lnTo>
                    <a:pt x="34951" y="128429"/>
                  </a:lnTo>
                  <a:lnTo>
                    <a:pt x="21512" y="166462"/>
                  </a:lnTo>
                  <a:lnTo>
                    <a:pt x="5254" y="209586"/>
                  </a:lnTo>
                  <a:lnTo>
                    <a:pt x="0" y="251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4148"/>
            <p:cNvSpPr/>
            <p:nvPr>
              <p:custDataLst>
                <p:tags r:id="rId220"/>
              </p:custDataLst>
            </p:nvPr>
          </p:nvSpPr>
          <p:spPr>
            <a:xfrm>
              <a:off x="8178800" y="6280489"/>
              <a:ext cx="72845" cy="164762"/>
            </a:xfrm>
            <a:custGeom>
              <a:avLst/>
              <a:gdLst/>
              <a:ahLst/>
              <a:cxnLst/>
              <a:rect l="0" t="0" r="0" b="0"/>
              <a:pathLst>
                <a:path w="72845" h="164762">
                  <a:moveTo>
                    <a:pt x="38100" y="12361"/>
                  </a:moveTo>
                  <a:lnTo>
                    <a:pt x="38100" y="12361"/>
                  </a:lnTo>
                  <a:lnTo>
                    <a:pt x="34729" y="12361"/>
                  </a:lnTo>
                  <a:lnTo>
                    <a:pt x="25890" y="8990"/>
                  </a:lnTo>
                  <a:lnTo>
                    <a:pt x="25021" y="7291"/>
                  </a:lnTo>
                  <a:lnTo>
                    <a:pt x="25853" y="5454"/>
                  </a:lnTo>
                  <a:lnTo>
                    <a:pt x="27817" y="3522"/>
                  </a:lnTo>
                  <a:lnTo>
                    <a:pt x="33765" y="1377"/>
                  </a:lnTo>
                  <a:lnTo>
                    <a:pt x="49082" y="0"/>
                  </a:lnTo>
                  <a:lnTo>
                    <a:pt x="64872" y="3132"/>
                  </a:lnTo>
                  <a:lnTo>
                    <a:pt x="71165" y="6613"/>
                  </a:lnTo>
                  <a:lnTo>
                    <a:pt x="72844" y="8529"/>
                  </a:lnTo>
                  <a:lnTo>
                    <a:pt x="70945" y="18184"/>
                  </a:lnTo>
                  <a:lnTo>
                    <a:pt x="68463" y="24709"/>
                  </a:lnTo>
                  <a:lnTo>
                    <a:pt x="58178" y="35723"/>
                  </a:lnTo>
                  <a:lnTo>
                    <a:pt x="20804" y="61761"/>
                  </a:lnTo>
                  <a:lnTo>
                    <a:pt x="21630" y="62227"/>
                  </a:lnTo>
                  <a:lnTo>
                    <a:pt x="30241" y="64296"/>
                  </a:lnTo>
                  <a:lnTo>
                    <a:pt x="44473" y="73218"/>
                  </a:lnTo>
                  <a:lnTo>
                    <a:pt x="62083" y="96374"/>
                  </a:lnTo>
                  <a:lnTo>
                    <a:pt x="67548" y="111024"/>
                  </a:lnTo>
                  <a:lnTo>
                    <a:pt x="65797" y="127673"/>
                  </a:lnTo>
                  <a:lnTo>
                    <a:pt x="60758" y="137929"/>
                  </a:lnTo>
                  <a:lnTo>
                    <a:pt x="57438" y="142639"/>
                  </a:lnTo>
                  <a:lnTo>
                    <a:pt x="32541" y="156012"/>
                  </a:lnTo>
                  <a:lnTo>
                    <a:pt x="0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3" name="SMARTInkShape-Group799"/>
          <p:cNvGrpSpPr/>
          <p:nvPr/>
        </p:nvGrpSpPr>
        <p:grpSpPr>
          <a:xfrm>
            <a:off x="7543800" y="6285845"/>
            <a:ext cx="139701" cy="94500"/>
            <a:chOff x="7543800" y="6285845"/>
            <a:chExt cx="139701" cy="94500"/>
          </a:xfrm>
        </p:grpSpPr>
        <p:sp>
          <p:nvSpPr>
            <p:cNvPr id="271" name="SMARTInkShape-4149"/>
            <p:cNvSpPr/>
            <p:nvPr>
              <p:custDataLst>
                <p:tags r:id="rId216"/>
              </p:custDataLst>
            </p:nvPr>
          </p:nvSpPr>
          <p:spPr>
            <a:xfrm>
              <a:off x="7543800" y="6285845"/>
              <a:ext cx="107951" cy="7006"/>
            </a:xfrm>
            <a:custGeom>
              <a:avLst/>
              <a:gdLst/>
              <a:ahLst/>
              <a:cxnLst/>
              <a:rect l="0" t="0" r="0" b="0"/>
              <a:pathLst>
                <a:path w="107951" h="7006">
                  <a:moveTo>
                    <a:pt x="0" y="7005"/>
                  </a:moveTo>
                  <a:lnTo>
                    <a:pt x="0" y="7005"/>
                  </a:lnTo>
                  <a:lnTo>
                    <a:pt x="3370" y="3634"/>
                  </a:lnTo>
                  <a:lnTo>
                    <a:pt x="8788" y="1979"/>
                  </a:lnTo>
                  <a:lnTo>
                    <a:pt x="52553" y="0"/>
                  </a:lnTo>
                  <a:lnTo>
                    <a:pt x="107950" y="6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4150"/>
            <p:cNvSpPr/>
            <p:nvPr>
              <p:custDataLst>
                <p:tags r:id="rId217"/>
              </p:custDataLst>
            </p:nvPr>
          </p:nvSpPr>
          <p:spPr>
            <a:xfrm>
              <a:off x="7570082" y="6343650"/>
              <a:ext cx="113419" cy="36695"/>
            </a:xfrm>
            <a:custGeom>
              <a:avLst/>
              <a:gdLst/>
              <a:ahLst/>
              <a:cxnLst/>
              <a:rect l="0" t="0" r="0" b="0"/>
              <a:pathLst>
                <a:path w="113419" h="36695">
                  <a:moveTo>
                    <a:pt x="5468" y="19050"/>
                  </a:moveTo>
                  <a:lnTo>
                    <a:pt x="5468" y="19050"/>
                  </a:lnTo>
                  <a:lnTo>
                    <a:pt x="442" y="30983"/>
                  </a:lnTo>
                  <a:lnTo>
                    <a:pt x="0" y="33355"/>
                  </a:lnTo>
                  <a:lnTo>
                    <a:pt x="1823" y="34937"/>
                  </a:lnTo>
                  <a:lnTo>
                    <a:pt x="9492" y="36694"/>
                  </a:lnTo>
                  <a:lnTo>
                    <a:pt x="54188" y="26977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800"/>
          <p:cNvGrpSpPr/>
          <p:nvPr/>
        </p:nvGrpSpPr>
        <p:grpSpPr>
          <a:xfrm>
            <a:off x="6254750" y="6115441"/>
            <a:ext cx="984251" cy="412360"/>
            <a:chOff x="6254750" y="6115441"/>
            <a:chExt cx="984251" cy="412360"/>
          </a:xfrm>
        </p:grpSpPr>
        <p:sp>
          <p:nvSpPr>
            <p:cNvPr id="274" name="SMARTInkShape-4151"/>
            <p:cNvSpPr/>
            <p:nvPr>
              <p:custDataLst>
                <p:tags r:id="rId209"/>
              </p:custDataLst>
            </p:nvPr>
          </p:nvSpPr>
          <p:spPr>
            <a:xfrm>
              <a:off x="6873391" y="6235700"/>
              <a:ext cx="105260" cy="30868"/>
            </a:xfrm>
            <a:custGeom>
              <a:avLst/>
              <a:gdLst/>
              <a:ahLst/>
              <a:cxnLst/>
              <a:rect l="0" t="0" r="0" b="0"/>
              <a:pathLst>
                <a:path w="105260" h="30868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29764"/>
                  </a:lnTo>
                  <a:lnTo>
                    <a:pt x="514" y="30426"/>
                  </a:lnTo>
                  <a:lnTo>
                    <a:pt x="1563" y="30867"/>
                  </a:lnTo>
                  <a:lnTo>
                    <a:pt x="43202" y="15106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4152"/>
            <p:cNvSpPr/>
            <p:nvPr>
              <p:custDataLst>
                <p:tags r:id="rId210"/>
              </p:custDataLst>
            </p:nvPr>
          </p:nvSpPr>
          <p:spPr>
            <a:xfrm>
              <a:off x="7118756" y="6115441"/>
              <a:ext cx="94845" cy="145517"/>
            </a:xfrm>
            <a:custGeom>
              <a:avLst/>
              <a:gdLst/>
              <a:ahLst/>
              <a:cxnLst/>
              <a:rect l="0" t="0" r="0" b="0"/>
              <a:pathLst>
                <a:path w="94845" h="145517">
                  <a:moveTo>
                    <a:pt x="94844" y="5959"/>
                  </a:moveTo>
                  <a:lnTo>
                    <a:pt x="94844" y="5959"/>
                  </a:lnTo>
                  <a:lnTo>
                    <a:pt x="94842" y="2588"/>
                  </a:lnTo>
                  <a:lnTo>
                    <a:pt x="94139" y="1595"/>
                  </a:lnTo>
                  <a:lnTo>
                    <a:pt x="92962" y="933"/>
                  </a:lnTo>
                  <a:lnTo>
                    <a:pt x="86055" y="0"/>
                  </a:lnTo>
                  <a:lnTo>
                    <a:pt x="61936" y="366"/>
                  </a:lnTo>
                  <a:lnTo>
                    <a:pt x="34563" y="8454"/>
                  </a:lnTo>
                  <a:lnTo>
                    <a:pt x="21087" y="17909"/>
                  </a:lnTo>
                  <a:lnTo>
                    <a:pt x="11528" y="29647"/>
                  </a:lnTo>
                  <a:lnTo>
                    <a:pt x="2682" y="50618"/>
                  </a:lnTo>
                  <a:lnTo>
                    <a:pt x="0" y="73442"/>
                  </a:lnTo>
                  <a:lnTo>
                    <a:pt x="1656" y="80166"/>
                  </a:lnTo>
                  <a:lnTo>
                    <a:pt x="3086" y="82947"/>
                  </a:lnTo>
                  <a:lnTo>
                    <a:pt x="4744" y="84801"/>
                  </a:lnTo>
                  <a:lnTo>
                    <a:pt x="8469" y="86861"/>
                  </a:lnTo>
                  <a:lnTo>
                    <a:pt x="14532" y="88021"/>
                  </a:lnTo>
                  <a:lnTo>
                    <a:pt x="27972" y="83343"/>
                  </a:lnTo>
                  <a:lnTo>
                    <a:pt x="40065" y="78354"/>
                  </a:lnTo>
                  <a:lnTo>
                    <a:pt x="48390" y="76940"/>
                  </a:lnTo>
                  <a:lnTo>
                    <a:pt x="56795" y="80075"/>
                  </a:lnTo>
                  <a:lnTo>
                    <a:pt x="64526" y="86172"/>
                  </a:lnTo>
                  <a:lnTo>
                    <a:pt x="77541" y="105691"/>
                  </a:lnTo>
                  <a:lnTo>
                    <a:pt x="80778" y="118217"/>
                  </a:lnTo>
                  <a:lnTo>
                    <a:pt x="79656" y="126642"/>
                  </a:lnTo>
                  <a:lnTo>
                    <a:pt x="78368" y="130865"/>
                  </a:lnTo>
                  <a:lnTo>
                    <a:pt x="75393" y="134384"/>
                  </a:lnTo>
                  <a:lnTo>
                    <a:pt x="66443" y="140179"/>
                  </a:lnTo>
                  <a:lnTo>
                    <a:pt x="49505" y="144034"/>
                  </a:lnTo>
                  <a:lnTo>
                    <a:pt x="21054" y="145516"/>
                  </a:lnTo>
                  <a:lnTo>
                    <a:pt x="18134" y="144858"/>
                  </a:lnTo>
                  <a:lnTo>
                    <a:pt x="12294" y="139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4153"/>
            <p:cNvSpPr/>
            <p:nvPr>
              <p:custDataLst>
                <p:tags r:id="rId211"/>
              </p:custDataLst>
            </p:nvPr>
          </p:nvSpPr>
          <p:spPr>
            <a:xfrm>
              <a:off x="7092488" y="6305550"/>
              <a:ext cx="146513" cy="12701"/>
            </a:xfrm>
            <a:custGeom>
              <a:avLst/>
              <a:gdLst/>
              <a:ahLst/>
              <a:cxnLst/>
              <a:rect l="0" t="0" r="0" b="0"/>
              <a:pathLst>
                <a:path w="146513" h="12701">
                  <a:moveTo>
                    <a:pt x="25862" y="12700"/>
                  </a:moveTo>
                  <a:lnTo>
                    <a:pt x="25862" y="12700"/>
                  </a:lnTo>
                  <a:lnTo>
                    <a:pt x="0" y="12698"/>
                  </a:lnTo>
                  <a:lnTo>
                    <a:pt x="153" y="11995"/>
                  </a:lnTo>
                  <a:lnTo>
                    <a:pt x="5969" y="9329"/>
                  </a:lnTo>
                  <a:lnTo>
                    <a:pt x="48633" y="6741"/>
                  </a:lnTo>
                  <a:lnTo>
                    <a:pt x="92151" y="2037"/>
                  </a:lnTo>
                  <a:lnTo>
                    <a:pt x="146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4154"/>
            <p:cNvSpPr/>
            <p:nvPr>
              <p:custDataLst>
                <p:tags r:id="rId212"/>
              </p:custDataLst>
            </p:nvPr>
          </p:nvSpPr>
          <p:spPr>
            <a:xfrm>
              <a:off x="7144632" y="6360351"/>
              <a:ext cx="85879" cy="167450"/>
            </a:xfrm>
            <a:custGeom>
              <a:avLst/>
              <a:gdLst/>
              <a:ahLst/>
              <a:cxnLst/>
              <a:rect l="0" t="0" r="0" b="0"/>
              <a:pathLst>
                <a:path w="85879" h="167450">
                  <a:moveTo>
                    <a:pt x="5468" y="21399"/>
                  </a:moveTo>
                  <a:lnTo>
                    <a:pt x="5468" y="21399"/>
                  </a:lnTo>
                  <a:lnTo>
                    <a:pt x="2097" y="18028"/>
                  </a:lnTo>
                  <a:lnTo>
                    <a:pt x="1104" y="17740"/>
                  </a:lnTo>
                  <a:lnTo>
                    <a:pt x="441" y="18254"/>
                  </a:lnTo>
                  <a:lnTo>
                    <a:pt x="0" y="19303"/>
                  </a:lnTo>
                  <a:lnTo>
                    <a:pt x="10136" y="12257"/>
                  </a:lnTo>
                  <a:lnTo>
                    <a:pt x="47613" y="0"/>
                  </a:lnTo>
                  <a:lnTo>
                    <a:pt x="51908" y="77"/>
                  </a:lnTo>
                  <a:lnTo>
                    <a:pt x="60444" y="3926"/>
                  </a:lnTo>
                  <a:lnTo>
                    <a:pt x="63286" y="6928"/>
                  </a:lnTo>
                  <a:lnTo>
                    <a:pt x="66443" y="14027"/>
                  </a:lnTo>
                  <a:lnTo>
                    <a:pt x="64849" y="36069"/>
                  </a:lnTo>
                  <a:lnTo>
                    <a:pt x="61728" y="45557"/>
                  </a:lnTo>
                  <a:lnTo>
                    <a:pt x="44959" y="65082"/>
                  </a:lnTo>
                  <a:lnTo>
                    <a:pt x="44185" y="68565"/>
                  </a:lnTo>
                  <a:lnTo>
                    <a:pt x="45390" y="69776"/>
                  </a:lnTo>
                  <a:lnTo>
                    <a:pt x="53123" y="71481"/>
                  </a:lnTo>
                  <a:lnTo>
                    <a:pt x="57928" y="71880"/>
                  </a:lnTo>
                  <a:lnTo>
                    <a:pt x="62414" y="73938"/>
                  </a:lnTo>
                  <a:lnTo>
                    <a:pt x="66762" y="76500"/>
                  </a:lnTo>
                  <a:lnTo>
                    <a:pt x="71044" y="77638"/>
                  </a:lnTo>
                  <a:lnTo>
                    <a:pt x="80794" y="91762"/>
                  </a:lnTo>
                  <a:lnTo>
                    <a:pt x="85878" y="107080"/>
                  </a:lnTo>
                  <a:lnTo>
                    <a:pt x="84014" y="127298"/>
                  </a:lnTo>
                  <a:lnTo>
                    <a:pt x="75620" y="147791"/>
                  </a:lnTo>
                  <a:lnTo>
                    <a:pt x="56268" y="167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4155"/>
            <p:cNvSpPr/>
            <p:nvPr>
              <p:custDataLst>
                <p:tags r:id="rId213"/>
              </p:custDataLst>
            </p:nvPr>
          </p:nvSpPr>
          <p:spPr>
            <a:xfrm>
              <a:off x="6254750" y="6337300"/>
              <a:ext cx="95251" cy="6089"/>
            </a:xfrm>
            <a:custGeom>
              <a:avLst/>
              <a:gdLst/>
              <a:ahLst/>
              <a:cxnLst/>
              <a:rect l="0" t="0" r="0" b="0"/>
              <a:pathLst>
                <a:path w="95251" h="6089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6907" y="5026"/>
                  </a:lnTo>
                  <a:lnTo>
                    <a:pt x="21669" y="6088"/>
                  </a:lnTo>
                  <a:lnTo>
                    <a:pt x="66218" y="8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4156"/>
            <p:cNvSpPr/>
            <p:nvPr>
              <p:custDataLst>
                <p:tags r:id="rId214"/>
              </p:custDataLst>
            </p:nvPr>
          </p:nvSpPr>
          <p:spPr>
            <a:xfrm>
              <a:off x="6275826" y="6407150"/>
              <a:ext cx="80525" cy="34338"/>
            </a:xfrm>
            <a:custGeom>
              <a:avLst/>
              <a:gdLst/>
              <a:ahLst/>
              <a:cxnLst/>
              <a:rect l="0" t="0" r="0" b="0"/>
              <a:pathLst>
                <a:path w="80525" h="34338">
                  <a:moveTo>
                    <a:pt x="17024" y="12700"/>
                  </a:moveTo>
                  <a:lnTo>
                    <a:pt x="17024" y="12700"/>
                  </a:lnTo>
                  <a:lnTo>
                    <a:pt x="13653" y="22813"/>
                  </a:lnTo>
                  <a:lnTo>
                    <a:pt x="11249" y="25791"/>
                  </a:lnTo>
                  <a:lnTo>
                    <a:pt x="2534" y="30690"/>
                  </a:lnTo>
                  <a:lnTo>
                    <a:pt x="0" y="34337"/>
                  </a:lnTo>
                  <a:lnTo>
                    <a:pt x="2148" y="34179"/>
                  </a:lnTo>
                  <a:lnTo>
                    <a:pt x="48251" y="12223"/>
                  </a:lnTo>
                  <a:lnTo>
                    <a:pt x="805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4157"/>
            <p:cNvSpPr/>
            <p:nvPr>
              <p:custDataLst>
                <p:tags r:id="rId215"/>
              </p:custDataLst>
            </p:nvPr>
          </p:nvSpPr>
          <p:spPr>
            <a:xfrm>
              <a:off x="6642043" y="6187528"/>
              <a:ext cx="133408" cy="140336"/>
            </a:xfrm>
            <a:custGeom>
              <a:avLst/>
              <a:gdLst/>
              <a:ahLst/>
              <a:cxnLst/>
              <a:rect l="0" t="0" r="0" b="0"/>
              <a:pathLst>
                <a:path w="133408" h="140336">
                  <a:moveTo>
                    <a:pt x="19107" y="35472"/>
                  </a:moveTo>
                  <a:lnTo>
                    <a:pt x="19107" y="35472"/>
                  </a:lnTo>
                  <a:lnTo>
                    <a:pt x="19812" y="28991"/>
                  </a:lnTo>
                  <a:lnTo>
                    <a:pt x="27945" y="6240"/>
                  </a:lnTo>
                  <a:lnTo>
                    <a:pt x="32053" y="3284"/>
                  </a:lnTo>
                  <a:lnTo>
                    <a:pt x="44147" y="0"/>
                  </a:lnTo>
                  <a:lnTo>
                    <a:pt x="49911" y="535"/>
                  </a:lnTo>
                  <a:lnTo>
                    <a:pt x="60079" y="4892"/>
                  </a:lnTo>
                  <a:lnTo>
                    <a:pt x="73736" y="18650"/>
                  </a:lnTo>
                  <a:lnTo>
                    <a:pt x="78665" y="30112"/>
                  </a:lnTo>
                  <a:lnTo>
                    <a:pt x="79979" y="36132"/>
                  </a:lnTo>
                  <a:lnTo>
                    <a:pt x="77676" y="48465"/>
                  </a:lnTo>
                  <a:lnTo>
                    <a:pt x="61328" y="77000"/>
                  </a:lnTo>
                  <a:lnTo>
                    <a:pt x="13920" y="122098"/>
                  </a:lnTo>
                  <a:lnTo>
                    <a:pt x="1028" y="136477"/>
                  </a:lnTo>
                  <a:lnTo>
                    <a:pt x="0" y="138792"/>
                  </a:lnTo>
                  <a:lnTo>
                    <a:pt x="18" y="140335"/>
                  </a:lnTo>
                  <a:lnTo>
                    <a:pt x="9447" y="140168"/>
                  </a:lnTo>
                  <a:lnTo>
                    <a:pt x="51962" y="132411"/>
                  </a:lnTo>
                  <a:lnTo>
                    <a:pt x="91715" y="125656"/>
                  </a:lnTo>
                  <a:lnTo>
                    <a:pt x="133407" y="1116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2" name="SMARTInkShape-Group801"/>
          <p:cNvGrpSpPr/>
          <p:nvPr/>
        </p:nvGrpSpPr>
        <p:grpSpPr>
          <a:xfrm>
            <a:off x="4991100" y="6102350"/>
            <a:ext cx="936587" cy="476251"/>
            <a:chOff x="4991100" y="6102350"/>
            <a:chExt cx="936587" cy="476251"/>
          </a:xfrm>
        </p:grpSpPr>
        <p:sp>
          <p:nvSpPr>
            <p:cNvPr id="282" name="SMARTInkShape-4158"/>
            <p:cNvSpPr/>
            <p:nvPr>
              <p:custDataLst>
                <p:tags r:id="rId199"/>
              </p:custDataLst>
            </p:nvPr>
          </p:nvSpPr>
          <p:spPr>
            <a:xfrm>
              <a:off x="5310889" y="6400800"/>
              <a:ext cx="117868" cy="177801"/>
            </a:xfrm>
            <a:custGeom>
              <a:avLst/>
              <a:gdLst/>
              <a:ahLst/>
              <a:cxnLst/>
              <a:rect l="0" t="0" r="0" b="0"/>
              <a:pathLst>
                <a:path w="117868" h="177801">
                  <a:moveTo>
                    <a:pt x="23111" y="0"/>
                  </a:moveTo>
                  <a:lnTo>
                    <a:pt x="23111" y="0"/>
                  </a:lnTo>
                  <a:lnTo>
                    <a:pt x="9296" y="11933"/>
                  </a:lnTo>
                  <a:lnTo>
                    <a:pt x="0" y="17644"/>
                  </a:lnTo>
                  <a:lnTo>
                    <a:pt x="18959" y="10089"/>
                  </a:lnTo>
                  <a:lnTo>
                    <a:pt x="46575" y="14199"/>
                  </a:lnTo>
                  <a:lnTo>
                    <a:pt x="93051" y="29597"/>
                  </a:lnTo>
                  <a:lnTo>
                    <a:pt x="99586" y="33850"/>
                  </a:lnTo>
                  <a:lnTo>
                    <a:pt x="100905" y="35972"/>
                  </a:lnTo>
                  <a:lnTo>
                    <a:pt x="101080" y="38093"/>
                  </a:lnTo>
                  <a:lnTo>
                    <a:pt x="99660" y="43194"/>
                  </a:lnTo>
                  <a:lnTo>
                    <a:pt x="72026" y="80566"/>
                  </a:lnTo>
                  <a:lnTo>
                    <a:pt x="71243" y="84756"/>
                  </a:lnTo>
                  <a:lnTo>
                    <a:pt x="72255" y="93173"/>
                  </a:lnTo>
                  <a:lnTo>
                    <a:pt x="76791" y="102473"/>
                  </a:lnTo>
                  <a:lnTo>
                    <a:pt x="106776" y="130703"/>
                  </a:lnTo>
                  <a:lnTo>
                    <a:pt x="116696" y="157868"/>
                  </a:lnTo>
                  <a:lnTo>
                    <a:pt x="117867" y="169700"/>
                  </a:lnTo>
                  <a:lnTo>
                    <a:pt x="99311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4159"/>
            <p:cNvSpPr/>
            <p:nvPr>
              <p:custDataLst>
                <p:tags r:id="rId200"/>
              </p:custDataLst>
            </p:nvPr>
          </p:nvSpPr>
          <p:spPr>
            <a:xfrm>
              <a:off x="5829300" y="6102350"/>
              <a:ext cx="98387" cy="374651"/>
            </a:xfrm>
            <a:custGeom>
              <a:avLst/>
              <a:gdLst/>
              <a:ahLst/>
              <a:cxnLst/>
              <a:rect l="0" t="0" r="0" b="0"/>
              <a:pathLst>
                <a:path w="98387" h="374651">
                  <a:moveTo>
                    <a:pt x="0" y="0"/>
                  </a:moveTo>
                  <a:lnTo>
                    <a:pt x="0" y="0"/>
                  </a:lnTo>
                  <a:lnTo>
                    <a:pt x="13815" y="8789"/>
                  </a:lnTo>
                  <a:lnTo>
                    <a:pt x="47866" y="44963"/>
                  </a:lnTo>
                  <a:lnTo>
                    <a:pt x="72887" y="91345"/>
                  </a:lnTo>
                  <a:lnTo>
                    <a:pt x="90754" y="136734"/>
                  </a:lnTo>
                  <a:lnTo>
                    <a:pt x="98386" y="183664"/>
                  </a:lnTo>
                  <a:lnTo>
                    <a:pt x="93906" y="229945"/>
                  </a:lnTo>
                  <a:lnTo>
                    <a:pt x="84113" y="270964"/>
                  </a:lnTo>
                  <a:lnTo>
                    <a:pt x="67441" y="313455"/>
                  </a:lnTo>
                  <a:lnTo>
                    <a:pt x="31750" y="374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4160"/>
            <p:cNvSpPr/>
            <p:nvPr>
              <p:custDataLst>
                <p:tags r:id="rId201"/>
              </p:custDataLst>
            </p:nvPr>
          </p:nvSpPr>
          <p:spPr>
            <a:xfrm>
              <a:off x="4991100" y="6128396"/>
              <a:ext cx="19051" cy="139055"/>
            </a:xfrm>
            <a:custGeom>
              <a:avLst/>
              <a:gdLst/>
              <a:ahLst/>
              <a:cxnLst/>
              <a:rect l="0" t="0" r="0" b="0"/>
              <a:pathLst>
                <a:path w="19051" h="139055">
                  <a:moveTo>
                    <a:pt x="0" y="31104"/>
                  </a:moveTo>
                  <a:lnTo>
                    <a:pt x="0" y="31104"/>
                  </a:lnTo>
                  <a:lnTo>
                    <a:pt x="0" y="1535"/>
                  </a:lnTo>
                  <a:lnTo>
                    <a:pt x="706" y="809"/>
                  </a:lnTo>
                  <a:lnTo>
                    <a:pt x="3371" y="0"/>
                  </a:lnTo>
                  <a:lnTo>
                    <a:pt x="4364" y="1197"/>
                  </a:lnTo>
                  <a:lnTo>
                    <a:pt x="11260" y="33899"/>
                  </a:lnTo>
                  <a:lnTo>
                    <a:pt x="16875" y="77464"/>
                  </a:lnTo>
                  <a:lnTo>
                    <a:pt x="18859" y="122567"/>
                  </a:lnTo>
                  <a:lnTo>
                    <a:pt x="19050" y="1390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4161"/>
            <p:cNvSpPr/>
            <p:nvPr>
              <p:custDataLst>
                <p:tags r:id="rId202"/>
              </p:custDataLst>
            </p:nvPr>
          </p:nvSpPr>
          <p:spPr>
            <a:xfrm>
              <a:off x="5063641" y="6197600"/>
              <a:ext cx="111610" cy="12439"/>
            </a:xfrm>
            <a:custGeom>
              <a:avLst/>
              <a:gdLst/>
              <a:ahLst/>
              <a:cxnLst/>
              <a:rect l="0" t="0" r="0" b="0"/>
              <a:pathLst>
                <a:path w="111610" h="12439">
                  <a:moveTo>
                    <a:pt x="3659" y="6350"/>
                  </a:moveTo>
                  <a:lnTo>
                    <a:pt x="3659" y="6350"/>
                  </a:lnTo>
                  <a:lnTo>
                    <a:pt x="3659" y="9721"/>
                  </a:lnTo>
                  <a:lnTo>
                    <a:pt x="2953" y="10714"/>
                  </a:lnTo>
                  <a:lnTo>
                    <a:pt x="1778" y="11376"/>
                  </a:lnTo>
                  <a:lnTo>
                    <a:pt x="288" y="11817"/>
                  </a:lnTo>
                  <a:lnTo>
                    <a:pt x="0" y="12112"/>
                  </a:lnTo>
                  <a:lnTo>
                    <a:pt x="514" y="12307"/>
                  </a:lnTo>
                  <a:lnTo>
                    <a:pt x="1563" y="12438"/>
                  </a:lnTo>
                  <a:lnTo>
                    <a:pt x="9780" y="9251"/>
                  </a:lnTo>
                  <a:lnTo>
                    <a:pt x="51911" y="9877"/>
                  </a:lnTo>
                  <a:lnTo>
                    <a:pt x="95490" y="2450"/>
                  </a:lnTo>
                  <a:lnTo>
                    <a:pt x="1116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4162"/>
            <p:cNvSpPr/>
            <p:nvPr>
              <p:custDataLst>
                <p:tags r:id="rId203"/>
              </p:custDataLst>
            </p:nvPr>
          </p:nvSpPr>
          <p:spPr>
            <a:xfrm>
              <a:off x="5131683" y="6134100"/>
              <a:ext cx="18168" cy="133351"/>
            </a:xfrm>
            <a:custGeom>
              <a:avLst/>
              <a:gdLst/>
              <a:ahLst/>
              <a:cxnLst/>
              <a:rect l="0" t="0" r="0" b="0"/>
              <a:pathLst>
                <a:path w="18168" h="133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5308" y="37819"/>
                  </a:lnTo>
                  <a:lnTo>
                    <a:pt x="7317" y="78654"/>
                  </a:lnTo>
                  <a:lnTo>
                    <a:pt x="1816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4163"/>
            <p:cNvSpPr/>
            <p:nvPr>
              <p:custDataLst>
                <p:tags r:id="rId204"/>
              </p:custDataLst>
            </p:nvPr>
          </p:nvSpPr>
          <p:spPr>
            <a:xfrm>
              <a:off x="5239894" y="6129233"/>
              <a:ext cx="119507" cy="111943"/>
            </a:xfrm>
            <a:custGeom>
              <a:avLst/>
              <a:gdLst/>
              <a:ahLst/>
              <a:cxnLst/>
              <a:rect l="0" t="0" r="0" b="0"/>
              <a:pathLst>
                <a:path w="119507" h="111943">
                  <a:moveTo>
                    <a:pt x="11556" y="23917"/>
                  </a:moveTo>
                  <a:lnTo>
                    <a:pt x="11556" y="23917"/>
                  </a:lnTo>
                  <a:lnTo>
                    <a:pt x="8185" y="23917"/>
                  </a:lnTo>
                  <a:lnTo>
                    <a:pt x="4649" y="22036"/>
                  </a:lnTo>
                  <a:lnTo>
                    <a:pt x="2717" y="20546"/>
                  </a:lnTo>
                  <a:lnTo>
                    <a:pt x="572" y="15128"/>
                  </a:lnTo>
                  <a:lnTo>
                    <a:pt x="0" y="11708"/>
                  </a:lnTo>
                  <a:lnTo>
                    <a:pt x="1246" y="6025"/>
                  </a:lnTo>
                  <a:lnTo>
                    <a:pt x="2566" y="3523"/>
                  </a:lnTo>
                  <a:lnTo>
                    <a:pt x="5563" y="1855"/>
                  </a:lnTo>
                  <a:lnTo>
                    <a:pt x="14536" y="0"/>
                  </a:lnTo>
                  <a:lnTo>
                    <a:pt x="31489" y="2326"/>
                  </a:lnTo>
                  <a:lnTo>
                    <a:pt x="49918" y="10856"/>
                  </a:lnTo>
                  <a:lnTo>
                    <a:pt x="58709" y="20229"/>
                  </a:lnTo>
                  <a:lnTo>
                    <a:pt x="64263" y="31450"/>
                  </a:lnTo>
                  <a:lnTo>
                    <a:pt x="66731" y="43493"/>
                  </a:lnTo>
                  <a:lnTo>
                    <a:pt x="64750" y="65544"/>
                  </a:lnTo>
                  <a:lnTo>
                    <a:pt x="43741" y="111942"/>
                  </a:lnTo>
                  <a:lnTo>
                    <a:pt x="58600" y="106869"/>
                  </a:lnTo>
                  <a:lnTo>
                    <a:pt x="119506" y="87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4164"/>
            <p:cNvSpPr/>
            <p:nvPr>
              <p:custDataLst>
                <p:tags r:id="rId205"/>
              </p:custDataLst>
            </p:nvPr>
          </p:nvSpPr>
          <p:spPr>
            <a:xfrm>
              <a:off x="5429250" y="617220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0" y="15679"/>
                  </a:lnTo>
                  <a:lnTo>
                    <a:pt x="1411" y="14686"/>
                  </a:lnTo>
                  <a:lnTo>
                    <a:pt x="46037" y="4895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4165"/>
            <p:cNvSpPr/>
            <p:nvPr>
              <p:custDataLst>
                <p:tags r:id="rId206"/>
              </p:custDataLst>
            </p:nvPr>
          </p:nvSpPr>
          <p:spPr>
            <a:xfrm>
              <a:off x="5474460" y="6121400"/>
              <a:ext cx="18291" cy="107951"/>
            </a:xfrm>
            <a:custGeom>
              <a:avLst/>
              <a:gdLst/>
              <a:ahLst/>
              <a:cxnLst/>
              <a:rect l="0" t="0" r="0" b="0"/>
              <a:pathLst>
                <a:path w="18291" h="107951">
                  <a:moveTo>
                    <a:pt x="18290" y="0"/>
                  </a:moveTo>
                  <a:lnTo>
                    <a:pt x="18290" y="0"/>
                  </a:lnTo>
                  <a:lnTo>
                    <a:pt x="7355" y="5467"/>
                  </a:lnTo>
                  <a:lnTo>
                    <a:pt x="6767" y="6467"/>
                  </a:lnTo>
                  <a:lnTo>
                    <a:pt x="169" y="41025"/>
                  </a:lnTo>
                  <a:lnTo>
                    <a:pt x="0" y="87777"/>
                  </a:lnTo>
                  <a:lnTo>
                    <a:pt x="559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4166"/>
            <p:cNvSpPr/>
            <p:nvPr>
              <p:custDataLst>
                <p:tags r:id="rId207"/>
              </p:custDataLst>
            </p:nvPr>
          </p:nvSpPr>
          <p:spPr>
            <a:xfrm>
              <a:off x="5565579" y="6102612"/>
              <a:ext cx="130372" cy="107689"/>
            </a:xfrm>
            <a:custGeom>
              <a:avLst/>
              <a:gdLst/>
              <a:ahLst/>
              <a:cxnLst/>
              <a:rect l="0" t="0" r="0" b="0"/>
              <a:pathLst>
                <a:path w="130372" h="107689">
                  <a:moveTo>
                    <a:pt x="3371" y="6088"/>
                  </a:moveTo>
                  <a:lnTo>
                    <a:pt x="3371" y="6088"/>
                  </a:lnTo>
                  <a:lnTo>
                    <a:pt x="0" y="2717"/>
                  </a:lnTo>
                  <a:lnTo>
                    <a:pt x="418" y="1724"/>
                  </a:lnTo>
                  <a:lnTo>
                    <a:pt x="4645" y="621"/>
                  </a:lnTo>
                  <a:lnTo>
                    <a:pt x="14959" y="0"/>
                  </a:lnTo>
                  <a:lnTo>
                    <a:pt x="35450" y="4859"/>
                  </a:lnTo>
                  <a:lnTo>
                    <a:pt x="44910" y="8599"/>
                  </a:lnTo>
                  <a:lnTo>
                    <a:pt x="51936" y="16377"/>
                  </a:lnTo>
                  <a:lnTo>
                    <a:pt x="54798" y="21413"/>
                  </a:lnTo>
                  <a:lnTo>
                    <a:pt x="56000" y="26183"/>
                  </a:lnTo>
                  <a:lnTo>
                    <a:pt x="55453" y="35244"/>
                  </a:lnTo>
                  <a:lnTo>
                    <a:pt x="51180" y="51651"/>
                  </a:lnTo>
                  <a:lnTo>
                    <a:pt x="38703" y="73289"/>
                  </a:lnTo>
                  <a:lnTo>
                    <a:pt x="22005" y="92087"/>
                  </a:lnTo>
                  <a:lnTo>
                    <a:pt x="18708" y="102870"/>
                  </a:lnTo>
                  <a:lnTo>
                    <a:pt x="19946" y="105888"/>
                  </a:lnTo>
                  <a:lnTo>
                    <a:pt x="22887" y="107193"/>
                  </a:lnTo>
                  <a:lnTo>
                    <a:pt x="60414" y="107644"/>
                  </a:lnTo>
                  <a:lnTo>
                    <a:pt x="106943" y="107683"/>
                  </a:lnTo>
                  <a:lnTo>
                    <a:pt x="130371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4167"/>
            <p:cNvSpPr/>
            <p:nvPr>
              <p:custDataLst>
                <p:tags r:id="rId208"/>
              </p:custDataLst>
            </p:nvPr>
          </p:nvSpPr>
          <p:spPr>
            <a:xfrm>
              <a:off x="5043859" y="6311900"/>
              <a:ext cx="531442" cy="30248"/>
            </a:xfrm>
            <a:custGeom>
              <a:avLst/>
              <a:gdLst/>
              <a:ahLst/>
              <a:cxnLst/>
              <a:rect l="0" t="0" r="0" b="0"/>
              <a:pathLst>
                <a:path w="531442" h="30248">
                  <a:moveTo>
                    <a:pt x="61541" y="25400"/>
                  </a:moveTo>
                  <a:lnTo>
                    <a:pt x="61541" y="25400"/>
                  </a:lnTo>
                  <a:lnTo>
                    <a:pt x="17353" y="24695"/>
                  </a:lnTo>
                  <a:lnTo>
                    <a:pt x="980" y="22029"/>
                  </a:lnTo>
                  <a:lnTo>
                    <a:pt x="0" y="22447"/>
                  </a:lnTo>
                  <a:lnTo>
                    <a:pt x="10200" y="26676"/>
                  </a:lnTo>
                  <a:lnTo>
                    <a:pt x="46486" y="30247"/>
                  </a:lnTo>
                  <a:lnTo>
                    <a:pt x="82602" y="27319"/>
                  </a:lnTo>
                  <a:lnTo>
                    <a:pt x="122407" y="22019"/>
                  </a:lnTo>
                  <a:lnTo>
                    <a:pt x="158913" y="17312"/>
                  </a:lnTo>
                  <a:lnTo>
                    <a:pt x="193953" y="14750"/>
                  </a:lnTo>
                  <a:lnTo>
                    <a:pt x="229046" y="12906"/>
                  </a:lnTo>
                  <a:lnTo>
                    <a:pt x="265810" y="9734"/>
                  </a:lnTo>
                  <a:lnTo>
                    <a:pt x="299553" y="7854"/>
                  </a:lnTo>
                  <a:lnTo>
                    <a:pt x="346317" y="6796"/>
                  </a:lnTo>
                  <a:lnTo>
                    <a:pt x="391453" y="4600"/>
                  </a:lnTo>
                  <a:lnTo>
                    <a:pt x="434223" y="1363"/>
                  </a:lnTo>
                  <a:lnTo>
                    <a:pt x="479860" y="269"/>
                  </a:lnTo>
                  <a:lnTo>
                    <a:pt x="5314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8" name="SMARTInkShape-Group802"/>
          <p:cNvGrpSpPr/>
          <p:nvPr/>
        </p:nvGrpSpPr>
        <p:grpSpPr>
          <a:xfrm>
            <a:off x="3860800" y="6148827"/>
            <a:ext cx="956159" cy="302774"/>
            <a:chOff x="3860800" y="6148827"/>
            <a:chExt cx="956159" cy="302774"/>
          </a:xfrm>
        </p:grpSpPr>
        <p:sp>
          <p:nvSpPr>
            <p:cNvPr id="293" name="SMARTInkShape-4168"/>
            <p:cNvSpPr/>
            <p:nvPr>
              <p:custDataLst>
                <p:tags r:id="rId194"/>
              </p:custDataLst>
            </p:nvPr>
          </p:nvSpPr>
          <p:spPr>
            <a:xfrm>
              <a:off x="3860800" y="6324600"/>
              <a:ext cx="95251" cy="12701"/>
            </a:xfrm>
            <a:custGeom>
              <a:avLst/>
              <a:gdLst/>
              <a:ahLst/>
              <a:cxnLst/>
              <a:rect l="0" t="0" r="0" b="0"/>
              <a:pathLst>
                <a:path w="95251" h="12701">
                  <a:moveTo>
                    <a:pt x="0" y="12700"/>
                  </a:moveTo>
                  <a:lnTo>
                    <a:pt x="0" y="12700"/>
                  </a:lnTo>
                  <a:lnTo>
                    <a:pt x="6742" y="9329"/>
                  </a:lnTo>
                  <a:lnTo>
                    <a:pt x="54278" y="216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4169"/>
            <p:cNvSpPr/>
            <p:nvPr>
              <p:custDataLst>
                <p:tags r:id="rId195"/>
              </p:custDataLst>
            </p:nvPr>
          </p:nvSpPr>
          <p:spPr>
            <a:xfrm>
              <a:off x="4425950" y="6292850"/>
              <a:ext cx="114301" cy="24518"/>
            </a:xfrm>
            <a:custGeom>
              <a:avLst/>
              <a:gdLst/>
              <a:ahLst/>
              <a:cxnLst/>
              <a:rect l="0" t="0" r="0" b="0"/>
              <a:pathLst>
                <a:path w="114301" h="24518">
                  <a:moveTo>
                    <a:pt x="0" y="19050"/>
                  </a:moveTo>
                  <a:lnTo>
                    <a:pt x="0" y="19050"/>
                  </a:lnTo>
                  <a:lnTo>
                    <a:pt x="0" y="22421"/>
                  </a:lnTo>
                  <a:lnTo>
                    <a:pt x="705" y="23414"/>
                  </a:lnTo>
                  <a:lnTo>
                    <a:pt x="1881" y="24076"/>
                  </a:lnTo>
                  <a:lnTo>
                    <a:pt x="3371" y="24517"/>
                  </a:lnTo>
                  <a:lnTo>
                    <a:pt x="42376" y="18376"/>
                  </a:lnTo>
                  <a:lnTo>
                    <a:pt x="86954" y="837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4170"/>
            <p:cNvSpPr/>
            <p:nvPr>
              <p:custDataLst>
                <p:tags r:id="rId196"/>
              </p:custDataLst>
            </p:nvPr>
          </p:nvSpPr>
          <p:spPr>
            <a:xfrm>
              <a:off x="4713209" y="6148827"/>
              <a:ext cx="103750" cy="302774"/>
            </a:xfrm>
            <a:custGeom>
              <a:avLst/>
              <a:gdLst/>
              <a:ahLst/>
              <a:cxnLst/>
              <a:rect l="0" t="0" r="0" b="0"/>
              <a:pathLst>
                <a:path w="103750" h="302774">
                  <a:moveTo>
                    <a:pt x="100091" y="17023"/>
                  </a:moveTo>
                  <a:lnTo>
                    <a:pt x="100091" y="17023"/>
                  </a:lnTo>
                  <a:lnTo>
                    <a:pt x="103462" y="13652"/>
                  </a:lnTo>
                  <a:lnTo>
                    <a:pt x="103749" y="11248"/>
                  </a:lnTo>
                  <a:lnTo>
                    <a:pt x="102187" y="4814"/>
                  </a:lnTo>
                  <a:lnTo>
                    <a:pt x="100077" y="2534"/>
                  </a:lnTo>
                  <a:lnTo>
                    <a:pt x="93970" y="0"/>
                  </a:lnTo>
                  <a:lnTo>
                    <a:pt x="90366" y="734"/>
                  </a:lnTo>
                  <a:lnTo>
                    <a:pt x="82598" y="5315"/>
                  </a:lnTo>
                  <a:lnTo>
                    <a:pt x="52241" y="42185"/>
                  </a:lnTo>
                  <a:lnTo>
                    <a:pt x="29569" y="88054"/>
                  </a:lnTo>
                  <a:lnTo>
                    <a:pt x="13109" y="128067"/>
                  </a:lnTo>
                  <a:lnTo>
                    <a:pt x="4593" y="173587"/>
                  </a:lnTo>
                  <a:lnTo>
                    <a:pt x="0" y="220118"/>
                  </a:lnTo>
                  <a:lnTo>
                    <a:pt x="4504" y="243398"/>
                  </a:lnTo>
                  <a:lnTo>
                    <a:pt x="22074" y="274345"/>
                  </a:lnTo>
                  <a:lnTo>
                    <a:pt x="29029" y="283821"/>
                  </a:lnTo>
                  <a:lnTo>
                    <a:pt x="38606" y="290139"/>
                  </a:lnTo>
                  <a:lnTo>
                    <a:pt x="87391" y="30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4171"/>
            <p:cNvSpPr/>
            <p:nvPr>
              <p:custDataLst>
                <p:tags r:id="rId197"/>
              </p:custDataLst>
            </p:nvPr>
          </p:nvSpPr>
          <p:spPr>
            <a:xfrm>
              <a:off x="3899783" y="6407150"/>
              <a:ext cx="94368" cy="15771"/>
            </a:xfrm>
            <a:custGeom>
              <a:avLst/>
              <a:gdLst/>
              <a:ahLst/>
              <a:cxnLst/>
              <a:rect l="0" t="0" r="0" b="0"/>
              <a:pathLst>
                <a:path w="94368" h="15771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7"/>
                  </a:lnTo>
                  <a:lnTo>
                    <a:pt x="0" y="15189"/>
                  </a:lnTo>
                  <a:lnTo>
                    <a:pt x="1116" y="15770"/>
                  </a:lnTo>
                  <a:lnTo>
                    <a:pt x="41814" y="11651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4172"/>
            <p:cNvSpPr/>
            <p:nvPr>
              <p:custDataLst>
                <p:tags r:id="rId198"/>
              </p:custDataLst>
            </p:nvPr>
          </p:nvSpPr>
          <p:spPr>
            <a:xfrm>
              <a:off x="4222750" y="6229796"/>
              <a:ext cx="139701" cy="177610"/>
            </a:xfrm>
            <a:custGeom>
              <a:avLst/>
              <a:gdLst/>
              <a:ahLst/>
              <a:cxnLst/>
              <a:rect l="0" t="0" r="0" b="0"/>
              <a:pathLst>
                <a:path w="139701" h="177610">
                  <a:moveTo>
                    <a:pt x="0" y="31304"/>
                  </a:moveTo>
                  <a:lnTo>
                    <a:pt x="0" y="31304"/>
                  </a:lnTo>
                  <a:lnTo>
                    <a:pt x="0" y="22465"/>
                  </a:lnTo>
                  <a:lnTo>
                    <a:pt x="3371" y="13006"/>
                  </a:lnTo>
                  <a:lnTo>
                    <a:pt x="8789" y="7180"/>
                  </a:lnTo>
                  <a:lnTo>
                    <a:pt x="15901" y="2943"/>
                  </a:lnTo>
                  <a:lnTo>
                    <a:pt x="33845" y="222"/>
                  </a:lnTo>
                  <a:lnTo>
                    <a:pt x="39497" y="0"/>
                  </a:lnTo>
                  <a:lnTo>
                    <a:pt x="51421" y="3515"/>
                  </a:lnTo>
                  <a:lnTo>
                    <a:pt x="57564" y="6428"/>
                  </a:lnTo>
                  <a:lnTo>
                    <a:pt x="66271" y="15309"/>
                  </a:lnTo>
                  <a:lnTo>
                    <a:pt x="69581" y="20640"/>
                  </a:lnTo>
                  <a:lnTo>
                    <a:pt x="71376" y="34090"/>
                  </a:lnTo>
                  <a:lnTo>
                    <a:pt x="68412" y="50182"/>
                  </a:lnTo>
                  <a:lnTo>
                    <a:pt x="54842" y="77662"/>
                  </a:lnTo>
                  <a:lnTo>
                    <a:pt x="20258" y="124884"/>
                  </a:lnTo>
                  <a:lnTo>
                    <a:pt x="9306" y="154629"/>
                  </a:lnTo>
                  <a:lnTo>
                    <a:pt x="8369" y="165136"/>
                  </a:lnTo>
                  <a:lnTo>
                    <a:pt x="10305" y="174511"/>
                  </a:lnTo>
                  <a:lnTo>
                    <a:pt x="13925" y="176870"/>
                  </a:lnTo>
                  <a:lnTo>
                    <a:pt x="25474" y="177609"/>
                  </a:lnTo>
                  <a:lnTo>
                    <a:pt x="65317" y="162901"/>
                  </a:lnTo>
                  <a:lnTo>
                    <a:pt x="108381" y="141419"/>
                  </a:lnTo>
                  <a:lnTo>
                    <a:pt x="139700" y="126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5" name="SMARTInkShape-Group803"/>
          <p:cNvGrpSpPr/>
          <p:nvPr/>
        </p:nvGrpSpPr>
        <p:grpSpPr>
          <a:xfrm>
            <a:off x="2998883" y="6120609"/>
            <a:ext cx="601568" cy="438942"/>
            <a:chOff x="2998883" y="6120609"/>
            <a:chExt cx="601568" cy="438942"/>
          </a:xfrm>
        </p:grpSpPr>
        <p:sp>
          <p:nvSpPr>
            <p:cNvPr id="299" name="SMARTInkShape-4173"/>
            <p:cNvSpPr/>
            <p:nvPr>
              <p:custDataLst>
                <p:tags r:id="rId188"/>
              </p:custDataLst>
            </p:nvPr>
          </p:nvSpPr>
          <p:spPr>
            <a:xfrm>
              <a:off x="3553518" y="6477000"/>
              <a:ext cx="46933" cy="44451"/>
            </a:xfrm>
            <a:custGeom>
              <a:avLst/>
              <a:gdLst/>
              <a:ahLst/>
              <a:cxnLst/>
              <a:rect l="0" t="0" r="0" b="0"/>
              <a:pathLst>
                <a:path w="46933" h="44451">
                  <a:moveTo>
                    <a:pt x="15182" y="44450"/>
                  </a:moveTo>
                  <a:lnTo>
                    <a:pt x="15182" y="44450"/>
                  </a:lnTo>
                  <a:lnTo>
                    <a:pt x="877" y="35611"/>
                  </a:lnTo>
                  <a:lnTo>
                    <a:pt x="0" y="33619"/>
                  </a:lnTo>
                  <a:lnTo>
                    <a:pt x="122" y="31584"/>
                  </a:lnTo>
                  <a:lnTo>
                    <a:pt x="909" y="29523"/>
                  </a:lnTo>
                  <a:lnTo>
                    <a:pt x="24213" y="9360"/>
                  </a:lnTo>
                  <a:lnTo>
                    <a:pt x="469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4174"/>
            <p:cNvSpPr/>
            <p:nvPr>
              <p:custDataLst>
                <p:tags r:id="rId189"/>
              </p:custDataLst>
            </p:nvPr>
          </p:nvSpPr>
          <p:spPr>
            <a:xfrm>
              <a:off x="3530736" y="6416332"/>
              <a:ext cx="56860" cy="143219"/>
            </a:xfrm>
            <a:custGeom>
              <a:avLst/>
              <a:gdLst/>
              <a:ahLst/>
              <a:cxnLst/>
              <a:rect l="0" t="0" r="0" b="0"/>
              <a:pathLst>
                <a:path w="56860" h="143219">
                  <a:moveTo>
                    <a:pt x="44314" y="22568"/>
                  </a:moveTo>
                  <a:lnTo>
                    <a:pt x="44314" y="22568"/>
                  </a:lnTo>
                  <a:lnTo>
                    <a:pt x="53042" y="13134"/>
                  </a:lnTo>
                  <a:lnTo>
                    <a:pt x="55249" y="8263"/>
                  </a:lnTo>
                  <a:lnTo>
                    <a:pt x="56665" y="796"/>
                  </a:lnTo>
                  <a:lnTo>
                    <a:pt x="56781" y="998"/>
                  </a:lnTo>
                  <a:lnTo>
                    <a:pt x="56859" y="1838"/>
                  </a:lnTo>
                  <a:lnTo>
                    <a:pt x="56205" y="2398"/>
                  </a:lnTo>
                  <a:lnTo>
                    <a:pt x="53597" y="3020"/>
                  </a:lnTo>
                  <a:lnTo>
                    <a:pt x="44791" y="0"/>
                  </a:lnTo>
                  <a:lnTo>
                    <a:pt x="41104" y="467"/>
                  </a:lnTo>
                  <a:lnTo>
                    <a:pt x="29879" y="7162"/>
                  </a:lnTo>
                  <a:lnTo>
                    <a:pt x="24257" y="11722"/>
                  </a:lnTo>
                  <a:lnTo>
                    <a:pt x="7684" y="41374"/>
                  </a:lnTo>
                  <a:lnTo>
                    <a:pt x="3339" y="55622"/>
                  </a:lnTo>
                  <a:lnTo>
                    <a:pt x="169" y="99568"/>
                  </a:lnTo>
                  <a:lnTo>
                    <a:pt x="0" y="111823"/>
                  </a:lnTo>
                  <a:lnTo>
                    <a:pt x="3687" y="122444"/>
                  </a:lnTo>
                  <a:lnTo>
                    <a:pt x="9324" y="130458"/>
                  </a:lnTo>
                  <a:lnTo>
                    <a:pt x="25264" y="143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4175"/>
            <p:cNvSpPr/>
            <p:nvPr>
              <p:custDataLst>
                <p:tags r:id="rId190"/>
              </p:custDataLst>
            </p:nvPr>
          </p:nvSpPr>
          <p:spPr>
            <a:xfrm>
              <a:off x="3333772" y="6408212"/>
              <a:ext cx="126979" cy="118285"/>
            </a:xfrm>
            <a:custGeom>
              <a:avLst/>
              <a:gdLst/>
              <a:ahLst/>
              <a:cxnLst/>
              <a:rect l="0" t="0" r="0" b="0"/>
              <a:pathLst>
                <a:path w="126979" h="118285">
                  <a:moveTo>
                    <a:pt x="6328" y="17988"/>
                  </a:moveTo>
                  <a:lnTo>
                    <a:pt x="6328" y="17988"/>
                  </a:lnTo>
                  <a:lnTo>
                    <a:pt x="2957" y="21359"/>
                  </a:lnTo>
                  <a:lnTo>
                    <a:pt x="1302" y="24895"/>
                  </a:lnTo>
                  <a:lnTo>
                    <a:pt x="0" y="43417"/>
                  </a:lnTo>
                  <a:lnTo>
                    <a:pt x="5741" y="88329"/>
                  </a:lnTo>
                  <a:lnTo>
                    <a:pt x="6859" y="109776"/>
                  </a:lnTo>
                  <a:lnTo>
                    <a:pt x="9622" y="118284"/>
                  </a:lnTo>
                  <a:lnTo>
                    <a:pt x="12051" y="118014"/>
                  </a:lnTo>
                  <a:lnTo>
                    <a:pt x="18514" y="110185"/>
                  </a:lnTo>
                  <a:lnTo>
                    <a:pt x="26355" y="63509"/>
                  </a:lnTo>
                  <a:lnTo>
                    <a:pt x="31256" y="17105"/>
                  </a:lnTo>
                  <a:lnTo>
                    <a:pt x="32224" y="7012"/>
                  </a:lnTo>
                  <a:lnTo>
                    <a:pt x="33470" y="4321"/>
                  </a:lnTo>
                  <a:lnTo>
                    <a:pt x="37168" y="0"/>
                  </a:lnTo>
                  <a:lnTo>
                    <a:pt x="55675" y="4499"/>
                  </a:lnTo>
                  <a:lnTo>
                    <a:pt x="75734" y="1474"/>
                  </a:lnTo>
                  <a:lnTo>
                    <a:pt x="90378" y="4646"/>
                  </a:lnTo>
                  <a:lnTo>
                    <a:pt x="94954" y="6884"/>
                  </a:lnTo>
                  <a:lnTo>
                    <a:pt x="99339" y="9525"/>
                  </a:lnTo>
                  <a:lnTo>
                    <a:pt x="103640" y="10699"/>
                  </a:lnTo>
                  <a:lnTo>
                    <a:pt x="107904" y="16864"/>
                  </a:lnTo>
                  <a:lnTo>
                    <a:pt x="118393" y="40993"/>
                  </a:lnTo>
                  <a:lnTo>
                    <a:pt x="126978" y="113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4176"/>
            <p:cNvSpPr/>
            <p:nvPr>
              <p:custDataLst>
                <p:tags r:id="rId191"/>
              </p:custDataLst>
            </p:nvPr>
          </p:nvSpPr>
          <p:spPr>
            <a:xfrm>
              <a:off x="3162307" y="6412919"/>
              <a:ext cx="107944" cy="137591"/>
            </a:xfrm>
            <a:custGeom>
              <a:avLst/>
              <a:gdLst/>
              <a:ahLst/>
              <a:cxnLst/>
              <a:rect l="0" t="0" r="0" b="0"/>
              <a:pathLst>
                <a:path w="107944" h="137591">
                  <a:moveTo>
                    <a:pt x="6343" y="45031"/>
                  </a:moveTo>
                  <a:lnTo>
                    <a:pt x="6343" y="45031"/>
                  </a:lnTo>
                  <a:lnTo>
                    <a:pt x="876" y="50498"/>
                  </a:lnTo>
                  <a:lnTo>
                    <a:pt x="0" y="77403"/>
                  </a:lnTo>
                  <a:lnTo>
                    <a:pt x="5755" y="121959"/>
                  </a:lnTo>
                  <a:lnTo>
                    <a:pt x="6082" y="131197"/>
                  </a:lnTo>
                  <a:lnTo>
                    <a:pt x="5463" y="134225"/>
                  </a:lnTo>
                  <a:lnTo>
                    <a:pt x="4345" y="136243"/>
                  </a:lnTo>
                  <a:lnTo>
                    <a:pt x="2894" y="137590"/>
                  </a:lnTo>
                  <a:lnTo>
                    <a:pt x="2633" y="137076"/>
                  </a:lnTo>
                  <a:lnTo>
                    <a:pt x="4930" y="126789"/>
                  </a:lnTo>
                  <a:lnTo>
                    <a:pt x="9528" y="81746"/>
                  </a:lnTo>
                  <a:lnTo>
                    <a:pt x="17137" y="36318"/>
                  </a:lnTo>
                  <a:lnTo>
                    <a:pt x="25029" y="14221"/>
                  </a:lnTo>
                  <a:lnTo>
                    <a:pt x="46409" y="27669"/>
                  </a:lnTo>
                  <a:lnTo>
                    <a:pt x="58016" y="28377"/>
                  </a:lnTo>
                  <a:lnTo>
                    <a:pt x="64075" y="27579"/>
                  </a:lnTo>
                  <a:lnTo>
                    <a:pt x="74570" y="21047"/>
                  </a:lnTo>
                  <a:lnTo>
                    <a:pt x="91371" y="769"/>
                  </a:lnTo>
                  <a:lnTo>
                    <a:pt x="92661" y="0"/>
                  </a:lnTo>
                  <a:lnTo>
                    <a:pt x="93522" y="194"/>
                  </a:lnTo>
                  <a:lnTo>
                    <a:pt x="94478" y="4172"/>
                  </a:lnTo>
                  <a:lnTo>
                    <a:pt x="95608" y="10644"/>
                  </a:lnTo>
                  <a:lnTo>
                    <a:pt x="100666" y="30424"/>
                  </a:lnTo>
                  <a:lnTo>
                    <a:pt x="103352" y="61461"/>
                  </a:lnTo>
                  <a:lnTo>
                    <a:pt x="107943" y="89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4177"/>
            <p:cNvSpPr/>
            <p:nvPr>
              <p:custDataLst>
                <p:tags r:id="rId192"/>
              </p:custDataLst>
            </p:nvPr>
          </p:nvSpPr>
          <p:spPr>
            <a:xfrm>
              <a:off x="3042019" y="6120609"/>
              <a:ext cx="101232" cy="83342"/>
            </a:xfrm>
            <a:custGeom>
              <a:avLst/>
              <a:gdLst/>
              <a:ahLst/>
              <a:cxnLst/>
              <a:rect l="0" t="0" r="0" b="0"/>
              <a:pathLst>
                <a:path w="101232" h="83342">
                  <a:moveTo>
                    <a:pt x="31381" y="45241"/>
                  </a:moveTo>
                  <a:lnTo>
                    <a:pt x="31381" y="45241"/>
                  </a:lnTo>
                  <a:lnTo>
                    <a:pt x="28010" y="41870"/>
                  </a:lnTo>
                  <a:lnTo>
                    <a:pt x="26355" y="36452"/>
                  </a:lnTo>
                  <a:lnTo>
                    <a:pt x="25914" y="33032"/>
                  </a:lnTo>
                  <a:lnTo>
                    <a:pt x="24914" y="31457"/>
                  </a:lnTo>
                  <a:lnTo>
                    <a:pt x="23542" y="31113"/>
                  </a:lnTo>
                  <a:lnTo>
                    <a:pt x="21921" y="31589"/>
                  </a:lnTo>
                  <a:lnTo>
                    <a:pt x="18240" y="35881"/>
                  </a:lnTo>
                  <a:lnTo>
                    <a:pt x="5943" y="65141"/>
                  </a:lnTo>
                  <a:lnTo>
                    <a:pt x="0" y="82276"/>
                  </a:lnTo>
                  <a:lnTo>
                    <a:pt x="4774" y="70875"/>
                  </a:lnTo>
                  <a:lnTo>
                    <a:pt x="17938" y="30316"/>
                  </a:lnTo>
                  <a:lnTo>
                    <a:pt x="38714" y="663"/>
                  </a:lnTo>
                  <a:lnTo>
                    <a:pt x="41914" y="0"/>
                  </a:lnTo>
                  <a:lnTo>
                    <a:pt x="45459" y="969"/>
                  </a:lnTo>
                  <a:lnTo>
                    <a:pt x="57915" y="9293"/>
                  </a:lnTo>
                  <a:lnTo>
                    <a:pt x="80350" y="50572"/>
                  </a:lnTo>
                  <a:lnTo>
                    <a:pt x="101231" y="8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4" name="SMARTInkShape-4178"/>
            <p:cNvSpPr/>
            <p:nvPr>
              <p:custDataLst>
                <p:tags r:id="rId193"/>
              </p:custDataLst>
            </p:nvPr>
          </p:nvSpPr>
          <p:spPr>
            <a:xfrm>
              <a:off x="2998883" y="6277532"/>
              <a:ext cx="169768" cy="156311"/>
            </a:xfrm>
            <a:custGeom>
              <a:avLst/>
              <a:gdLst/>
              <a:ahLst/>
              <a:cxnLst/>
              <a:rect l="0" t="0" r="0" b="0"/>
              <a:pathLst>
                <a:path w="169768" h="156311">
                  <a:moveTo>
                    <a:pt x="74517" y="34368"/>
                  </a:moveTo>
                  <a:lnTo>
                    <a:pt x="74517" y="34368"/>
                  </a:lnTo>
                  <a:lnTo>
                    <a:pt x="85500" y="10520"/>
                  </a:lnTo>
                  <a:lnTo>
                    <a:pt x="86072" y="7886"/>
                  </a:lnTo>
                  <a:lnTo>
                    <a:pt x="85748" y="5424"/>
                  </a:lnTo>
                  <a:lnTo>
                    <a:pt x="83507" y="806"/>
                  </a:lnTo>
                  <a:lnTo>
                    <a:pt x="80510" y="0"/>
                  </a:lnTo>
                  <a:lnTo>
                    <a:pt x="71536" y="984"/>
                  </a:lnTo>
                  <a:lnTo>
                    <a:pt x="62374" y="5655"/>
                  </a:lnTo>
                  <a:lnTo>
                    <a:pt x="41622" y="23522"/>
                  </a:lnTo>
                  <a:lnTo>
                    <a:pt x="11308" y="67495"/>
                  </a:lnTo>
                  <a:lnTo>
                    <a:pt x="1615" y="101224"/>
                  </a:lnTo>
                  <a:lnTo>
                    <a:pt x="0" y="126535"/>
                  </a:lnTo>
                  <a:lnTo>
                    <a:pt x="2122" y="140948"/>
                  </a:lnTo>
                  <a:lnTo>
                    <a:pt x="5793" y="146344"/>
                  </a:lnTo>
                  <a:lnTo>
                    <a:pt x="17397" y="154220"/>
                  </a:lnTo>
                  <a:lnTo>
                    <a:pt x="30080" y="156310"/>
                  </a:lnTo>
                  <a:lnTo>
                    <a:pt x="36426" y="155879"/>
                  </a:lnTo>
                  <a:lnTo>
                    <a:pt x="65582" y="138418"/>
                  </a:lnTo>
                  <a:lnTo>
                    <a:pt x="81364" y="118712"/>
                  </a:lnTo>
                  <a:lnTo>
                    <a:pt x="96301" y="81936"/>
                  </a:lnTo>
                  <a:lnTo>
                    <a:pt x="101433" y="43523"/>
                  </a:lnTo>
                  <a:lnTo>
                    <a:pt x="99180" y="23620"/>
                  </a:lnTo>
                  <a:lnTo>
                    <a:pt x="93475" y="12423"/>
                  </a:lnTo>
                  <a:lnTo>
                    <a:pt x="87155" y="9156"/>
                  </a:lnTo>
                  <a:lnTo>
                    <a:pt x="68845" y="5523"/>
                  </a:lnTo>
                  <a:lnTo>
                    <a:pt x="50359" y="9553"/>
                  </a:lnTo>
                  <a:lnTo>
                    <a:pt x="34147" y="18400"/>
                  </a:lnTo>
                  <a:lnTo>
                    <a:pt x="22237" y="29388"/>
                  </a:lnTo>
                  <a:lnTo>
                    <a:pt x="19909" y="35987"/>
                  </a:lnTo>
                  <a:lnTo>
                    <a:pt x="21084" y="50845"/>
                  </a:lnTo>
                  <a:lnTo>
                    <a:pt x="24784" y="56641"/>
                  </a:lnTo>
                  <a:lnTo>
                    <a:pt x="36420" y="64963"/>
                  </a:lnTo>
                  <a:lnTo>
                    <a:pt x="68952" y="73614"/>
                  </a:lnTo>
                  <a:lnTo>
                    <a:pt x="90153" y="72742"/>
                  </a:lnTo>
                  <a:lnTo>
                    <a:pt x="119837" y="62436"/>
                  </a:lnTo>
                  <a:lnTo>
                    <a:pt x="152426" y="43317"/>
                  </a:lnTo>
                  <a:lnTo>
                    <a:pt x="169767" y="28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9" name="SMARTInkShape-Group804"/>
          <p:cNvGrpSpPr/>
          <p:nvPr/>
        </p:nvGrpSpPr>
        <p:grpSpPr>
          <a:xfrm>
            <a:off x="2341377" y="6267712"/>
            <a:ext cx="337968" cy="164839"/>
            <a:chOff x="2341377" y="6267712"/>
            <a:chExt cx="337968" cy="164839"/>
          </a:xfrm>
        </p:grpSpPr>
        <p:sp>
          <p:nvSpPr>
            <p:cNvPr id="306" name="SMARTInkShape-4179"/>
            <p:cNvSpPr/>
            <p:nvPr>
              <p:custDataLst>
                <p:tags r:id="rId185"/>
              </p:custDataLst>
            </p:nvPr>
          </p:nvSpPr>
          <p:spPr>
            <a:xfrm>
              <a:off x="2580029" y="6267712"/>
              <a:ext cx="99316" cy="164839"/>
            </a:xfrm>
            <a:custGeom>
              <a:avLst/>
              <a:gdLst/>
              <a:ahLst/>
              <a:cxnLst/>
              <a:rect l="0" t="0" r="0" b="0"/>
              <a:pathLst>
                <a:path w="99316" h="164839">
                  <a:moveTo>
                    <a:pt x="29821" y="6088"/>
                  </a:moveTo>
                  <a:lnTo>
                    <a:pt x="29821" y="6088"/>
                  </a:lnTo>
                  <a:lnTo>
                    <a:pt x="0" y="0"/>
                  </a:lnTo>
                  <a:lnTo>
                    <a:pt x="44581" y="14495"/>
                  </a:lnTo>
                  <a:lnTo>
                    <a:pt x="60370" y="23230"/>
                  </a:lnTo>
                  <a:lnTo>
                    <a:pt x="83714" y="44014"/>
                  </a:lnTo>
                  <a:lnTo>
                    <a:pt x="95166" y="59869"/>
                  </a:lnTo>
                  <a:lnTo>
                    <a:pt x="99315" y="78203"/>
                  </a:lnTo>
                  <a:lnTo>
                    <a:pt x="98102" y="97406"/>
                  </a:lnTo>
                  <a:lnTo>
                    <a:pt x="88779" y="123379"/>
                  </a:lnTo>
                  <a:lnTo>
                    <a:pt x="67715" y="151303"/>
                  </a:lnTo>
                  <a:lnTo>
                    <a:pt x="42521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4180"/>
            <p:cNvSpPr/>
            <p:nvPr>
              <p:custDataLst>
                <p:tags r:id="rId186"/>
              </p:custDataLst>
            </p:nvPr>
          </p:nvSpPr>
          <p:spPr>
            <a:xfrm>
              <a:off x="2341377" y="6375400"/>
              <a:ext cx="287524" cy="44322"/>
            </a:xfrm>
            <a:custGeom>
              <a:avLst/>
              <a:gdLst/>
              <a:ahLst/>
              <a:cxnLst/>
              <a:rect l="0" t="0" r="0" b="0"/>
              <a:pathLst>
                <a:path w="287524" h="44322">
                  <a:moveTo>
                    <a:pt x="46223" y="19050"/>
                  </a:moveTo>
                  <a:lnTo>
                    <a:pt x="46223" y="19050"/>
                  </a:lnTo>
                  <a:lnTo>
                    <a:pt x="10870" y="31259"/>
                  </a:lnTo>
                  <a:lnTo>
                    <a:pt x="2288" y="36941"/>
                  </a:lnTo>
                  <a:lnTo>
                    <a:pt x="0" y="39444"/>
                  </a:lnTo>
                  <a:lnTo>
                    <a:pt x="2707" y="41112"/>
                  </a:lnTo>
                  <a:lnTo>
                    <a:pt x="48855" y="44010"/>
                  </a:lnTo>
                  <a:lnTo>
                    <a:pt x="91845" y="44321"/>
                  </a:lnTo>
                  <a:lnTo>
                    <a:pt x="137366" y="38649"/>
                  </a:lnTo>
                  <a:lnTo>
                    <a:pt x="177717" y="28435"/>
                  </a:lnTo>
                  <a:lnTo>
                    <a:pt x="223186" y="19257"/>
                  </a:lnTo>
                  <a:lnTo>
                    <a:pt x="270424" y="5267"/>
                  </a:lnTo>
                  <a:lnTo>
                    <a:pt x="2875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4181"/>
            <p:cNvSpPr/>
            <p:nvPr>
              <p:custDataLst>
                <p:tags r:id="rId187"/>
              </p:custDataLst>
            </p:nvPr>
          </p:nvSpPr>
          <p:spPr>
            <a:xfrm>
              <a:off x="2345842" y="6330950"/>
              <a:ext cx="257659" cy="10008"/>
            </a:xfrm>
            <a:custGeom>
              <a:avLst/>
              <a:gdLst/>
              <a:ahLst/>
              <a:cxnLst/>
              <a:rect l="0" t="0" r="0" b="0"/>
              <a:pathLst>
                <a:path w="257659" h="10008">
                  <a:moveTo>
                    <a:pt x="3658" y="6350"/>
                  </a:moveTo>
                  <a:lnTo>
                    <a:pt x="3658" y="6350"/>
                  </a:lnTo>
                  <a:lnTo>
                    <a:pt x="0" y="10007"/>
                  </a:lnTo>
                  <a:lnTo>
                    <a:pt x="1562" y="8446"/>
                  </a:lnTo>
                  <a:lnTo>
                    <a:pt x="42198" y="8630"/>
                  </a:lnTo>
                  <a:lnTo>
                    <a:pt x="89004" y="7025"/>
                  </a:lnTo>
                  <a:lnTo>
                    <a:pt x="121788" y="4768"/>
                  </a:lnTo>
                  <a:lnTo>
                    <a:pt x="168011" y="1412"/>
                  </a:lnTo>
                  <a:lnTo>
                    <a:pt x="211022" y="280"/>
                  </a:lnTo>
                  <a:lnTo>
                    <a:pt x="257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0" name="SMARTInkShape-Group805"/>
          <p:cNvGrpSpPr/>
          <p:nvPr/>
        </p:nvGrpSpPr>
        <p:grpSpPr>
          <a:xfrm>
            <a:off x="8392905" y="5474922"/>
            <a:ext cx="1077513" cy="341679"/>
            <a:chOff x="8392905" y="5474922"/>
            <a:chExt cx="1077513" cy="341679"/>
          </a:xfrm>
        </p:grpSpPr>
        <p:sp>
          <p:nvSpPr>
            <p:cNvPr id="310" name="SMARTInkShape-4182"/>
            <p:cNvSpPr/>
            <p:nvPr>
              <p:custDataLst>
                <p:tags r:id="rId175"/>
              </p:custDataLst>
            </p:nvPr>
          </p:nvSpPr>
          <p:spPr>
            <a:xfrm>
              <a:off x="9347200" y="5543550"/>
              <a:ext cx="123218" cy="273051"/>
            </a:xfrm>
            <a:custGeom>
              <a:avLst/>
              <a:gdLst/>
              <a:ahLst/>
              <a:cxnLst/>
              <a:rect l="0" t="0" r="0" b="0"/>
              <a:pathLst>
                <a:path w="123218" h="273051">
                  <a:moveTo>
                    <a:pt x="95250" y="0"/>
                  </a:moveTo>
                  <a:lnTo>
                    <a:pt x="95250" y="0"/>
                  </a:lnTo>
                  <a:lnTo>
                    <a:pt x="101991" y="6742"/>
                  </a:lnTo>
                  <a:lnTo>
                    <a:pt x="109555" y="24418"/>
                  </a:lnTo>
                  <a:lnTo>
                    <a:pt x="118432" y="65815"/>
                  </a:lnTo>
                  <a:lnTo>
                    <a:pt x="123217" y="109113"/>
                  </a:lnTo>
                  <a:lnTo>
                    <a:pt x="114415" y="148789"/>
                  </a:lnTo>
                  <a:lnTo>
                    <a:pt x="99754" y="188332"/>
                  </a:lnTo>
                  <a:lnTo>
                    <a:pt x="80199" y="225663"/>
                  </a:lnTo>
                  <a:lnTo>
                    <a:pt x="68805" y="239995"/>
                  </a:lnTo>
                  <a:lnTo>
                    <a:pt x="54804" y="249657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4183"/>
            <p:cNvSpPr/>
            <p:nvPr>
              <p:custDataLst>
                <p:tags r:id="rId176"/>
              </p:custDataLst>
            </p:nvPr>
          </p:nvSpPr>
          <p:spPr>
            <a:xfrm>
              <a:off x="9353550" y="56578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19050"/>
                  </a:moveTo>
                  <a:lnTo>
                    <a:pt x="6350" y="19050"/>
                  </a:lnTo>
                  <a:lnTo>
                    <a:pt x="2979" y="15679"/>
                  </a:lnTo>
                  <a:lnTo>
                    <a:pt x="1323" y="1026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4184"/>
            <p:cNvSpPr/>
            <p:nvPr>
              <p:custDataLst>
                <p:tags r:id="rId177"/>
              </p:custDataLst>
            </p:nvPr>
          </p:nvSpPr>
          <p:spPr>
            <a:xfrm>
              <a:off x="9321800" y="57340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4678" y="26440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4185"/>
            <p:cNvSpPr/>
            <p:nvPr>
              <p:custDataLst>
                <p:tags r:id="rId178"/>
              </p:custDataLst>
            </p:nvPr>
          </p:nvSpPr>
          <p:spPr>
            <a:xfrm>
              <a:off x="9193831" y="5590866"/>
              <a:ext cx="134320" cy="155885"/>
            </a:xfrm>
            <a:custGeom>
              <a:avLst/>
              <a:gdLst/>
              <a:ahLst/>
              <a:cxnLst/>
              <a:rect l="0" t="0" r="0" b="0"/>
              <a:pathLst>
                <a:path w="134320" h="155885">
                  <a:moveTo>
                    <a:pt x="134319" y="9834"/>
                  </a:moveTo>
                  <a:lnTo>
                    <a:pt x="134319" y="9834"/>
                  </a:lnTo>
                  <a:lnTo>
                    <a:pt x="134317" y="6463"/>
                  </a:lnTo>
                  <a:lnTo>
                    <a:pt x="133614" y="5470"/>
                  </a:lnTo>
                  <a:lnTo>
                    <a:pt x="132438" y="4808"/>
                  </a:lnTo>
                  <a:lnTo>
                    <a:pt x="130948" y="4367"/>
                  </a:lnTo>
                  <a:lnTo>
                    <a:pt x="125480" y="374"/>
                  </a:lnTo>
                  <a:lnTo>
                    <a:pt x="122782" y="0"/>
                  </a:lnTo>
                  <a:lnTo>
                    <a:pt x="116022" y="1465"/>
                  </a:lnTo>
                  <a:lnTo>
                    <a:pt x="107652" y="6257"/>
                  </a:lnTo>
                  <a:lnTo>
                    <a:pt x="70374" y="47880"/>
                  </a:lnTo>
                  <a:lnTo>
                    <a:pt x="31369" y="89236"/>
                  </a:lnTo>
                  <a:lnTo>
                    <a:pt x="2497" y="129086"/>
                  </a:lnTo>
                  <a:lnTo>
                    <a:pt x="0" y="140681"/>
                  </a:lnTo>
                  <a:lnTo>
                    <a:pt x="969" y="15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4186"/>
            <p:cNvSpPr/>
            <p:nvPr>
              <p:custDataLst>
                <p:tags r:id="rId179"/>
              </p:custDataLst>
            </p:nvPr>
          </p:nvSpPr>
          <p:spPr>
            <a:xfrm>
              <a:off x="9188450" y="5582533"/>
              <a:ext cx="88901" cy="176918"/>
            </a:xfrm>
            <a:custGeom>
              <a:avLst/>
              <a:gdLst/>
              <a:ahLst/>
              <a:cxnLst/>
              <a:rect l="0" t="0" r="0" b="0"/>
              <a:pathLst>
                <a:path w="88901" h="1769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0" y="21517"/>
                  </a:lnTo>
                  <a:lnTo>
                    <a:pt x="16605" y="54393"/>
                  </a:lnTo>
                  <a:lnTo>
                    <a:pt x="41709" y="96244"/>
                  </a:lnTo>
                  <a:lnTo>
                    <a:pt x="64950" y="141851"/>
                  </a:lnTo>
                  <a:lnTo>
                    <a:pt x="79047" y="168527"/>
                  </a:lnTo>
                  <a:lnTo>
                    <a:pt x="8890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4187"/>
            <p:cNvSpPr/>
            <p:nvPr>
              <p:custDataLst>
                <p:tags r:id="rId180"/>
              </p:custDataLst>
            </p:nvPr>
          </p:nvSpPr>
          <p:spPr>
            <a:xfrm>
              <a:off x="8875634" y="5543650"/>
              <a:ext cx="173117" cy="194221"/>
            </a:xfrm>
            <a:custGeom>
              <a:avLst/>
              <a:gdLst/>
              <a:ahLst/>
              <a:cxnLst/>
              <a:rect l="0" t="0" r="0" b="0"/>
              <a:pathLst>
                <a:path w="173117" h="194221">
                  <a:moveTo>
                    <a:pt x="141366" y="12600"/>
                  </a:moveTo>
                  <a:lnTo>
                    <a:pt x="141366" y="12600"/>
                  </a:lnTo>
                  <a:lnTo>
                    <a:pt x="153726" y="239"/>
                  </a:lnTo>
                  <a:lnTo>
                    <a:pt x="150595" y="0"/>
                  </a:lnTo>
                  <a:lnTo>
                    <a:pt x="108615" y="22490"/>
                  </a:lnTo>
                  <a:lnTo>
                    <a:pt x="70456" y="38307"/>
                  </a:lnTo>
                  <a:lnTo>
                    <a:pt x="27719" y="57659"/>
                  </a:lnTo>
                  <a:lnTo>
                    <a:pt x="5856" y="70715"/>
                  </a:lnTo>
                  <a:lnTo>
                    <a:pt x="0" y="76764"/>
                  </a:lnTo>
                  <a:lnTo>
                    <a:pt x="1261" y="80071"/>
                  </a:lnTo>
                  <a:lnTo>
                    <a:pt x="10189" y="87507"/>
                  </a:lnTo>
                  <a:lnTo>
                    <a:pt x="35255" y="98709"/>
                  </a:lnTo>
                  <a:lnTo>
                    <a:pt x="74596" y="109598"/>
                  </a:lnTo>
                  <a:lnTo>
                    <a:pt x="106069" y="121758"/>
                  </a:lnTo>
                  <a:lnTo>
                    <a:pt x="108663" y="124177"/>
                  </a:lnTo>
                  <a:lnTo>
                    <a:pt x="109687" y="126496"/>
                  </a:lnTo>
                  <a:lnTo>
                    <a:pt x="109663" y="128747"/>
                  </a:lnTo>
                  <a:lnTo>
                    <a:pt x="92774" y="142029"/>
                  </a:lnTo>
                  <a:lnTo>
                    <a:pt x="53462" y="159737"/>
                  </a:lnTo>
                  <a:lnTo>
                    <a:pt x="11658" y="177238"/>
                  </a:lnTo>
                  <a:lnTo>
                    <a:pt x="8328" y="179509"/>
                  </a:lnTo>
                  <a:lnTo>
                    <a:pt x="8928" y="182433"/>
                  </a:lnTo>
                  <a:lnTo>
                    <a:pt x="17123" y="189446"/>
                  </a:lnTo>
                  <a:lnTo>
                    <a:pt x="21848" y="191176"/>
                  </a:lnTo>
                  <a:lnTo>
                    <a:pt x="66305" y="194220"/>
                  </a:lnTo>
                  <a:lnTo>
                    <a:pt x="112694" y="191042"/>
                  </a:lnTo>
                  <a:lnTo>
                    <a:pt x="173116" y="184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4188"/>
            <p:cNvSpPr/>
            <p:nvPr>
              <p:custDataLst>
                <p:tags r:id="rId181"/>
              </p:custDataLst>
            </p:nvPr>
          </p:nvSpPr>
          <p:spPr>
            <a:xfrm>
              <a:off x="8597908" y="5700600"/>
              <a:ext cx="79159" cy="88174"/>
            </a:xfrm>
            <a:custGeom>
              <a:avLst/>
              <a:gdLst/>
              <a:ahLst/>
              <a:cxnLst/>
              <a:rect l="0" t="0" r="0" b="0"/>
              <a:pathLst>
                <a:path w="79159" h="88174">
                  <a:moveTo>
                    <a:pt x="19042" y="8050"/>
                  </a:moveTo>
                  <a:lnTo>
                    <a:pt x="19042" y="8050"/>
                  </a:lnTo>
                  <a:lnTo>
                    <a:pt x="10203" y="16888"/>
                  </a:lnTo>
                  <a:lnTo>
                    <a:pt x="8057" y="22798"/>
                  </a:lnTo>
                  <a:lnTo>
                    <a:pt x="4969" y="34056"/>
                  </a:lnTo>
                  <a:lnTo>
                    <a:pt x="2204" y="42891"/>
                  </a:lnTo>
                  <a:lnTo>
                    <a:pt x="9" y="88173"/>
                  </a:lnTo>
                  <a:lnTo>
                    <a:pt x="0" y="86463"/>
                  </a:lnTo>
                  <a:lnTo>
                    <a:pt x="21645" y="39765"/>
                  </a:lnTo>
                  <a:lnTo>
                    <a:pt x="46065" y="8307"/>
                  </a:lnTo>
                  <a:lnTo>
                    <a:pt x="54806" y="1579"/>
                  </a:lnTo>
                  <a:lnTo>
                    <a:pt x="58407" y="207"/>
                  </a:lnTo>
                  <a:lnTo>
                    <a:pt x="61513" y="0"/>
                  </a:lnTo>
                  <a:lnTo>
                    <a:pt x="64290" y="566"/>
                  </a:lnTo>
                  <a:lnTo>
                    <a:pt x="69256" y="4960"/>
                  </a:lnTo>
                  <a:lnTo>
                    <a:pt x="71567" y="8107"/>
                  </a:lnTo>
                  <a:lnTo>
                    <a:pt x="74136" y="17248"/>
                  </a:lnTo>
                  <a:lnTo>
                    <a:pt x="77464" y="32412"/>
                  </a:lnTo>
                  <a:lnTo>
                    <a:pt x="79158" y="36992"/>
                  </a:lnTo>
                  <a:lnTo>
                    <a:pt x="79155" y="47724"/>
                  </a:lnTo>
                  <a:lnTo>
                    <a:pt x="76192" y="84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4189"/>
            <p:cNvSpPr/>
            <p:nvPr>
              <p:custDataLst>
                <p:tags r:id="rId182"/>
              </p:custDataLst>
            </p:nvPr>
          </p:nvSpPr>
          <p:spPr>
            <a:xfrm>
              <a:off x="8555921" y="5645150"/>
              <a:ext cx="137230" cy="11818"/>
            </a:xfrm>
            <a:custGeom>
              <a:avLst/>
              <a:gdLst/>
              <a:ahLst/>
              <a:cxnLst/>
              <a:rect l="0" t="0" r="0" b="0"/>
              <a:pathLst>
                <a:path w="137230" h="11818">
                  <a:moveTo>
                    <a:pt x="16579" y="6350"/>
                  </a:moveTo>
                  <a:lnTo>
                    <a:pt x="16579" y="6350"/>
                  </a:lnTo>
                  <a:lnTo>
                    <a:pt x="177" y="11817"/>
                  </a:lnTo>
                  <a:lnTo>
                    <a:pt x="0" y="11406"/>
                  </a:lnTo>
                  <a:lnTo>
                    <a:pt x="1685" y="9068"/>
                  </a:lnTo>
                  <a:lnTo>
                    <a:pt x="43684" y="3217"/>
                  </a:lnTo>
                  <a:lnTo>
                    <a:pt x="90293" y="636"/>
                  </a:lnTo>
                  <a:lnTo>
                    <a:pt x="1372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4190"/>
            <p:cNvSpPr/>
            <p:nvPr>
              <p:custDataLst>
                <p:tags r:id="rId183"/>
              </p:custDataLst>
            </p:nvPr>
          </p:nvSpPr>
          <p:spPr>
            <a:xfrm>
              <a:off x="8648700" y="5487544"/>
              <a:ext cx="18091" cy="163957"/>
            </a:xfrm>
            <a:custGeom>
              <a:avLst/>
              <a:gdLst/>
              <a:ahLst/>
              <a:cxnLst/>
              <a:rect l="0" t="0" r="0" b="0"/>
              <a:pathLst>
                <a:path w="18091" h="163957">
                  <a:moveTo>
                    <a:pt x="6350" y="11556"/>
                  </a:moveTo>
                  <a:lnTo>
                    <a:pt x="6350" y="11556"/>
                  </a:lnTo>
                  <a:lnTo>
                    <a:pt x="9720" y="8185"/>
                  </a:lnTo>
                  <a:lnTo>
                    <a:pt x="11376" y="4649"/>
                  </a:lnTo>
                  <a:lnTo>
                    <a:pt x="11817" y="2717"/>
                  </a:lnTo>
                  <a:lnTo>
                    <a:pt x="12818" y="1430"/>
                  </a:lnTo>
                  <a:lnTo>
                    <a:pt x="15809" y="0"/>
                  </a:lnTo>
                  <a:lnTo>
                    <a:pt x="16889" y="324"/>
                  </a:lnTo>
                  <a:lnTo>
                    <a:pt x="17609" y="1246"/>
                  </a:lnTo>
                  <a:lnTo>
                    <a:pt x="18090" y="2566"/>
                  </a:lnTo>
                  <a:lnTo>
                    <a:pt x="10127" y="41602"/>
                  </a:lnTo>
                  <a:lnTo>
                    <a:pt x="2732" y="84310"/>
                  </a:lnTo>
                  <a:lnTo>
                    <a:pt x="540" y="129017"/>
                  </a:lnTo>
                  <a:lnTo>
                    <a:pt x="0" y="16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4191"/>
            <p:cNvSpPr/>
            <p:nvPr>
              <p:custDataLst>
                <p:tags r:id="rId184"/>
              </p:custDataLst>
            </p:nvPr>
          </p:nvSpPr>
          <p:spPr>
            <a:xfrm>
              <a:off x="8392905" y="5474922"/>
              <a:ext cx="122446" cy="308960"/>
            </a:xfrm>
            <a:custGeom>
              <a:avLst/>
              <a:gdLst/>
              <a:ahLst/>
              <a:cxnLst/>
              <a:rect l="0" t="0" r="0" b="0"/>
              <a:pathLst>
                <a:path w="122446" h="308960">
                  <a:moveTo>
                    <a:pt x="122445" y="17828"/>
                  </a:moveTo>
                  <a:lnTo>
                    <a:pt x="122445" y="17828"/>
                  </a:lnTo>
                  <a:lnTo>
                    <a:pt x="122445" y="8990"/>
                  </a:lnTo>
                  <a:lnTo>
                    <a:pt x="121033" y="6996"/>
                  </a:lnTo>
                  <a:lnTo>
                    <a:pt x="115703" y="2901"/>
                  </a:lnTo>
                  <a:lnTo>
                    <a:pt x="108139" y="0"/>
                  </a:lnTo>
                  <a:lnTo>
                    <a:pt x="105852" y="1003"/>
                  </a:lnTo>
                  <a:lnTo>
                    <a:pt x="69172" y="41396"/>
                  </a:lnTo>
                  <a:lnTo>
                    <a:pt x="42941" y="85346"/>
                  </a:lnTo>
                  <a:lnTo>
                    <a:pt x="26217" y="119521"/>
                  </a:lnTo>
                  <a:lnTo>
                    <a:pt x="11226" y="164298"/>
                  </a:lnTo>
                  <a:lnTo>
                    <a:pt x="0" y="206764"/>
                  </a:lnTo>
                  <a:lnTo>
                    <a:pt x="3066" y="241497"/>
                  </a:lnTo>
                  <a:lnTo>
                    <a:pt x="16754" y="276482"/>
                  </a:lnTo>
                  <a:lnTo>
                    <a:pt x="28198" y="293652"/>
                  </a:lnTo>
                  <a:lnTo>
                    <a:pt x="45986" y="304576"/>
                  </a:lnTo>
                  <a:lnTo>
                    <a:pt x="56654" y="308475"/>
                  </a:lnTo>
                  <a:lnTo>
                    <a:pt x="66590" y="308959"/>
                  </a:lnTo>
                  <a:lnTo>
                    <a:pt x="103395" y="297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806"/>
          <p:cNvGrpSpPr/>
          <p:nvPr/>
        </p:nvGrpSpPr>
        <p:grpSpPr>
          <a:xfrm>
            <a:off x="7341482" y="5581835"/>
            <a:ext cx="830969" cy="190063"/>
            <a:chOff x="7341482" y="5581835"/>
            <a:chExt cx="830969" cy="190063"/>
          </a:xfrm>
        </p:grpSpPr>
        <p:sp>
          <p:nvSpPr>
            <p:cNvPr id="321" name="SMARTInkShape-4192"/>
            <p:cNvSpPr/>
            <p:nvPr>
              <p:custDataLst>
                <p:tags r:id="rId171"/>
              </p:custDataLst>
            </p:nvPr>
          </p:nvSpPr>
          <p:spPr>
            <a:xfrm>
              <a:off x="8024250" y="5670550"/>
              <a:ext cx="148201" cy="6351"/>
            </a:xfrm>
            <a:custGeom>
              <a:avLst/>
              <a:gdLst/>
              <a:ahLst/>
              <a:cxnLst/>
              <a:rect l="0" t="0" r="0" b="0"/>
              <a:pathLst>
                <a:path w="148201" h="6351">
                  <a:moveTo>
                    <a:pt x="21200" y="6350"/>
                  </a:moveTo>
                  <a:lnTo>
                    <a:pt x="21200" y="6350"/>
                  </a:lnTo>
                  <a:lnTo>
                    <a:pt x="12361" y="6350"/>
                  </a:lnTo>
                  <a:lnTo>
                    <a:pt x="8334" y="4469"/>
                  </a:lnTo>
                  <a:lnTo>
                    <a:pt x="4193" y="1986"/>
                  </a:lnTo>
                  <a:lnTo>
                    <a:pt x="0" y="883"/>
                  </a:lnTo>
                  <a:lnTo>
                    <a:pt x="11" y="1294"/>
                  </a:lnTo>
                  <a:lnTo>
                    <a:pt x="3786" y="3632"/>
                  </a:lnTo>
                  <a:lnTo>
                    <a:pt x="6769" y="3833"/>
                  </a:lnTo>
                  <a:lnTo>
                    <a:pt x="53117" y="429"/>
                  </a:lnTo>
                  <a:lnTo>
                    <a:pt x="98980" y="57"/>
                  </a:lnTo>
                  <a:lnTo>
                    <a:pt x="148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4193"/>
            <p:cNvSpPr/>
            <p:nvPr>
              <p:custDataLst>
                <p:tags r:id="rId172"/>
              </p:custDataLst>
            </p:nvPr>
          </p:nvSpPr>
          <p:spPr>
            <a:xfrm>
              <a:off x="7733712" y="5581835"/>
              <a:ext cx="216489" cy="190063"/>
            </a:xfrm>
            <a:custGeom>
              <a:avLst/>
              <a:gdLst/>
              <a:ahLst/>
              <a:cxnLst/>
              <a:rect l="0" t="0" r="0" b="0"/>
              <a:pathLst>
                <a:path w="216489" h="190063">
                  <a:moveTo>
                    <a:pt x="45038" y="25215"/>
                  </a:moveTo>
                  <a:lnTo>
                    <a:pt x="45038" y="25215"/>
                  </a:lnTo>
                  <a:lnTo>
                    <a:pt x="41667" y="25215"/>
                  </a:lnTo>
                  <a:lnTo>
                    <a:pt x="38130" y="23333"/>
                  </a:lnTo>
                  <a:lnTo>
                    <a:pt x="30111" y="16377"/>
                  </a:lnTo>
                  <a:lnTo>
                    <a:pt x="29442" y="13678"/>
                  </a:lnTo>
                  <a:lnTo>
                    <a:pt x="30581" y="6917"/>
                  </a:lnTo>
                  <a:lnTo>
                    <a:pt x="32578" y="4550"/>
                  </a:lnTo>
                  <a:lnTo>
                    <a:pt x="38560" y="1920"/>
                  </a:lnTo>
                  <a:lnTo>
                    <a:pt x="81918" y="0"/>
                  </a:lnTo>
                  <a:lnTo>
                    <a:pt x="97176" y="5541"/>
                  </a:lnTo>
                  <a:lnTo>
                    <a:pt x="105198" y="9982"/>
                  </a:lnTo>
                  <a:lnTo>
                    <a:pt x="115990" y="24324"/>
                  </a:lnTo>
                  <a:lnTo>
                    <a:pt x="121727" y="41752"/>
                  </a:lnTo>
                  <a:lnTo>
                    <a:pt x="121925" y="58906"/>
                  </a:lnTo>
                  <a:lnTo>
                    <a:pt x="114700" y="87800"/>
                  </a:lnTo>
                  <a:lnTo>
                    <a:pt x="103621" y="108591"/>
                  </a:lnTo>
                  <a:lnTo>
                    <a:pt x="80755" y="133328"/>
                  </a:lnTo>
                  <a:lnTo>
                    <a:pt x="33584" y="164937"/>
                  </a:lnTo>
                  <a:lnTo>
                    <a:pt x="764" y="187436"/>
                  </a:lnTo>
                  <a:lnTo>
                    <a:pt x="0" y="188396"/>
                  </a:lnTo>
                  <a:lnTo>
                    <a:pt x="902" y="189035"/>
                  </a:lnTo>
                  <a:lnTo>
                    <a:pt x="15858" y="190062"/>
                  </a:lnTo>
                  <a:lnTo>
                    <a:pt x="60454" y="185255"/>
                  </a:lnTo>
                  <a:lnTo>
                    <a:pt x="98884" y="180849"/>
                  </a:lnTo>
                  <a:lnTo>
                    <a:pt x="138211" y="178573"/>
                  </a:lnTo>
                  <a:lnTo>
                    <a:pt x="181528" y="170834"/>
                  </a:lnTo>
                  <a:lnTo>
                    <a:pt x="216488" y="164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4194"/>
            <p:cNvSpPr/>
            <p:nvPr>
              <p:custDataLst>
                <p:tags r:id="rId173"/>
              </p:custDataLst>
            </p:nvPr>
          </p:nvSpPr>
          <p:spPr>
            <a:xfrm>
              <a:off x="7358637" y="5702300"/>
              <a:ext cx="166114" cy="28972"/>
            </a:xfrm>
            <a:custGeom>
              <a:avLst/>
              <a:gdLst/>
              <a:ahLst/>
              <a:cxnLst/>
              <a:rect l="0" t="0" r="0" b="0"/>
              <a:pathLst>
                <a:path w="166114" h="28972">
                  <a:moveTo>
                    <a:pt x="26413" y="0"/>
                  </a:moveTo>
                  <a:lnTo>
                    <a:pt x="26413" y="0"/>
                  </a:lnTo>
                  <a:lnTo>
                    <a:pt x="551" y="20394"/>
                  </a:lnTo>
                  <a:lnTo>
                    <a:pt x="0" y="22063"/>
                  </a:lnTo>
                  <a:lnTo>
                    <a:pt x="1042" y="23175"/>
                  </a:lnTo>
                  <a:lnTo>
                    <a:pt x="3149" y="23917"/>
                  </a:lnTo>
                  <a:lnTo>
                    <a:pt x="39065" y="25812"/>
                  </a:lnTo>
                  <a:lnTo>
                    <a:pt x="84489" y="28971"/>
                  </a:lnTo>
                  <a:lnTo>
                    <a:pt x="121545" y="25360"/>
                  </a:lnTo>
                  <a:lnTo>
                    <a:pt x="16611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4195"/>
            <p:cNvSpPr/>
            <p:nvPr>
              <p:custDataLst>
                <p:tags r:id="rId174"/>
              </p:custDataLst>
            </p:nvPr>
          </p:nvSpPr>
          <p:spPr>
            <a:xfrm>
              <a:off x="7341482" y="5613400"/>
              <a:ext cx="132469" cy="25401"/>
            </a:xfrm>
            <a:custGeom>
              <a:avLst/>
              <a:gdLst/>
              <a:ahLst/>
              <a:cxnLst/>
              <a:rect l="0" t="0" r="0" b="0"/>
              <a:pathLst>
                <a:path w="132469" h="25401">
                  <a:moveTo>
                    <a:pt x="5468" y="0"/>
                  </a:moveTo>
                  <a:lnTo>
                    <a:pt x="5468" y="0"/>
                  </a:lnTo>
                  <a:lnTo>
                    <a:pt x="0" y="5467"/>
                  </a:lnTo>
                  <a:lnTo>
                    <a:pt x="46671" y="11793"/>
                  </a:lnTo>
                  <a:lnTo>
                    <a:pt x="87061" y="13226"/>
                  </a:lnTo>
                  <a:lnTo>
                    <a:pt x="132468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807"/>
          <p:cNvGrpSpPr/>
          <p:nvPr/>
        </p:nvGrpSpPr>
        <p:grpSpPr>
          <a:xfrm>
            <a:off x="6392551" y="5356636"/>
            <a:ext cx="649600" cy="548460"/>
            <a:chOff x="6392551" y="5356636"/>
            <a:chExt cx="649600" cy="548460"/>
          </a:xfrm>
        </p:grpSpPr>
        <p:sp>
          <p:nvSpPr>
            <p:cNvPr id="326" name="SMARTInkShape-4196"/>
            <p:cNvSpPr/>
            <p:nvPr>
              <p:custDataLst>
                <p:tags r:id="rId165"/>
              </p:custDataLst>
            </p:nvPr>
          </p:nvSpPr>
          <p:spPr>
            <a:xfrm>
              <a:off x="6949591" y="5829300"/>
              <a:ext cx="92560" cy="22708"/>
            </a:xfrm>
            <a:custGeom>
              <a:avLst/>
              <a:gdLst/>
              <a:ahLst/>
              <a:cxnLst/>
              <a:rect l="0" t="0" r="0" b="0"/>
              <a:pathLst>
                <a:path w="92560" h="22708">
                  <a:moveTo>
                    <a:pt x="3659" y="19050"/>
                  </a:moveTo>
                  <a:lnTo>
                    <a:pt x="3659" y="19050"/>
                  </a:lnTo>
                  <a:lnTo>
                    <a:pt x="288" y="19050"/>
                  </a:lnTo>
                  <a:lnTo>
                    <a:pt x="0" y="19755"/>
                  </a:lnTo>
                  <a:lnTo>
                    <a:pt x="1563" y="22421"/>
                  </a:lnTo>
                  <a:lnTo>
                    <a:pt x="4378" y="22707"/>
                  </a:lnTo>
                  <a:lnTo>
                    <a:pt x="36029" y="18053"/>
                  </a:lnTo>
                  <a:lnTo>
                    <a:pt x="925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4197"/>
            <p:cNvSpPr/>
            <p:nvPr>
              <p:custDataLst>
                <p:tags r:id="rId166"/>
              </p:custDataLst>
            </p:nvPr>
          </p:nvSpPr>
          <p:spPr>
            <a:xfrm>
              <a:off x="6928226" y="5760410"/>
              <a:ext cx="101225" cy="144686"/>
            </a:xfrm>
            <a:custGeom>
              <a:avLst/>
              <a:gdLst/>
              <a:ahLst/>
              <a:cxnLst/>
              <a:rect l="0" t="0" r="0" b="0"/>
              <a:pathLst>
                <a:path w="101225" h="144686">
                  <a:moveTo>
                    <a:pt x="101224" y="11740"/>
                  </a:moveTo>
                  <a:lnTo>
                    <a:pt x="101224" y="11740"/>
                  </a:lnTo>
                  <a:lnTo>
                    <a:pt x="91764" y="2280"/>
                  </a:lnTo>
                  <a:lnTo>
                    <a:pt x="88083" y="481"/>
                  </a:lnTo>
                  <a:lnTo>
                    <a:pt x="86113" y="0"/>
                  </a:lnTo>
                  <a:lnTo>
                    <a:pt x="76600" y="2696"/>
                  </a:lnTo>
                  <a:lnTo>
                    <a:pt x="60743" y="10633"/>
                  </a:lnTo>
                  <a:lnTo>
                    <a:pt x="31926" y="37545"/>
                  </a:lnTo>
                  <a:lnTo>
                    <a:pt x="17187" y="60198"/>
                  </a:lnTo>
                  <a:lnTo>
                    <a:pt x="1530" y="106195"/>
                  </a:lnTo>
                  <a:lnTo>
                    <a:pt x="0" y="123766"/>
                  </a:lnTo>
                  <a:lnTo>
                    <a:pt x="1672" y="130439"/>
                  </a:lnTo>
                  <a:lnTo>
                    <a:pt x="3106" y="133206"/>
                  </a:lnTo>
                  <a:lnTo>
                    <a:pt x="10344" y="138163"/>
                  </a:lnTo>
                  <a:lnTo>
                    <a:pt x="24437" y="143037"/>
                  </a:lnTo>
                  <a:lnTo>
                    <a:pt x="45212" y="144685"/>
                  </a:lnTo>
                  <a:lnTo>
                    <a:pt x="69474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4198"/>
            <p:cNvSpPr/>
            <p:nvPr>
              <p:custDataLst>
                <p:tags r:id="rId167"/>
              </p:custDataLst>
            </p:nvPr>
          </p:nvSpPr>
          <p:spPr>
            <a:xfrm>
              <a:off x="6743700" y="5761727"/>
              <a:ext cx="120651" cy="134223"/>
            </a:xfrm>
            <a:custGeom>
              <a:avLst/>
              <a:gdLst/>
              <a:ahLst/>
              <a:cxnLst/>
              <a:rect l="0" t="0" r="0" b="0"/>
              <a:pathLst>
                <a:path w="120651" h="134223">
                  <a:moveTo>
                    <a:pt x="0" y="48523"/>
                  </a:moveTo>
                  <a:lnTo>
                    <a:pt x="0" y="48523"/>
                  </a:lnTo>
                  <a:lnTo>
                    <a:pt x="3370" y="51894"/>
                  </a:lnTo>
                  <a:lnTo>
                    <a:pt x="5025" y="55430"/>
                  </a:lnTo>
                  <a:lnTo>
                    <a:pt x="5467" y="57362"/>
                  </a:lnTo>
                  <a:lnTo>
                    <a:pt x="357" y="99668"/>
                  </a:lnTo>
                  <a:lnTo>
                    <a:pt x="21" y="133679"/>
                  </a:lnTo>
                  <a:lnTo>
                    <a:pt x="719" y="134222"/>
                  </a:lnTo>
                  <a:lnTo>
                    <a:pt x="1891" y="133878"/>
                  </a:lnTo>
                  <a:lnTo>
                    <a:pt x="3377" y="132943"/>
                  </a:lnTo>
                  <a:lnTo>
                    <a:pt x="10832" y="110459"/>
                  </a:lnTo>
                  <a:lnTo>
                    <a:pt x="20980" y="72778"/>
                  </a:lnTo>
                  <a:lnTo>
                    <a:pt x="34568" y="31044"/>
                  </a:lnTo>
                  <a:lnTo>
                    <a:pt x="40058" y="21704"/>
                  </a:lnTo>
                  <a:lnTo>
                    <a:pt x="43149" y="11335"/>
                  </a:lnTo>
                  <a:lnTo>
                    <a:pt x="43583" y="11736"/>
                  </a:lnTo>
                  <a:lnTo>
                    <a:pt x="44399" y="25317"/>
                  </a:lnTo>
                  <a:lnTo>
                    <a:pt x="45827" y="26703"/>
                  </a:lnTo>
                  <a:lnTo>
                    <a:pt x="51177" y="28241"/>
                  </a:lnTo>
                  <a:lnTo>
                    <a:pt x="53873" y="27946"/>
                  </a:lnTo>
                  <a:lnTo>
                    <a:pt x="67033" y="20523"/>
                  </a:lnTo>
                  <a:lnTo>
                    <a:pt x="95002" y="1258"/>
                  </a:lnTo>
                  <a:lnTo>
                    <a:pt x="99316" y="79"/>
                  </a:lnTo>
                  <a:lnTo>
                    <a:pt x="102901" y="0"/>
                  </a:lnTo>
                  <a:lnTo>
                    <a:pt x="108763" y="1792"/>
                  </a:lnTo>
                  <a:lnTo>
                    <a:pt x="110609" y="3963"/>
                  </a:lnTo>
                  <a:lnTo>
                    <a:pt x="112659" y="10139"/>
                  </a:lnTo>
                  <a:lnTo>
                    <a:pt x="113498" y="56050"/>
                  </a:lnTo>
                  <a:lnTo>
                    <a:pt x="111136" y="88397"/>
                  </a:lnTo>
                  <a:lnTo>
                    <a:pt x="112189" y="99406"/>
                  </a:lnTo>
                  <a:lnTo>
                    <a:pt x="110225" y="112831"/>
                  </a:lnTo>
                  <a:lnTo>
                    <a:pt x="112018" y="118968"/>
                  </a:lnTo>
                  <a:lnTo>
                    <a:pt x="113484" y="120886"/>
                  </a:lnTo>
                  <a:lnTo>
                    <a:pt x="120650" y="12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4199"/>
            <p:cNvSpPr/>
            <p:nvPr>
              <p:custDataLst>
                <p:tags r:id="rId168"/>
              </p:custDataLst>
            </p:nvPr>
          </p:nvSpPr>
          <p:spPr>
            <a:xfrm>
              <a:off x="6566162" y="5763157"/>
              <a:ext cx="139439" cy="137171"/>
            </a:xfrm>
            <a:custGeom>
              <a:avLst/>
              <a:gdLst/>
              <a:ahLst/>
              <a:cxnLst/>
              <a:rect l="0" t="0" r="0" b="0"/>
              <a:pathLst>
                <a:path w="139439" h="137171">
                  <a:moveTo>
                    <a:pt x="18788" y="21693"/>
                  </a:moveTo>
                  <a:lnTo>
                    <a:pt x="18788" y="21693"/>
                  </a:lnTo>
                  <a:lnTo>
                    <a:pt x="15417" y="21691"/>
                  </a:lnTo>
                  <a:lnTo>
                    <a:pt x="11881" y="19811"/>
                  </a:lnTo>
                  <a:lnTo>
                    <a:pt x="9949" y="18322"/>
                  </a:lnTo>
                  <a:lnTo>
                    <a:pt x="8662" y="18036"/>
                  </a:lnTo>
                  <a:lnTo>
                    <a:pt x="7804" y="18548"/>
                  </a:lnTo>
                  <a:lnTo>
                    <a:pt x="7231" y="19597"/>
                  </a:lnTo>
                  <a:lnTo>
                    <a:pt x="6118" y="67072"/>
                  </a:lnTo>
                  <a:lnTo>
                    <a:pt x="4210" y="113580"/>
                  </a:lnTo>
                  <a:lnTo>
                    <a:pt x="130" y="137170"/>
                  </a:lnTo>
                  <a:lnTo>
                    <a:pt x="0" y="136777"/>
                  </a:lnTo>
                  <a:lnTo>
                    <a:pt x="3132" y="99433"/>
                  </a:lnTo>
                  <a:lnTo>
                    <a:pt x="10574" y="57562"/>
                  </a:lnTo>
                  <a:lnTo>
                    <a:pt x="20937" y="11486"/>
                  </a:lnTo>
                  <a:lnTo>
                    <a:pt x="23894" y="795"/>
                  </a:lnTo>
                  <a:lnTo>
                    <a:pt x="26425" y="0"/>
                  </a:lnTo>
                  <a:lnTo>
                    <a:pt x="34882" y="998"/>
                  </a:lnTo>
                  <a:lnTo>
                    <a:pt x="41933" y="3793"/>
                  </a:lnTo>
                  <a:lnTo>
                    <a:pt x="77625" y="24677"/>
                  </a:lnTo>
                  <a:lnTo>
                    <a:pt x="86331" y="26547"/>
                  </a:lnTo>
                  <a:lnTo>
                    <a:pt x="90627" y="25634"/>
                  </a:lnTo>
                  <a:lnTo>
                    <a:pt x="105782" y="15912"/>
                  </a:lnTo>
                  <a:lnTo>
                    <a:pt x="111074" y="12068"/>
                  </a:lnTo>
                  <a:lnTo>
                    <a:pt x="115778" y="10360"/>
                  </a:lnTo>
                  <a:lnTo>
                    <a:pt x="118021" y="11315"/>
                  </a:lnTo>
                  <a:lnTo>
                    <a:pt x="122393" y="16139"/>
                  </a:lnTo>
                  <a:lnTo>
                    <a:pt x="124806" y="22987"/>
                  </a:lnTo>
                  <a:lnTo>
                    <a:pt x="132093" y="65707"/>
                  </a:lnTo>
                  <a:lnTo>
                    <a:pt x="136372" y="109673"/>
                  </a:lnTo>
                  <a:lnTo>
                    <a:pt x="139438" y="123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4200"/>
            <p:cNvSpPr/>
            <p:nvPr>
              <p:custDataLst>
                <p:tags r:id="rId169"/>
              </p:custDataLst>
            </p:nvPr>
          </p:nvSpPr>
          <p:spPr>
            <a:xfrm>
              <a:off x="6445637" y="5356636"/>
              <a:ext cx="132964" cy="112573"/>
            </a:xfrm>
            <a:custGeom>
              <a:avLst/>
              <a:gdLst/>
              <a:ahLst/>
              <a:cxnLst/>
              <a:rect l="0" t="0" r="0" b="0"/>
              <a:pathLst>
                <a:path w="132964" h="112573">
                  <a:moveTo>
                    <a:pt x="31363" y="34514"/>
                  </a:moveTo>
                  <a:lnTo>
                    <a:pt x="31363" y="34514"/>
                  </a:lnTo>
                  <a:lnTo>
                    <a:pt x="27992" y="31143"/>
                  </a:lnTo>
                  <a:lnTo>
                    <a:pt x="26999" y="30855"/>
                  </a:lnTo>
                  <a:lnTo>
                    <a:pt x="26337" y="31369"/>
                  </a:lnTo>
                  <a:lnTo>
                    <a:pt x="6224" y="73028"/>
                  </a:lnTo>
                  <a:lnTo>
                    <a:pt x="1572" y="93668"/>
                  </a:lnTo>
                  <a:lnTo>
                    <a:pt x="0" y="112443"/>
                  </a:lnTo>
                  <a:lnTo>
                    <a:pt x="576" y="112572"/>
                  </a:lnTo>
                  <a:lnTo>
                    <a:pt x="19901" y="79923"/>
                  </a:lnTo>
                  <a:lnTo>
                    <a:pt x="39420" y="40217"/>
                  </a:lnTo>
                  <a:lnTo>
                    <a:pt x="60254" y="4482"/>
                  </a:lnTo>
                  <a:lnTo>
                    <a:pt x="67956" y="0"/>
                  </a:lnTo>
                  <a:lnTo>
                    <a:pt x="71986" y="215"/>
                  </a:lnTo>
                  <a:lnTo>
                    <a:pt x="80227" y="4219"/>
                  </a:lnTo>
                  <a:lnTo>
                    <a:pt x="86711" y="12583"/>
                  </a:lnTo>
                  <a:lnTo>
                    <a:pt x="107962" y="51282"/>
                  </a:lnTo>
                  <a:lnTo>
                    <a:pt x="132963" y="98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4201"/>
            <p:cNvSpPr/>
            <p:nvPr>
              <p:custDataLst>
                <p:tags r:id="rId170"/>
              </p:custDataLst>
            </p:nvPr>
          </p:nvSpPr>
          <p:spPr>
            <a:xfrm>
              <a:off x="6392551" y="5538683"/>
              <a:ext cx="217800" cy="216730"/>
            </a:xfrm>
            <a:custGeom>
              <a:avLst/>
              <a:gdLst/>
              <a:ahLst/>
              <a:cxnLst/>
              <a:rect l="0" t="0" r="0" b="0"/>
              <a:pathLst>
                <a:path w="217800" h="216730">
                  <a:moveTo>
                    <a:pt x="97149" y="23917"/>
                  </a:moveTo>
                  <a:lnTo>
                    <a:pt x="97149" y="23917"/>
                  </a:lnTo>
                  <a:lnTo>
                    <a:pt x="97147" y="11708"/>
                  </a:lnTo>
                  <a:lnTo>
                    <a:pt x="95738" y="8722"/>
                  </a:lnTo>
                  <a:lnTo>
                    <a:pt x="90408" y="3523"/>
                  </a:lnTo>
                  <a:lnTo>
                    <a:pt x="83334" y="742"/>
                  </a:lnTo>
                  <a:lnTo>
                    <a:pt x="79473" y="0"/>
                  </a:lnTo>
                  <a:lnTo>
                    <a:pt x="63925" y="2326"/>
                  </a:lnTo>
                  <a:lnTo>
                    <a:pt x="52044" y="13146"/>
                  </a:lnTo>
                  <a:lnTo>
                    <a:pt x="22274" y="57463"/>
                  </a:lnTo>
                  <a:lnTo>
                    <a:pt x="9347" y="92162"/>
                  </a:lnTo>
                  <a:lnTo>
                    <a:pt x="0" y="139155"/>
                  </a:lnTo>
                  <a:lnTo>
                    <a:pt x="239" y="163110"/>
                  </a:lnTo>
                  <a:lnTo>
                    <a:pt x="4778" y="185888"/>
                  </a:lnTo>
                  <a:lnTo>
                    <a:pt x="17332" y="207140"/>
                  </a:lnTo>
                  <a:lnTo>
                    <a:pt x="24183" y="211682"/>
                  </a:lnTo>
                  <a:lnTo>
                    <a:pt x="41200" y="216729"/>
                  </a:lnTo>
                  <a:lnTo>
                    <a:pt x="58642" y="213328"/>
                  </a:lnTo>
                  <a:lnTo>
                    <a:pt x="84328" y="197631"/>
                  </a:lnTo>
                  <a:lnTo>
                    <a:pt x="108179" y="173786"/>
                  </a:lnTo>
                  <a:lnTo>
                    <a:pt x="132102" y="127274"/>
                  </a:lnTo>
                  <a:lnTo>
                    <a:pt x="138785" y="94993"/>
                  </a:lnTo>
                  <a:lnTo>
                    <a:pt x="137002" y="54149"/>
                  </a:lnTo>
                  <a:lnTo>
                    <a:pt x="130383" y="28181"/>
                  </a:lnTo>
                  <a:lnTo>
                    <a:pt x="120386" y="9585"/>
                  </a:lnTo>
                  <a:lnTo>
                    <a:pt x="112641" y="5189"/>
                  </a:lnTo>
                  <a:lnTo>
                    <a:pt x="92745" y="4070"/>
                  </a:lnTo>
                  <a:lnTo>
                    <a:pt x="64486" y="11373"/>
                  </a:lnTo>
                  <a:lnTo>
                    <a:pt x="50648" y="20458"/>
                  </a:lnTo>
                  <a:lnTo>
                    <a:pt x="44980" y="25845"/>
                  </a:lnTo>
                  <a:lnTo>
                    <a:pt x="36804" y="41237"/>
                  </a:lnTo>
                  <a:lnTo>
                    <a:pt x="33635" y="50281"/>
                  </a:lnTo>
                  <a:lnTo>
                    <a:pt x="33641" y="58426"/>
                  </a:lnTo>
                  <a:lnTo>
                    <a:pt x="39289" y="73121"/>
                  </a:lnTo>
                  <a:lnTo>
                    <a:pt x="46975" y="82945"/>
                  </a:lnTo>
                  <a:lnTo>
                    <a:pt x="50998" y="86552"/>
                  </a:lnTo>
                  <a:lnTo>
                    <a:pt x="73518" y="95000"/>
                  </a:lnTo>
                  <a:lnTo>
                    <a:pt x="116391" y="94743"/>
                  </a:lnTo>
                  <a:lnTo>
                    <a:pt x="157263" y="90197"/>
                  </a:lnTo>
                  <a:lnTo>
                    <a:pt x="217799" y="6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6" name="SMARTInkShape-Group808"/>
          <p:cNvGrpSpPr/>
          <p:nvPr/>
        </p:nvGrpSpPr>
        <p:grpSpPr>
          <a:xfrm>
            <a:off x="5647516" y="5514856"/>
            <a:ext cx="350508" cy="266568"/>
            <a:chOff x="5647516" y="5514856"/>
            <a:chExt cx="350508" cy="266568"/>
          </a:xfrm>
        </p:grpSpPr>
        <p:sp>
          <p:nvSpPr>
            <p:cNvPr id="333" name="SMARTInkShape-4202"/>
            <p:cNvSpPr/>
            <p:nvPr>
              <p:custDataLst>
                <p:tags r:id="rId162"/>
              </p:custDataLst>
            </p:nvPr>
          </p:nvSpPr>
          <p:spPr>
            <a:xfrm>
              <a:off x="5871028" y="5514856"/>
              <a:ext cx="126996" cy="266568"/>
            </a:xfrm>
            <a:custGeom>
              <a:avLst/>
              <a:gdLst/>
              <a:ahLst/>
              <a:cxnLst/>
              <a:rect l="0" t="0" r="0" b="0"/>
              <a:pathLst>
                <a:path w="126996" h="266568">
                  <a:moveTo>
                    <a:pt x="21772" y="9644"/>
                  </a:moveTo>
                  <a:lnTo>
                    <a:pt x="21772" y="9644"/>
                  </a:lnTo>
                  <a:lnTo>
                    <a:pt x="9839" y="4618"/>
                  </a:lnTo>
                  <a:lnTo>
                    <a:pt x="757" y="3555"/>
                  </a:lnTo>
                  <a:lnTo>
                    <a:pt x="0" y="2763"/>
                  </a:lnTo>
                  <a:lnTo>
                    <a:pt x="202" y="1529"/>
                  </a:lnTo>
                  <a:lnTo>
                    <a:pt x="1042" y="0"/>
                  </a:lnTo>
                  <a:lnTo>
                    <a:pt x="9501" y="184"/>
                  </a:lnTo>
                  <a:lnTo>
                    <a:pt x="37928" y="6050"/>
                  </a:lnTo>
                  <a:lnTo>
                    <a:pt x="79098" y="29893"/>
                  </a:lnTo>
                  <a:lnTo>
                    <a:pt x="106082" y="50960"/>
                  </a:lnTo>
                  <a:lnTo>
                    <a:pt x="120521" y="77860"/>
                  </a:lnTo>
                  <a:lnTo>
                    <a:pt x="126995" y="102528"/>
                  </a:lnTo>
                  <a:lnTo>
                    <a:pt x="119045" y="147988"/>
                  </a:lnTo>
                  <a:lnTo>
                    <a:pt x="106489" y="177321"/>
                  </a:lnTo>
                  <a:lnTo>
                    <a:pt x="75233" y="220197"/>
                  </a:lnTo>
                  <a:lnTo>
                    <a:pt x="41909" y="255265"/>
                  </a:lnTo>
                  <a:lnTo>
                    <a:pt x="23335" y="265912"/>
                  </a:lnTo>
                  <a:lnTo>
                    <a:pt x="20697" y="266567"/>
                  </a:lnTo>
                  <a:lnTo>
                    <a:pt x="15422" y="263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4203"/>
            <p:cNvSpPr/>
            <p:nvPr>
              <p:custDataLst>
                <p:tags r:id="rId163"/>
              </p:custDataLst>
            </p:nvPr>
          </p:nvSpPr>
          <p:spPr>
            <a:xfrm>
              <a:off x="5647516" y="5575300"/>
              <a:ext cx="340535" cy="31751"/>
            </a:xfrm>
            <a:custGeom>
              <a:avLst/>
              <a:gdLst/>
              <a:ahLst/>
              <a:cxnLst/>
              <a:rect l="0" t="0" r="0" b="0"/>
              <a:pathLst>
                <a:path w="340535" h="31751">
                  <a:moveTo>
                    <a:pt x="29384" y="31750"/>
                  </a:moveTo>
                  <a:lnTo>
                    <a:pt x="29384" y="31750"/>
                  </a:lnTo>
                  <a:lnTo>
                    <a:pt x="23609" y="26681"/>
                  </a:lnTo>
                  <a:lnTo>
                    <a:pt x="13483" y="21624"/>
                  </a:lnTo>
                  <a:lnTo>
                    <a:pt x="0" y="19389"/>
                  </a:lnTo>
                  <a:lnTo>
                    <a:pt x="46500" y="19059"/>
                  </a:lnTo>
                  <a:lnTo>
                    <a:pt x="86439" y="18346"/>
                  </a:lnTo>
                  <a:lnTo>
                    <a:pt x="131270" y="14686"/>
                  </a:lnTo>
                  <a:lnTo>
                    <a:pt x="168741" y="13583"/>
                  </a:lnTo>
                  <a:lnTo>
                    <a:pt x="209277" y="12961"/>
                  </a:lnTo>
                  <a:lnTo>
                    <a:pt x="252646" y="9406"/>
                  </a:lnTo>
                  <a:lnTo>
                    <a:pt x="294502" y="7257"/>
                  </a:lnTo>
                  <a:lnTo>
                    <a:pt x="325588" y="5824"/>
                  </a:lnTo>
                  <a:lnTo>
                    <a:pt x="3405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4204"/>
            <p:cNvSpPr/>
            <p:nvPr>
              <p:custDataLst>
                <p:tags r:id="rId164"/>
              </p:custDataLst>
            </p:nvPr>
          </p:nvSpPr>
          <p:spPr>
            <a:xfrm>
              <a:off x="5654671" y="5683250"/>
              <a:ext cx="263530" cy="45879"/>
            </a:xfrm>
            <a:custGeom>
              <a:avLst/>
              <a:gdLst/>
              <a:ahLst/>
              <a:cxnLst/>
              <a:rect l="0" t="0" r="0" b="0"/>
              <a:pathLst>
                <a:path w="263530" h="45879">
                  <a:moveTo>
                    <a:pt x="28579" y="31750"/>
                  </a:moveTo>
                  <a:lnTo>
                    <a:pt x="28579" y="31750"/>
                  </a:lnTo>
                  <a:lnTo>
                    <a:pt x="3964" y="45534"/>
                  </a:lnTo>
                  <a:lnTo>
                    <a:pt x="1585" y="45878"/>
                  </a:lnTo>
                  <a:lnTo>
                    <a:pt x="0" y="45402"/>
                  </a:lnTo>
                  <a:lnTo>
                    <a:pt x="1059" y="44379"/>
                  </a:lnTo>
                  <a:lnTo>
                    <a:pt x="14781" y="39569"/>
                  </a:lnTo>
                  <a:lnTo>
                    <a:pt x="58093" y="32919"/>
                  </a:lnTo>
                  <a:lnTo>
                    <a:pt x="98943" y="28725"/>
                  </a:lnTo>
                  <a:lnTo>
                    <a:pt x="131348" y="24996"/>
                  </a:lnTo>
                  <a:lnTo>
                    <a:pt x="173800" y="18930"/>
                  </a:lnTo>
                  <a:lnTo>
                    <a:pt x="209897" y="12664"/>
                  </a:lnTo>
                  <a:lnTo>
                    <a:pt x="2635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1" name="SMARTInkShape-Group809"/>
          <p:cNvGrpSpPr/>
          <p:nvPr/>
        </p:nvGrpSpPr>
        <p:grpSpPr>
          <a:xfrm>
            <a:off x="4286703" y="5391626"/>
            <a:ext cx="913948" cy="380102"/>
            <a:chOff x="4286703" y="5391626"/>
            <a:chExt cx="913948" cy="380102"/>
          </a:xfrm>
        </p:grpSpPr>
        <p:sp>
          <p:nvSpPr>
            <p:cNvPr id="337" name="SMARTInkShape-4205"/>
            <p:cNvSpPr/>
            <p:nvPr>
              <p:custDataLst>
                <p:tags r:id="rId158"/>
              </p:custDataLst>
            </p:nvPr>
          </p:nvSpPr>
          <p:spPr>
            <a:xfrm>
              <a:off x="5024204" y="5391626"/>
              <a:ext cx="119297" cy="118450"/>
            </a:xfrm>
            <a:custGeom>
              <a:avLst/>
              <a:gdLst/>
              <a:ahLst/>
              <a:cxnLst/>
              <a:rect l="0" t="0" r="0" b="0"/>
              <a:pathLst>
                <a:path w="119297" h="118450">
                  <a:moveTo>
                    <a:pt x="55796" y="43974"/>
                  </a:moveTo>
                  <a:lnTo>
                    <a:pt x="55796" y="43974"/>
                  </a:lnTo>
                  <a:lnTo>
                    <a:pt x="55796" y="37886"/>
                  </a:lnTo>
                  <a:lnTo>
                    <a:pt x="52425" y="37701"/>
                  </a:lnTo>
                  <a:lnTo>
                    <a:pt x="48889" y="41421"/>
                  </a:lnTo>
                  <a:lnTo>
                    <a:pt x="19431" y="88862"/>
                  </a:lnTo>
                  <a:lnTo>
                    <a:pt x="0" y="118449"/>
                  </a:lnTo>
                  <a:lnTo>
                    <a:pt x="254" y="118318"/>
                  </a:lnTo>
                  <a:lnTo>
                    <a:pt x="2418" y="116292"/>
                  </a:lnTo>
                  <a:lnTo>
                    <a:pt x="20746" y="75700"/>
                  </a:lnTo>
                  <a:lnTo>
                    <a:pt x="37731" y="29851"/>
                  </a:lnTo>
                  <a:lnTo>
                    <a:pt x="49045" y="1127"/>
                  </a:lnTo>
                  <a:lnTo>
                    <a:pt x="49884" y="593"/>
                  </a:lnTo>
                  <a:lnTo>
                    <a:pt x="52698" y="0"/>
                  </a:lnTo>
                  <a:lnTo>
                    <a:pt x="54436" y="1252"/>
                  </a:lnTo>
                  <a:lnTo>
                    <a:pt x="58249" y="6406"/>
                  </a:lnTo>
                  <a:lnTo>
                    <a:pt x="83648" y="52473"/>
                  </a:lnTo>
                  <a:lnTo>
                    <a:pt x="119296" y="10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4206"/>
            <p:cNvSpPr/>
            <p:nvPr>
              <p:custDataLst>
                <p:tags r:id="rId159"/>
              </p:custDataLst>
            </p:nvPr>
          </p:nvSpPr>
          <p:spPr>
            <a:xfrm>
              <a:off x="5012155" y="5559756"/>
              <a:ext cx="188496" cy="202321"/>
            </a:xfrm>
            <a:custGeom>
              <a:avLst/>
              <a:gdLst/>
              <a:ahLst/>
              <a:cxnLst/>
              <a:rect l="0" t="0" r="0" b="0"/>
              <a:pathLst>
                <a:path w="188496" h="202321">
                  <a:moveTo>
                    <a:pt x="105945" y="21894"/>
                  </a:moveTo>
                  <a:lnTo>
                    <a:pt x="105945" y="21894"/>
                  </a:lnTo>
                  <a:lnTo>
                    <a:pt x="105945" y="13055"/>
                  </a:lnTo>
                  <a:lnTo>
                    <a:pt x="104063" y="9029"/>
                  </a:lnTo>
                  <a:lnTo>
                    <a:pt x="97106" y="695"/>
                  </a:lnTo>
                  <a:lnTo>
                    <a:pt x="94408" y="0"/>
                  </a:lnTo>
                  <a:lnTo>
                    <a:pt x="87647" y="1109"/>
                  </a:lnTo>
                  <a:lnTo>
                    <a:pt x="75908" y="9072"/>
                  </a:lnTo>
                  <a:lnTo>
                    <a:pt x="51948" y="33532"/>
                  </a:lnTo>
                  <a:lnTo>
                    <a:pt x="22557" y="77479"/>
                  </a:lnTo>
                  <a:lnTo>
                    <a:pt x="4571" y="121068"/>
                  </a:lnTo>
                  <a:lnTo>
                    <a:pt x="0" y="161533"/>
                  </a:lnTo>
                  <a:lnTo>
                    <a:pt x="1944" y="174737"/>
                  </a:lnTo>
                  <a:lnTo>
                    <a:pt x="10804" y="187191"/>
                  </a:lnTo>
                  <a:lnTo>
                    <a:pt x="23443" y="197665"/>
                  </a:lnTo>
                  <a:lnTo>
                    <a:pt x="36116" y="202320"/>
                  </a:lnTo>
                  <a:lnTo>
                    <a:pt x="50686" y="200626"/>
                  </a:lnTo>
                  <a:lnTo>
                    <a:pt x="65863" y="194464"/>
                  </a:lnTo>
                  <a:lnTo>
                    <a:pt x="86308" y="178388"/>
                  </a:lnTo>
                  <a:lnTo>
                    <a:pt x="115510" y="140305"/>
                  </a:lnTo>
                  <a:lnTo>
                    <a:pt x="126731" y="116558"/>
                  </a:lnTo>
                  <a:lnTo>
                    <a:pt x="135320" y="75086"/>
                  </a:lnTo>
                  <a:lnTo>
                    <a:pt x="133855" y="35929"/>
                  </a:lnTo>
                  <a:lnTo>
                    <a:pt x="130195" y="27723"/>
                  </a:lnTo>
                  <a:lnTo>
                    <a:pt x="118604" y="14842"/>
                  </a:lnTo>
                  <a:lnTo>
                    <a:pt x="99583" y="3028"/>
                  </a:lnTo>
                  <a:lnTo>
                    <a:pt x="92531" y="2967"/>
                  </a:lnTo>
                  <a:lnTo>
                    <a:pt x="77170" y="8543"/>
                  </a:lnTo>
                  <a:lnTo>
                    <a:pt x="59397" y="20212"/>
                  </a:lnTo>
                  <a:lnTo>
                    <a:pt x="51626" y="34082"/>
                  </a:lnTo>
                  <a:lnTo>
                    <a:pt x="47231" y="49888"/>
                  </a:lnTo>
                  <a:lnTo>
                    <a:pt x="47630" y="61617"/>
                  </a:lnTo>
                  <a:lnTo>
                    <a:pt x="53921" y="71534"/>
                  </a:lnTo>
                  <a:lnTo>
                    <a:pt x="58563" y="76153"/>
                  </a:lnTo>
                  <a:lnTo>
                    <a:pt x="75009" y="81287"/>
                  </a:lnTo>
                  <a:lnTo>
                    <a:pt x="97134" y="82157"/>
                  </a:lnTo>
                  <a:lnTo>
                    <a:pt x="135241" y="75421"/>
                  </a:lnTo>
                  <a:lnTo>
                    <a:pt x="163935" y="67935"/>
                  </a:lnTo>
                  <a:lnTo>
                    <a:pt x="180590" y="57800"/>
                  </a:lnTo>
                  <a:lnTo>
                    <a:pt x="188495" y="47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SMARTInkShape-4207"/>
            <p:cNvSpPr/>
            <p:nvPr>
              <p:custDataLst>
                <p:tags r:id="rId160"/>
              </p:custDataLst>
            </p:nvPr>
          </p:nvSpPr>
          <p:spPr>
            <a:xfrm>
              <a:off x="4655694" y="5645150"/>
              <a:ext cx="176657" cy="19051"/>
            </a:xfrm>
            <a:custGeom>
              <a:avLst/>
              <a:gdLst/>
              <a:ahLst/>
              <a:cxnLst/>
              <a:rect l="0" t="0" r="0" b="0"/>
              <a:pathLst>
                <a:path w="176657" h="19051">
                  <a:moveTo>
                    <a:pt x="11556" y="19050"/>
                  </a:moveTo>
                  <a:lnTo>
                    <a:pt x="11556" y="19050"/>
                  </a:lnTo>
                  <a:lnTo>
                    <a:pt x="8185" y="19050"/>
                  </a:lnTo>
                  <a:lnTo>
                    <a:pt x="4648" y="17168"/>
                  </a:lnTo>
                  <a:lnTo>
                    <a:pt x="2717" y="15679"/>
                  </a:lnTo>
                  <a:lnTo>
                    <a:pt x="1430" y="15392"/>
                  </a:lnTo>
                  <a:lnTo>
                    <a:pt x="572" y="15906"/>
                  </a:lnTo>
                  <a:lnTo>
                    <a:pt x="0" y="16954"/>
                  </a:lnTo>
                  <a:lnTo>
                    <a:pt x="324" y="17652"/>
                  </a:lnTo>
                  <a:lnTo>
                    <a:pt x="1246" y="18118"/>
                  </a:lnTo>
                  <a:lnTo>
                    <a:pt x="21303" y="18927"/>
                  </a:lnTo>
                  <a:lnTo>
                    <a:pt x="59395" y="17144"/>
                  </a:lnTo>
                  <a:lnTo>
                    <a:pt x="100733" y="10206"/>
                  </a:lnTo>
                  <a:lnTo>
                    <a:pt x="147809" y="1832"/>
                  </a:lnTo>
                  <a:lnTo>
                    <a:pt x="176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SMARTInkShape-4208"/>
            <p:cNvSpPr/>
            <p:nvPr>
              <p:custDataLst>
                <p:tags r:id="rId161"/>
              </p:custDataLst>
            </p:nvPr>
          </p:nvSpPr>
          <p:spPr>
            <a:xfrm>
              <a:off x="4286703" y="5538715"/>
              <a:ext cx="190048" cy="233013"/>
            </a:xfrm>
            <a:custGeom>
              <a:avLst/>
              <a:gdLst/>
              <a:ahLst/>
              <a:cxnLst/>
              <a:rect l="0" t="0" r="0" b="0"/>
              <a:pathLst>
                <a:path w="190048" h="233013">
                  <a:moveTo>
                    <a:pt x="24947" y="49285"/>
                  </a:moveTo>
                  <a:lnTo>
                    <a:pt x="24947" y="49285"/>
                  </a:lnTo>
                  <a:lnTo>
                    <a:pt x="21576" y="45914"/>
                  </a:lnTo>
                  <a:lnTo>
                    <a:pt x="18040" y="44259"/>
                  </a:lnTo>
                  <a:lnTo>
                    <a:pt x="16109" y="43818"/>
                  </a:lnTo>
                  <a:lnTo>
                    <a:pt x="14822" y="42818"/>
                  </a:lnTo>
                  <a:lnTo>
                    <a:pt x="7372" y="30106"/>
                  </a:lnTo>
                  <a:lnTo>
                    <a:pt x="6880" y="28031"/>
                  </a:lnTo>
                  <a:lnTo>
                    <a:pt x="7258" y="25943"/>
                  </a:lnTo>
                  <a:lnTo>
                    <a:pt x="9559" y="21742"/>
                  </a:lnTo>
                  <a:lnTo>
                    <a:pt x="21855" y="8932"/>
                  </a:lnTo>
                  <a:lnTo>
                    <a:pt x="29687" y="3598"/>
                  </a:lnTo>
                  <a:lnTo>
                    <a:pt x="45401" y="0"/>
                  </a:lnTo>
                  <a:lnTo>
                    <a:pt x="63463" y="2305"/>
                  </a:lnTo>
                  <a:lnTo>
                    <a:pt x="78849" y="10828"/>
                  </a:lnTo>
                  <a:lnTo>
                    <a:pt x="86063" y="23961"/>
                  </a:lnTo>
                  <a:lnTo>
                    <a:pt x="92209" y="49308"/>
                  </a:lnTo>
                  <a:lnTo>
                    <a:pt x="92236" y="66934"/>
                  </a:lnTo>
                  <a:lnTo>
                    <a:pt x="80340" y="107280"/>
                  </a:lnTo>
                  <a:lnTo>
                    <a:pt x="57788" y="149458"/>
                  </a:lnTo>
                  <a:lnTo>
                    <a:pt x="27094" y="191332"/>
                  </a:lnTo>
                  <a:lnTo>
                    <a:pt x="2990" y="223650"/>
                  </a:lnTo>
                  <a:lnTo>
                    <a:pt x="0" y="232007"/>
                  </a:lnTo>
                  <a:lnTo>
                    <a:pt x="9794" y="233012"/>
                  </a:lnTo>
                  <a:lnTo>
                    <a:pt x="57000" y="226472"/>
                  </a:lnTo>
                  <a:lnTo>
                    <a:pt x="99090" y="215126"/>
                  </a:lnTo>
                  <a:lnTo>
                    <a:pt x="146133" y="205287"/>
                  </a:lnTo>
                  <a:lnTo>
                    <a:pt x="190047" y="1889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4" name="SMARTInkShape-Group810"/>
          <p:cNvGrpSpPr/>
          <p:nvPr/>
        </p:nvGrpSpPr>
        <p:grpSpPr>
          <a:xfrm>
            <a:off x="3806341" y="5626100"/>
            <a:ext cx="187810" cy="120179"/>
            <a:chOff x="3806341" y="5626100"/>
            <a:chExt cx="187810" cy="120179"/>
          </a:xfrm>
        </p:grpSpPr>
        <p:sp>
          <p:nvSpPr>
            <p:cNvPr id="342" name="SMARTInkShape-4209"/>
            <p:cNvSpPr/>
            <p:nvPr>
              <p:custDataLst>
                <p:tags r:id="rId156"/>
              </p:custDataLst>
            </p:nvPr>
          </p:nvSpPr>
          <p:spPr>
            <a:xfrm>
              <a:off x="3821861" y="5721350"/>
              <a:ext cx="172290" cy="24929"/>
            </a:xfrm>
            <a:custGeom>
              <a:avLst/>
              <a:gdLst/>
              <a:ahLst/>
              <a:cxnLst/>
              <a:rect l="0" t="0" r="0" b="0"/>
              <a:pathLst>
                <a:path w="172290" h="24929">
                  <a:moveTo>
                    <a:pt x="32589" y="0"/>
                  </a:moveTo>
                  <a:lnTo>
                    <a:pt x="32589" y="0"/>
                  </a:lnTo>
                  <a:lnTo>
                    <a:pt x="639" y="17023"/>
                  </a:lnTo>
                  <a:lnTo>
                    <a:pt x="0" y="18404"/>
                  </a:lnTo>
                  <a:lnTo>
                    <a:pt x="986" y="20031"/>
                  </a:lnTo>
                  <a:lnTo>
                    <a:pt x="3053" y="21820"/>
                  </a:lnTo>
                  <a:lnTo>
                    <a:pt x="48089" y="24928"/>
                  </a:lnTo>
                  <a:lnTo>
                    <a:pt x="89899" y="21935"/>
                  </a:lnTo>
                  <a:lnTo>
                    <a:pt x="130406" y="14550"/>
                  </a:lnTo>
                  <a:lnTo>
                    <a:pt x="1722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4210"/>
            <p:cNvSpPr/>
            <p:nvPr>
              <p:custDataLst>
                <p:tags r:id="rId157"/>
              </p:custDataLst>
            </p:nvPr>
          </p:nvSpPr>
          <p:spPr>
            <a:xfrm>
              <a:off x="3806341" y="5626100"/>
              <a:ext cx="168760" cy="6351"/>
            </a:xfrm>
            <a:custGeom>
              <a:avLst/>
              <a:gdLst/>
              <a:ahLst/>
              <a:cxnLst/>
              <a:rect l="0" t="0" r="0" b="0"/>
              <a:pathLst>
                <a:path w="168760" h="6351">
                  <a:moveTo>
                    <a:pt x="3659" y="6350"/>
                  </a:moveTo>
                  <a:lnTo>
                    <a:pt x="3659" y="6350"/>
                  </a:lnTo>
                  <a:lnTo>
                    <a:pt x="288" y="6350"/>
                  </a:lnTo>
                  <a:lnTo>
                    <a:pt x="0" y="5645"/>
                  </a:lnTo>
                  <a:lnTo>
                    <a:pt x="1563" y="2979"/>
                  </a:lnTo>
                  <a:lnTo>
                    <a:pt x="8372" y="1324"/>
                  </a:lnTo>
                  <a:lnTo>
                    <a:pt x="51238" y="174"/>
                  </a:lnTo>
                  <a:lnTo>
                    <a:pt x="93883" y="34"/>
                  </a:lnTo>
                  <a:lnTo>
                    <a:pt x="168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3" name="SMARTInkShape-Group811"/>
          <p:cNvGrpSpPr/>
          <p:nvPr/>
        </p:nvGrpSpPr>
        <p:grpSpPr>
          <a:xfrm>
            <a:off x="2680583" y="5397761"/>
            <a:ext cx="850018" cy="427104"/>
            <a:chOff x="2680583" y="5397761"/>
            <a:chExt cx="850018" cy="427104"/>
          </a:xfrm>
        </p:grpSpPr>
        <p:sp>
          <p:nvSpPr>
            <p:cNvPr id="345" name="SMARTInkShape-4211"/>
            <p:cNvSpPr/>
            <p:nvPr>
              <p:custDataLst>
                <p:tags r:id="rId148"/>
              </p:custDataLst>
            </p:nvPr>
          </p:nvSpPr>
          <p:spPr>
            <a:xfrm>
              <a:off x="3511550" y="558165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10831" y="5819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4212"/>
            <p:cNvSpPr/>
            <p:nvPr>
              <p:custDataLst>
                <p:tags r:id="rId149"/>
              </p:custDataLst>
            </p:nvPr>
          </p:nvSpPr>
          <p:spPr>
            <a:xfrm>
              <a:off x="3473450" y="56705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12700" y="0"/>
                  </a:moveTo>
                  <a:lnTo>
                    <a:pt x="12700" y="0"/>
                  </a:lnTo>
                  <a:lnTo>
                    <a:pt x="11994" y="10139"/>
                  </a:lnTo>
                  <a:lnTo>
                    <a:pt x="7674" y="27611"/>
                  </a:lnTo>
                  <a:lnTo>
                    <a:pt x="4861" y="4322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4213"/>
            <p:cNvSpPr/>
            <p:nvPr>
              <p:custDataLst>
                <p:tags r:id="rId150"/>
              </p:custDataLst>
            </p:nvPr>
          </p:nvSpPr>
          <p:spPr>
            <a:xfrm>
              <a:off x="3326193" y="5473700"/>
              <a:ext cx="140908" cy="209551"/>
            </a:xfrm>
            <a:custGeom>
              <a:avLst/>
              <a:gdLst/>
              <a:ahLst/>
              <a:cxnLst/>
              <a:rect l="0" t="0" r="0" b="0"/>
              <a:pathLst>
                <a:path w="140908" h="209551">
                  <a:moveTo>
                    <a:pt x="140907" y="0"/>
                  </a:moveTo>
                  <a:lnTo>
                    <a:pt x="140907" y="0"/>
                  </a:lnTo>
                  <a:lnTo>
                    <a:pt x="137536" y="0"/>
                  </a:lnTo>
                  <a:lnTo>
                    <a:pt x="133999" y="1881"/>
                  </a:lnTo>
                  <a:lnTo>
                    <a:pt x="118830" y="12948"/>
                  </a:lnTo>
                  <a:lnTo>
                    <a:pt x="89897" y="52141"/>
                  </a:lnTo>
                  <a:lnTo>
                    <a:pt x="63704" y="96846"/>
                  </a:lnTo>
                  <a:lnTo>
                    <a:pt x="31986" y="137187"/>
                  </a:lnTo>
                  <a:lnTo>
                    <a:pt x="4842" y="181171"/>
                  </a:lnTo>
                  <a:lnTo>
                    <a:pt x="0" y="194115"/>
                  </a:lnTo>
                  <a:lnTo>
                    <a:pt x="1207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4214"/>
            <p:cNvSpPr/>
            <p:nvPr>
              <p:custDataLst>
                <p:tags r:id="rId151"/>
              </p:custDataLst>
            </p:nvPr>
          </p:nvSpPr>
          <p:spPr>
            <a:xfrm>
              <a:off x="3317566" y="5496204"/>
              <a:ext cx="111435" cy="189727"/>
            </a:xfrm>
            <a:custGeom>
              <a:avLst/>
              <a:gdLst/>
              <a:ahLst/>
              <a:cxnLst/>
              <a:rect l="0" t="0" r="0" b="0"/>
              <a:pathLst>
                <a:path w="111435" h="189727">
                  <a:moveTo>
                    <a:pt x="9834" y="15596"/>
                  </a:moveTo>
                  <a:lnTo>
                    <a:pt x="9834" y="15596"/>
                  </a:lnTo>
                  <a:lnTo>
                    <a:pt x="6463" y="12225"/>
                  </a:lnTo>
                  <a:lnTo>
                    <a:pt x="4808" y="8688"/>
                  </a:lnTo>
                  <a:lnTo>
                    <a:pt x="4367" y="6758"/>
                  </a:lnTo>
                  <a:lnTo>
                    <a:pt x="0" y="0"/>
                  </a:lnTo>
                  <a:lnTo>
                    <a:pt x="9628" y="5746"/>
                  </a:lnTo>
                  <a:lnTo>
                    <a:pt x="15152" y="13335"/>
                  </a:lnTo>
                  <a:lnTo>
                    <a:pt x="41875" y="56032"/>
                  </a:lnTo>
                  <a:lnTo>
                    <a:pt x="67175" y="97469"/>
                  </a:lnTo>
                  <a:lnTo>
                    <a:pt x="88219" y="143622"/>
                  </a:lnTo>
                  <a:lnTo>
                    <a:pt x="110188" y="189726"/>
                  </a:lnTo>
                  <a:lnTo>
                    <a:pt x="111434" y="18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4215"/>
            <p:cNvSpPr/>
            <p:nvPr>
              <p:custDataLst>
                <p:tags r:id="rId152"/>
              </p:custDataLst>
            </p:nvPr>
          </p:nvSpPr>
          <p:spPr>
            <a:xfrm>
              <a:off x="3050509" y="5454657"/>
              <a:ext cx="175292" cy="226080"/>
            </a:xfrm>
            <a:custGeom>
              <a:avLst/>
              <a:gdLst/>
              <a:ahLst/>
              <a:cxnLst/>
              <a:rect l="0" t="0" r="0" b="0"/>
              <a:pathLst>
                <a:path w="175292" h="226080">
                  <a:moveTo>
                    <a:pt x="143541" y="6343"/>
                  </a:moveTo>
                  <a:lnTo>
                    <a:pt x="143541" y="6343"/>
                  </a:lnTo>
                  <a:lnTo>
                    <a:pt x="149008" y="876"/>
                  </a:lnTo>
                  <a:lnTo>
                    <a:pt x="155281" y="71"/>
                  </a:lnTo>
                  <a:lnTo>
                    <a:pt x="161624" y="0"/>
                  </a:lnTo>
                  <a:lnTo>
                    <a:pt x="160280" y="1877"/>
                  </a:lnTo>
                  <a:lnTo>
                    <a:pt x="156625" y="5064"/>
                  </a:lnTo>
                  <a:lnTo>
                    <a:pt x="112973" y="27934"/>
                  </a:lnTo>
                  <a:lnTo>
                    <a:pt x="65906" y="56974"/>
                  </a:lnTo>
                  <a:lnTo>
                    <a:pt x="22373" y="80597"/>
                  </a:lnTo>
                  <a:lnTo>
                    <a:pt x="5961" y="89806"/>
                  </a:lnTo>
                  <a:lnTo>
                    <a:pt x="3138" y="93029"/>
                  </a:lnTo>
                  <a:lnTo>
                    <a:pt x="0" y="100374"/>
                  </a:lnTo>
                  <a:lnTo>
                    <a:pt x="1281" y="103602"/>
                  </a:lnTo>
                  <a:lnTo>
                    <a:pt x="8348" y="109070"/>
                  </a:lnTo>
                  <a:lnTo>
                    <a:pt x="32248" y="118331"/>
                  </a:lnTo>
                  <a:lnTo>
                    <a:pt x="71776" y="126954"/>
                  </a:lnTo>
                  <a:lnTo>
                    <a:pt x="92880" y="133331"/>
                  </a:lnTo>
                  <a:lnTo>
                    <a:pt x="97067" y="135453"/>
                  </a:lnTo>
                  <a:lnTo>
                    <a:pt x="99152" y="137571"/>
                  </a:lnTo>
                  <a:lnTo>
                    <a:pt x="99837" y="139689"/>
                  </a:lnTo>
                  <a:lnTo>
                    <a:pt x="99588" y="141806"/>
                  </a:lnTo>
                  <a:lnTo>
                    <a:pt x="89125" y="151530"/>
                  </a:lnTo>
                  <a:lnTo>
                    <a:pt x="43388" y="181254"/>
                  </a:lnTo>
                  <a:lnTo>
                    <a:pt x="7339" y="207358"/>
                  </a:lnTo>
                  <a:lnTo>
                    <a:pt x="4762" y="211615"/>
                  </a:lnTo>
                  <a:lnTo>
                    <a:pt x="3749" y="215863"/>
                  </a:lnTo>
                  <a:lnTo>
                    <a:pt x="3780" y="220106"/>
                  </a:lnTo>
                  <a:lnTo>
                    <a:pt x="6623" y="222935"/>
                  </a:lnTo>
                  <a:lnTo>
                    <a:pt x="17307" y="226079"/>
                  </a:lnTo>
                  <a:lnTo>
                    <a:pt x="60959" y="223732"/>
                  </a:lnTo>
                  <a:lnTo>
                    <a:pt x="96337" y="221978"/>
                  </a:lnTo>
                  <a:lnTo>
                    <a:pt x="138100" y="217304"/>
                  </a:lnTo>
                  <a:lnTo>
                    <a:pt x="175291" y="20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4216"/>
            <p:cNvSpPr/>
            <p:nvPr>
              <p:custDataLst>
                <p:tags r:id="rId153"/>
              </p:custDataLst>
            </p:nvPr>
          </p:nvSpPr>
          <p:spPr>
            <a:xfrm>
              <a:off x="2749553" y="5730249"/>
              <a:ext cx="88898" cy="94616"/>
            </a:xfrm>
            <a:custGeom>
              <a:avLst/>
              <a:gdLst/>
              <a:ahLst/>
              <a:cxnLst/>
              <a:rect l="0" t="0" r="0" b="0"/>
              <a:pathLst>
                <a:path w="88898" h="94616">
                  <a:moveTo>
                    <a:pt x="12697" y="10151"/>
                  </a:moveTo>
                  <a:lnTo>
                    <a:pt x="12697" y="10151"/>
                  </a:lnTo>
                  <a:lnTo>
                    <a:pt x="2572" y="31812"/>
                  </a:lnTo>
                  <a:lnTo>
                    <a:pt x="42" y="78685"/>
                  </a:lnTo>
                  <a:lnTo>
                    <a:pt x="1" y="94615"/>
                  </a:lnTo>
                  <a:lnTo>
                    <a:pt x="0" y="93977"/>
                  </a:lnTo>
                  <a:lnTo>
                    <a:pt x="9718" y="50392"/>
                  </a:lnTo>
                  <a:lnTo>
                    <a:pt x="20575" y="21550"/>
                  </a:lnTo>
                  <a:lnTo>
                    <a:pt x="34081" y="6786"/>
                  </a:lnTo>
                  <a:lnTo>
                    <a:pt x="45485" y="1598"/>
                  </a:lnTo>
                  <a:lnTo>
                    <a:pt x="56903" y="0"/>
                  </a:lnTo>
                  <a:lnTo>
                    <a:pt x="66681" y="1642"/>
                  </a:lnTo>
                  <a:lnTo>
                    <a:pt x="75731" y="8486"/>
                  </a:lnTo>
                  <a:lnTo>
                    <a:pt x="83045" y="17876"/>
                  </a:lnTo>
                  <a:lnTo>
                    <a:pt x="86296" y="26755"/>
                  </a:lnTo>
                  <a:lnTo>
                    <a:pt x="88897" y="609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4217"/>
            <p:cNvSpPr/>
            <p:nvPr>
              <p:custDataLst>
                <p:tags r:id="rId154"/>
              </p:custDataLst>
            </p:nvPr>
          </p:nvSpPr>
          <p:spPr>
            <a:xfrm>
              <a:off x="2680583" y="5638800"/>
              <a:ext cx="151518" cy="11820"/>
            </a:xfrm>
            <a:custGeom>
              <a:avLst/>
              <a:gdLst/>
              <a:ahLst/>
              <a:cxnLst/>
              <a:rect l="0" t="0" r="0" b="0"/>
              <a:pathLst>
                <a:path w="151518" h="11820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19569" y="11819"/>
                  </a:lnTo>
                  <a:lnTo>
                    <a:pt x="62218" y="3839"/>
                  </a:lnTo>
                  <a:lnTo>
                    <a:pt x="99501" y="1138"/>
                  </a:lnTo>
                  <a:lnTo>
                    <a:pt x="151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4218"/>
            <p:cNvSpPr/>
            <p:nvPr>
              <p:custDataLst>
                <p:tags r:id="rId155"/>
              </p:custDataLst>
            </p:nvPr>
          </p:nvSpPr>
          <p:spPr>
            <a:xfrm>
              <a:off x="2762250" y="5397761"/>
              <a:ext cx="31751" cy="145790"/>
            </a:xfrm>
            <a:custGeom>
              <a:avLst/>
              <a:gdLst/>
              <a:ahLst/>
              <a:cxnLst/>
              <a:rect l="0" t="0" r="0" b="0"/>
              <a:pathLst>
                <a:path w="31751" h="14579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8789" y="1063"/>
                  </a:lnTo>
                  <a:lnTo>
                    <a:pt x="17023" y="0"/>
                  </a:lnTo>
                  <a:lnTo>
                    <a:pt x="18149" y="5500"/>
                  </a:lnTo>
                  <a:lnTo>
                    <a:pt x="23997" y="43989"/>
                  </a:lnTo>
                  <a:lnTo>
                    <a:pt x="29579" y="90599"/>
                  </a:lnTo>
                  <a:lnTo>
                    <a:pt x="3175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9" name="SMARTInkShape-Group812"/>
          <p:cNvGrpSpPr/>
          <p:nvPr/>
        </p:nvGrpSpPr>
        <p:grpSpPr>
          <a:xfrm>
            <a:off x="2017668" y="5372100"/>
            <a:ext cx="276923" cy="260351"/>
            <a:chOff x="2017668" y="5372100"/>
            <a:chExt cx="276923" cy="260351"/>
          </a:xfrm>
        </p:grpSpPr>
        <p:sp>
          <p:nvSpPr>
            <p:cNvPr id="354" name="SMARTInkShape-4219"/>
            <p:cNvSpPr/>
            <p:nvPr>
              <p:custDataLst>
                <p:tags r:id="rId143"/>
              </p:custDataLst>
            </p:nvPr>
          </p:nvSpPr>
          <p:spPr>
            <a:xfrm>
              <a:off x="2017668" y="5459327"/>
              <a:ext cx="115933" cy="173124"/>
            </a:xfrm>
            <a:custGeom>
              <a:avLst/>
              <a:gdLst/>
              <a:ahLst/>
              <a:cxnLst/>
              <a:rect l="0" t="0" r="0" b="0"/>
              <a:pathLst>
                <a:path w="115933" h="173124">
                  <a:moveTo>
                    <a:pt x="52432" y="8023"/>
                  </a:moveTo>
                  <a:lnTo>
                    <a:pt x="52432" y="8023"/>
                  </a:lnTo>
                  <a:lnTo>
                    <a:pt x="49061" y="8023"/>
                  </a:lnTo>
                  <a:lnTo>
                    <a:pt x="27803" y="0"/>
                  </a:lnTo>
                  <a:lnTo>
                    <a:pt x="17732" y="460"/>
                  </a:lnTo>
                  <a:lnTo>
                    <a:pt x="13777" y="2275"/>
                  </a:lnTo>
                  <a:lnTo>
                    <a:pt x="7500" y="8056"/>
                  </a:lnTo>
                  <a:lnTo>
                    <a:pt x="0" y="32727"/>
                  </a:lnTo>
                  <a:lnTo>
                    <a:pt x="51" y="60105"/>
                  </a:lnTo>
                  <a:lnTo>
                    <a:pt x="13357" y="104426"/>
                  </a:lnTo>
                  <a:lnTo>
                    <a:pt x="29348" y="132272"/>
                  </a:lnTo>
                  <a:lnTo>
                    <a:pt x="40026" y="146516"/>
                  </a:lnTo>
                  <a:lnTo>
                    <a:pt x="61143" y="161947"/>
                  </a:lnTo>
                  <a:lnTo>
                    <a:pt x="115932" y="17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4220"/>
            <p:cNvSpPr/>
            <p:nvPr>
              <p:custDataLst>
                <p:tags r:id="rId144"/>
              </p:custDataLst>
            </p:nvPr>
          </p:nvSpPr>
          <p:spPr>
            <a:xfrm>
              <a:off x="2247900" y="5423783"/>
              <a:ext cx="46691" cy="189618"/>
            </a:xfrm>
            <a:custGeom>
              <a:avLst/>
              <a:gdLst/>
              <a:ahLst/>
              <a:cxnLst/>
              <a:rect l="0" t="0" r="0" b="0"/>
              <a:pathLst>
                <a:path w="46691" h="189618">
                  <a:moveTo>
                    <a:pt x="12700" y="5467"/>
                  </a:moveTo>
                  <a:lnTo>
                    <a:pt x="12700" y="5467"/>
                  </a:lnTo>
                  <a:lnTo>
                    <a:pt x="12700" y="2096"/>
                  </a:lnTo>
                  <a:lnTo>
                    <a:pt x="13406" y="1103"/>
                  </a:lnTo>
                  <a:lnTo>
                    <a:pt x="14581" y="441"/>
                  </a:lnTo>
                  <a:lnTo>
                    <a:pt x="16071" y="0"/>
                  </a:lnTo>
                  <a:lnTo>
                    <a:pt x="17769" y="411"/>
                  </a:lnTo>
                  <a:lnTo>
                    <a:pt x="23531" y="4360"/>
                  </a:lnTo>
                  <a:lnTo>
                    <a:pt x="27627" y="8033"/>
                  </a:lnTo>
                  <a:lnTo>
                    <a:pt x="37270" y="27551"/>
                  </a:lnTo>
                  <a:lnTo>
                    <a:pt x="46690" y="74479"/>
                  </a:lnTo>
                  <a:lnTo>
                    <a:pt x="44016" y="108308"/>
                  </a:lnTo>
                  <a:lnTo>
                    <a:pt x="30273" y="151872"/>
                  </a:lnTo>
                  <a:lnTo>
                    <a:pt x="0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4221"/>
            <p:cNvSpPr/>
            <p:nvPr>
              <p:custDataLst>
                <p:tags r:id="rId145"/>
              </p:custDataLst>
            </p:nvPr>
          </p:nvSpPr>
          <p:spPr>
            <a:xfrm>
              <a:off x="2165350" y="5454650"/>
              <a:ext cx="50801" cy="107932"/>
            </a:xfrm>
            <a:custGeom>
              <a:avLst/>
              <a:gdLst/>
              <a:ahLst/>
              <a:cxnLst/>
              <a:rect l="0" t="0" r="0" b="0"/>
              <a:pathLst>
                <a:path w="50801" h="107932">
                  <a:moveTo>
                    <a:pt x="0" y="12700"/>
                  </a:moveTo>
                  <a:lnTo>
                    <a:pt x="0" y="12700"/>
                  </a:lnTo>
                  <a:lnTo>
                    <a:pt x="706" y="21284"/>
                  </a:lnTo>
                  <a:lnTo>
                    <a:pt x="12865" y="67332"/>
                  </a:lnTo>
                  <a:lnTo>
                    <a:pt x="23305" y="101007"/>
                  </a:lnTo>
                  <a:lnTo>
                    <a:pt x="27526" y="107921"/>
                  </a:lnTo>
                  <a:lnTo>
                    <a:pt x="30345" y="107931"/>
                  </a:lnTo>
                  <a:lnTo>
                    <a:pt x="37240" y="102296"/>
                  </a:lnTo>
                  <a:lnTo>
                    <a:pt x="45685" y="83854"/>
                  </a:lnTo>
                  <a:lnTo>
                    <a:pt x="50351" y="3782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4222"/>
            <p:cNvSpPr/>
            <p:nvPr>
              <p:custDataLst>
                <p:tags r:id="rId146"/>
              </p:custDataLst>
            </p:nvPr>
          </p:nvSpPr>
          <p:spPr>
            <a:xfrm>
              <a:off x="2082800" y="53721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0"/>
                  </a:moveTo>
                  <a:lnTo>
                    <a:pt x="12700" y="0"/>
                  </a:lnTo>
                  <a:lnTo>
                    <a:pt x="3862" y="0"/>
                  </a:lnTo>
                  <a:lnTo>
                    <a:pt x="2574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4223"/>
            <p:cNvSpPr/>
            <p:nvPr>
              <p:custDataLst>
                <p:tags r:id="rId147"/>
              </p:custDataLst>
            </p:nvPr>
          </p:nvSpPr>
          <p:spPr>
            <a:xfrm>
              <a:off x="2082800" y="5470042"/>
              <a:ext cx="19051" cy="130659"/>
            </a:xfrm>
            <a:custGeom>
              <a:avLst/>
              <a:gdLst/>
              <a:ahLst/>
              <a:cxnLst/>
              <a:rect l="0" t="0" r="0" b="0"/>
              <a:pathLst>
                <a:path w="19051" h="13065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5026" y="20960"/>
                  </a:lnTo>
                  <a:lnTo>
                    <a:pt x="10540" y="63661"/>
                  </a:lnTo>
                  <a:lnTo>
                    <a:pt x="12415" y="107194"/>
                  </a:lnTo>
                  <a:lnTo>
                    <a:pt x="19050" y="130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3" name="SMARTInkShape-Group813"/>
          <p:cNvGrpSpPr/>
          <p:nvPr/>
        </p:nvGrpSpPr>
        <p:grpSpPr>
          <a:xfrm>
            <a:off x="10306050" y="4804801"/>
            <a:ext cx="596901" cy="152403"/>
            <a:chOff x="10306050" y="4804801"/>
            <a:chExt cx="596901" cy="152403"/>
          </a:xfrm>
        </p:grpSpPr>
        <p:sp>
          <p:nvSpPr>
            <p:cNvPr id="360" name="SMARTInkShape-4224"/>
            <p:cNvSpPr/>
            <p:nvPr>
              <p:custDataLst>
                <p:tags r:id="rId140"/>
              </p:custDataLst>
            </p:nvPr>
          </p:nvSpPr>
          <p:spPr>
            <a:xfrm>
              <a:off x="10723678" y="4833594"/>
              <a:ext cx="179273" cy="123610"/>
            </a:xfrm>
            <a:custGeom>
              <a:avLst/>
              <a:gdLst/>
              <a:ahLst/>
              <a:cxnLst/>
              <a:rect l="0" t="0" r="0" b="0"/>
              <a:pathLst>
                <a:path w="179273" h="123610">
                  <a:moveTo>
                    <a:pt x="64972" y="24156"/>
                  </a:moveTo>
                  <a:lnTo>
                    <a:pt x="64972" y="24156"/>
                  </a:lnTo>
                  <a:lnTo>
                    <a:pt x="64970" y="20785"/>
                  </a:lnTo>
                  <a:lnTo>
                    <a:pt x="66853" y="17248"/>
                  </a:lnTo>
                  <a:lnTo>
                    <a:pt x="69335" y="13324"/>
                  </a:lnTo>
                  <a:lnTo>
                    <a:pt x="70439" y="9229"/>
                  </a:lnTo>
                  <a:lnTo>
                    <a:pt x="70028" y="7149"/>
                  </a:lnTo>
                  <a:lnTo>
                    <a:pt x="67690" y="2957"/>
                  </a:lnTo>
                  <a:lnTo>
                    <a:pt x="66078" y="1556"/>
                  </a:lnTo>
                  <a:lnTo>
                    <a:pt x="62407" y="0"/>
                  </a:lnTo>
                  <a:lnTo>
                    <a:pt x="49630" y="2496"/>
                  </a:lnTo>
                  <a:lnTo>
                    <a:pt x="35810" y="11073"/>
                  </a:lnTo>
                  <a:lnTo>
                    <a:pt x="14839" y="40414"/>
                  </a:lnTo>
                  <a:lnTo>
                    <a:pt x="2439" y="71817"/>
                  </a:lnTo>
                  <a:lnTo>
                    <a:pt x="0" y="81330"/>
                  </a:lnTo>
                  <a:lnTo>
                    <a:pt x="490" y="89788"/>
                  </a:lnTo>
                  <a:lnTo>
                    <a:pt x="6679" y="104831"/>
                  </a:lnTo>
                  <a:lnTo>
                    <a:pt x="14606" y="114810"/>
                  </a:lnTo>
                  <a:lnTo>
                    <a:pt x="18695" y="118458"/>
                  </a:lnTo>
                  <a:lnTo>
                    <a:pt x="28883" y="122514"/>
                  </a:lnTo>
                  <a:lnTo>
                    <a:pt x="39053" y="123609"/>
                  </a:lnTo>
                  <a:lnTo>
                    <a:pt x="45926" y="121745"/>
                  </a:lnTo>
                  <a:lnTo>
                    <a:pt x="72158" y="104017"/>
                  </a:lnTo>
                  <a:lnTo>
                    <a:pt x="78229" y="98563"/>
                  </a:lnTo>
                  <a:lnTo>
                    <a:pt x="93516" y="70662"/>
                  </a:lnTo>
                  <a:lnTo>
                    <a:pt x="103611" y="42326"/>
                  </a:lnTo>
                  <a:lnTo>
                    <a:pt x="103076" y="24705"/>
                  </a:lnTo>
                  <a:lnTo>
                    <a:pt x="100960" y="16055"/>
                  </a:lnTo>
                  <a:lnTo>
                    <a:pt x="97429" y="10289"/>
                  </a:lnTo>
                  <a:lnTo>
                    <a:pt x="92959" y="6445"/>
                  </a:lnTo>
                  <a:lnTo>
                    <a:pt x="87864" y="3882"/>
                  </a:lnTo>
                  <a:lnTo>
                    <a:pt x="76558" y="2916"/>
                  </a:lnTo>
                  <a:lnTo>
                    <a:pt x="70578" y="3646"/>
                  </a:lnTo>
                  <a:lnTo>
                    <a:pt x="65887" y="6249"/>
                  </a:lnTo>
                  <a:lnTo>
                    <a:pt x="58793" y="14786"/>
                  </a:lnTo>
                  <a:lnTo>
                    <a:pt x="57324" y="19321"/>
                  </a:lnTo>
                  <a:lnTo>
                    <a:pt x="57576" y="28122"/>
                  </a:lnTo>
                  <a:lnTo>
                    <a:pt x="65682" y="36737"/>
                  </a:lnTo>
                  <a:lnTo>
                    <a:pt x="79398" y="44564"/>
                  </a:lnTo>
                  <a:lnTo>
                    <a:pt x="116948" y="53457"/>
                  </a:lnTo>
                  <a:lnTo>
                    <a:pt x="179272" y="5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4225"/>
            <p:cNvSpPr/>
            <p:nvPr>
              <p:custDataLst>
                <p:tags r:id="rId141"/>
              </p:custDataLst>
            </p:nvPr>
          </p:nvSpPr>
          <p:spPr>
            <a:xfrm>
              <a:off x="10547350" y="4889500"/>
              <a:ext cx="101601" cy="19051"/>
            </a:xfrm>
            <a:custGeom>
              <a:avLst/>
              <a:gdLst/>
              <a:ahLst/>
              <a:cxnLst/>
              <a:rect l="0" t="0" r="0" b="0"/>
              <a:pathLst>
                <a:path w="101601" h="19051">
                  <a:moveTo>
                    <a:pt x="0" y="19050"/>
                  </a:moveTo>
                  <a:lnTo>
                    <a:pt x="0" y="19050"/>
                  </a:lnTo>
                  <a:lnTo>
                    <a:pt x="6741" y="15679"/>
                  </a:lnTo>
                  <a:lnTo>
                    <a:pt x="48806" y="6219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4226"/>
            <p:cNvSpPr/>
            <p:nvPr>
              <p:custDataLst>
                <p:tags r:id="rId142"/>
              </p:custDataLst>
            </p:nvPr>
          </p:nvSpPr>
          <p:spPr>
            <a:xfrm>
              <a:off x="10306050" y="4804801"/>
              <a:ext cx="139701" cy="147778"/>
            </a:xfrm>
            <a:custGeom>
              <a:avLst/>
              <a:gdLst/>
              <a:ahLst/>
              <a:cxnLst/>
              <a:rect l="0" t="0" r="0" b="0"/>
              <a:pathLst>
                <a:path w="139701" h="147778">
                  <a:moveTo>
                    <a:pt x="0" y="21199"/>
                  </a:moveTo>
                  <a:lnTo>
                    <a:pt x="0" y="21199"/>
                  </a:lnTo>
                  <a:lnTo>
                    <a:pt x="0" y="17828"/>
                  </a:lnTo>
                  <a:lnTo>
                    <a:pt x="1881" y="14291"/>
                  </a:lnTo>
                  <a:lnTo>
                    <a:pt x="3370" y="12360"/>
                  </a:lnTo>
                  <a:lnTo>
                    <a:pt x="15580" y="6272"/>
                  </a:lnTo>
                  <a:lnTo>
                    <a:pt x="42716" y="0"/>
                  </a:lnTo>
                  <a:lnTo>
                    <a:pt x="74196" y="3785"/>
                  </a:lnTo>
                  <a:lnTo>
                    <a:pt x="95753" y="13844"/>
                  </a:lnTo>
                  <a:lnTo>
                    <a:pt x="99113" y="19824"/>
                  </a:lnTo>
                  <a:lnTo>
                    <a:pt x="100965" y="35874"/>
                  </a:lnTo>
                  <a:lnTo>
                    <a:pt x="95674" y="52886"/>
                  </a:lnTo>
                  <a:lnTo>
                    <a:pt x="75029" y="83432"/>
                  </a:lnTo>
                  <a:lnTo>
                    <a:pt x="51202" y="107493"/>
                  </a:lnTo>
                  <a:lnTo>
                    <a:pt x="13627" y="135698"/>
                  </a:lnTo>
                  <a:lnTo>
                    <a:pt x="9584" y="140996"/>
                  </a:lnTo>
                  <a:lnTo>
                    <a:pt x="8506" y="143397"/>
                  </a:lnTo>
                  <a:lnTo>
                    <a:pt x="9199" y="144998"/>
                  </a:lnTo>
                  <a:lnTo>
                    <a:pt x="11071" y="146065"/>
                  </a:lnTo>
                  <a:lnTo>
                    <a:pt x="27587" y="147777"/>
                  </a:lnTo>
                  <a:lnTo>
                    <a:pt x="70100" y="143046"/>
                  </a:lnTo>
                  <a:lnTo>
                    <a:pt x="139700" y="135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6" name="SMARTInkShape-Group814"/>
          <p:cNvGrpSpPr/>
          <p:nvPr/>
        </p:nvGrpSpPr>
        <p:grpSpPr>
          <a:xfrm>
            <a:off x="9819791" y="4857750"/>
            <a:ext cx="194160" cy="92826"/>
            <a:chOff x="9819791" y="4857750"/>
            <a:chExt cx="194160" cy="92826"/>
          </a:xfrm>
        </p:grpSpPr>
        <p:sp>
          <p:nvSpPr>
            <p:cNvPr id="364" name="SMARTInkShape-4227"/>
            <p:cNvSpPr/>
            <p:nvPr>
              <p:custDataLst>
                <p:tags r:id="rId138"/>
              </p:custDataLst>
            </p:nvPr>
          </p:nvSpPr>
          <p:spPr>
            <a:xfrm>
              <a:off x="9870188" y="4933950"/>
              <a:ext cx="143763" cy="16626"/>
            </a:xfrm>
            <a:custGeom>
              <a:avLst/>
              <a:gdLst/>
              <a:ahLst/>
              <a:cxnLst/>
              <a:rect l="0" t="0" r="0" b="0"/>
              <a:pathLst>
                <a:path w="143763" h="16626">
                  <a:moveTo>
                    <a:pt x="23112" y="0"/>
                  </a:moveTo>
                  <a:lnTo>
                    <a:pt x="23112" y="0"/>
                  </a:lnTo>
                  <a:lnTo>
                    <a:pt x="2861" y="10832"/>
                  </a:lnTo>
                  <a:lnTo>
                    <a:pt x="0" y="14927"/>
                  </a:lnTo>
                  <a:lnTo>
                    <a:pt x="3470" y="16301"/>
                  </a:lnTo>
                  <a:lnTo>
                    <a:pt x="39458" y="16625"/>
                  </a:lnTo>
                  <a:lnTo>
                    <a:pt x="78754" y="11982"/>
                  </a:lnTo>
                  <a:lnTo>
                    <a:pt x="1437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4228"/>
            <p:cNvSpPr/>
            <p:nvPr>
              <p:custDataLst>
                <p:tags r:id="rId139"/>
              </p:custDataLst>
            </p:nvPr>
          </p:nvSpPr>
          <p:spPr>
            <a:xfrm>
              <a:off x="9819791" y="4857750"/>
              <a:ext cx="149710" cy="6351"/>
            </a:xfrm>
            <a:custGeom>
              <a:avLst/>
              <a:gdLst/>
              <a:ahLst/>
              <a:cxnLst/>
              <a:rect l="0" t="0" r="0" b="0"/>
              <a:pathLst>
                <a:path w="149710" h="6351">
                  <a:moveTo>
                    <a:pt x="3659" y="0"/>
                  </a:moveTo>
                  <a:lnTo>
                    <a:pt x="3659" y="0"/>
                  </a:lnTo>
                  <a:lnTo>
                    <a:pt x="289" y="0"/>
                  </a:lnTo>
                  <a:lnTo>
                    <a:pt x="0" y="705"/>
                  </a:lnTo>
                  <a:lnTo>
                    <a:pt x="1563" y="3371"/>
                  </a:lnTo>
                  <a:lnTo>
                    <a:pt x="8372" y="5026"/>
                  </a:lnTo>
                  <a:lnTo>
                    <a:pt x="50531" y="2517"/>
                  </a:lnTo>
                  <a:lnTo>
                    <a:pt x="94502" y="5383"/>
                  </a:lnTo>
                  <a:lnTo>
                    <a:pt x="1497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4" name="SMARTInkShape-Group815"/>
          <p:cNvGrpSpPr/>
          <p:nvPr/>
        </p:nvGrpSpPr>
        <p:grpSpPr>
          <a:xfrm>
            <a:off x="8189071" y="4728283"/>
            <a:ext cx="1316880" cy="184272"/>
            <a:chOff x="8189071" y="4728283"/>
            <a:chExt cx="1316880" cy="184272"/>
          </a:xfrm>
        </p:grpSpPr>
        <p:sp>
          <p:nvSpPr>
            <p:cNvPr id="367" name="SMARTInkShape-4229"/>
            <p:cNvSpPr/>
            <p:nvPr>
              <p:custDataLst>
                <p:tags r:id="rId131"/>
              </p:custDataLst>
            </p:nvPr>
          </p:nvSpPr>
          <p:spPr>
            <a:xfrm>
              <a:off x="9335524" y="4747580"/>
              <a:ext cx="170427" cy="164975"/>
            </a:xfrm>
            <a:custGeom>
              <a:avLst/>
              <a:gdLst/>
              <a:ahLst/>
              <a:cxnLst/>
              <a:rect l="0" t="0" r="0" b="0"/>
              <a:pathLst>
                <a:path w="170427" h="164975">
                  <a:moveTo>
                    <a:pt x="81526" y="84770"/>
                  </a:moveTo>
                  <a:lnTo>
                    <a:pt x="81526" y="84770"/>
                  </a:lnTo>
                  <a:lnTo>
                    <a:pt x="66599" y="69843"/>
                  </a:lnTo>
                  <a:lnTo>
                    <a:pt x="60545" y="67552"/>
                  </a:lnTo>
                  <a:lnTo>
                    <a:pt x="56955" y="66940"/>
                  </a:lnTo>
                  <a:lnTo>
                    <a:pt x="41790" y="69453"/>
                  </a:lnTo>
                  <a:lnTo>
                    <a:pt x="27262" y="78036"/>
                  </a:lnTo>
                  <a:lnTo>
                    <a:pt x="10649" y="96259"/>
                  </a:lnTo>
                  <a:lnTo>
                    <a:pt x="4164" y="111513"/>
                  </a:lnTo>
                  <a:lnTo>
                    <a:pt x="0" y="144302"/>
                  </a:lnTo>
                  <a:lnTo>
                    <a:pt x="1776" y="150563"/>
                  </a:lnTo>
                  <a:lnTo>
                    <a:pt x="5076" y="155443"/>
                  </a:lnTo>
                  <a:lnTo>
                    <a:pt x="9392" y="159402"/>
                  </a:lnTo>
                  <a:lnTo>
                    <a:pt x="19833" y="163801"/>
                  </a:lnTo>
                  <a:lnTo>
                    <a:pt x="25581" y="164974"/>
                  </a:lnTo>
                  <a:lnTo>
                    <a:pt x="41374" y="158751"/>
                  </a:lnTo>
                  <a:lnTo>
                    <a:pt x="76889" y="131761"/>
                  </a:lnTo>
                  <a:lnTo>
                    <a:pt x="100940" y="98546"/>
                  </a:lnTo>
                  <a:lnTo>
                    <a:pt x="120256" y="55113"/>
                  </a:lnTo>
                  <a:lnTo>
                    <a:pt x="121552" y="39369"/>
                  </a:lnTo>
                  <a:lnTo>
                    <a:pt x="120910" y="31219"/>
                  </a:lnTo>
                  <a:lnTo>
                    <a:pt x="112671" y="16520"/>
                  </a:lnTo>
                  <a:lnTo>
                    <a:pt x="106523" y="9637"/>
                  </a:lnTo>
                  <a:lnTo>
                    <a:pt x="90284" y="1988"/>
                  </a:lnTo>
                  <a:lnTo>
                    <a:pt x="72718" y="0"/>
                  </a:lnTo>
                  <a:lnTo>
                    <a:pt x="57856" y="3821"/>
                  </a:lnTo>
                  <a:lnTo>
                    <a:pt x="37588" y="17276"/>
                  </a:lnTo>
                  <a:lnTo>
                    <a:pt x="33891" y="22840"/>
                  </a:lnTo>
                  <a:lnTo>
                    <a:pt x="31662" y="34668"/>
                  </a:lnTo>
                  <a:lnTo>
                    <a:pt x="36787" y="48861"/>
                  </a:lnTo>
                  <a:lnTo>
                    <a:pt x="41116" y="56598"/>
                  </a:lnTo>
                  <a:lnTo>
                    <a:pt x="59097" y="68956"/>
                  </a:lnTo>
                  <a:lnTo>
                    <a:pt x="94029" y="81646"/>
                  </a:lnTo>
                  <a:lnTo>
                    <a:pt x="170426" y="78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4230"/>
            <p:cNvSpPr/>
            <p:nvPr>
              <p:custDataLst>
                <p:tags r:id="rId132"/>
              </p:custDataLst>
            </p:nvPr>
          </p:nvSpPr>
          <p:spPr>
            <a:xfrm>
              <a:off x="9165741" y="4750838"/>
              <a:ext cx="130660" cy="143396"/>
            </a:xfrm>
            <a:custGeom>
              <a:avLst/>
              <a:gdLst/>
              <a:ahLst/>
              <a:cxnLst/>
              <a:rect l="0" t="0" r="0" b="0"/>
              <a:pathLst>
                <a:path w="130660" h="143396">
                  <a:moveTo>
                    <a:pt x="3659" y="18012"/>
                  </a:moveTo>
                  <a:lnTo>
                    <a:pt x="3659" y="18012"/>
                  </a:lnTo>
                  <a:lnTo>
                    <a:pt x="288" y="18012"/>
                  </a:lnTo>
                  <a:lnTo>
                    <a:pt x="0" y="16601"/>
                  </a:lnTo>
                  <a:lnTo>
                    <a:pt x="1561" y="11270"/>
                  </a:lnTo>
                  <a:lnTo>
                    <a:pt x="3673" y="9284"/>
                  </a:lnTo>
                  <a:lnTo>
                    <a:pt x="21152" y="2464"/>
                  </a:lnTo>
                  <a:lnTo>
                    <a:pt x="43572" y="0"/>
                  </a:lnTo>
                  <a:lnTo>
                    <a:pt x="56911" y="3186"/>
                  </a:lnTo>
                  <a:lnTo>
                    <a:pt x="74235" y="14795"/>
                  </a:lnTo>
                  <a:lnTo>
                    <a:pt x="80343" y="20101"/>
                  </a:lnTo>
                  <a:lnTo>
                    <a:pt x="83710" y="27166"/>
                  </a:lnTo>
                  <a:lnTo>
                    <a:pt x="85568" y="44424"/>
                  </a:lnTo>
                  <a:lnTo>
                    <a:pt x="79278" y="70601"/>
                  </a:lnTo>
                  <a:lnTo>
                    <a:pt x="57309" y="102548"/>
                  </a:lnTo>
                  <a:lnTo>
                    <a:pt x="34341" y="130312"/>
                  </a:lnTo>
                  <a:lnTo>
                    <a:pt x="33286" y="133800"/>
                  </a:lnTo>
                  <a:lnTo>
                    <a:pt x="33288" y="136831"/>
                  </a:lnTo>
                  <a:lnTo>
                    <a:pt x="33995" y="139559"/>
                  </a:lnTo>
                  <a:lnTo>
                    <a:pt x="36583" y="141377"/>
                  </a:lnTo>
                  <a:lnTo>
                    <a:pt x="45102" y="143395"/>
                  </a:lnTo>
                  <a:lnTo>
                    <a:pt x="83030" y="139623"/>
                  </a:lnTo>
                  <a:lnTo>
                    <a:pt x="130659" y="1323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4231"/>
            <p:cNvSpPr/>
            <p:nvPr>
              <p:custDataLst>
                <p:tags r:id="rId133"/>
              </p:custDataLst>
            </p:nvPr>
          </p:nvSpPr>
          <p:spPr>
            <a:xfrm>
              <a:off x="9017262" y="4851400"/>
              <a:ext cx="63239" cy="12439"/>
            </a:xfrm>
            <a:custGeom>
              <a:avLst/>
              <a:gdLst/>
              <a:ahLst/>
              <a:cxnLst/>
              <a:rect l="0" t="0" r="0" b="0"/>
              <a:pathLst>
                <a:path w="63239" h="12439">
                  <a:moveTo>
                    <a:pt x="6088" y="6350"/>
                  </a:moveTo>
                  <a:lnTo>
                    <a:pt x="6088" y="6350"/>
                  </a:lnTo>
                  <a:lnTo>
                    <a:pt x="0" y="12438"/>
                  </a:lnTo>
                  <a:lnTo>
                    <a:pt x="632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4232"/>
            <p:cNvSpPr/>
            <p:nvPr>
              <p:custDataLst>
                <p:tags r:id="rId134"/>
              </p:custDataLst>
            </p:nvPr>
          </p:nvSpPr>
          <p:spPr>
            <a:xfrm>
              <a:off x="8757533" y="4734809"/>
              <a:ext cx="157868" cy="173444"/>
            </a:xfrm>
            <a:custGeom>
              <a:avLst/>
              <a:gdLst/>
              <a:ahLst/>
              <a:cxnLst/>
              <a:rect l="0" t="0" r="0" b="0"/>
              <a:pathLst>
                <a:path w="157868" h="173444">
                  <a:moveTo>
                    <a:pt x="5467" y="27691"/>
                  </a:moveTo>
                  <a:lnTo>
                    <a:pt x="5467" y="27691"/>
                  </a:lnTo>
                  <a:lnTo>
                    <a:pt x="0" y="16756"/>
                  </a:lnTo>
                  <a:lnTo>
                    <a:pt x="2749" y="8772"/>
                  </a:lnTo>
                  <a:lnTo>
                    <a:pt x="9904" y="3291"/>
                  </a:lnTo>
                  <a:lnTo>
                    <a:pt x="14775" y="840"/>
                  </a:lnTo>
                  <a:lnTo>
                    <a:pt x="23950" y="0"/>
                  </a:lnTo>
                  <a:lnTo>
                    <a:pt x="40811" y="5375"/>
                  </a:lnTo>
                  <a:lnTo>
                    <a:pt x="54338" y="12834"/>
                  </a:lnTo>
                  <a:lnTo>
                    <a:pt x="65052" y="23204"/>
                  </a:lnTo>
                  <a:lnTo>
                    <a:pt x="75646" y="44314"/>
                  </a:lnTo>
                  <a:lnTo>
                    <a:pt x="76512" y="71814"/>
                  </a:lnTo>
                  <a:lnTo>
                    <a:pt x="68927" y="98934"/>
                  </a:lnTo>
                  <a:lnTo>
                    <a:pt x="39580" y="140014"/>
                  </a:lnTo>
                  <a:lnTo>
                    <a:pt x="24122" y="160258"/>
                  </a:lnTo>
                  <a:lnTo>
                    <a:pt x="23547" y="163340"/>
                  </a:lnTo>
                  <a:lnTo>
                    <a:pt x="24575" y="166102"/>
                  </a:lnTo>
                  <a:lnTo>
                    <a:pt x="26673" y="168649"/>
                  </a:lnTo>
                  <a:lnTo>
                    <a:pt x="34647" y="171478"/>
                  </a:lnTo>
                  <a:lnTo>
                    <a:pt x="75500" y="173443"/>
                  </a:lnTo>
                  <a:lnTo>
                    <a:pt x="120713" y="170330"/>
                  </a:lnTo>
                  <a:lnTo>
                    <a:pt x="157867" y="161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4233"/>
            <p:cNvSpPr/>
            <p:nvPr>
              <p:custDataLst>
                <p:tags r:id="rId135"/>
              </p:custDataLst>
            </p:nvPr>
          </p:nvSpPr>
          <p:spPr>
            <a:xfrm>
              <a:off x="8540869" y="4781550"/>
              <a:ext cx="18932" cy="127001"/>
            </a:xfrm>
            <a:custGeom>
              <a:avLst/>
              <a:gdLst/>
              <a:ahLst/>
              <a:cxnLst/>
              <a:rect l="0" t="0" r="0" b="0"/>
              <a:pathLst>
                <a:path w="18932" h="127001">
                  <a:moveTo>
                    <a:pt x="18931" y="0"/>
                  </a:moveTo>
                  <a:lnTo>
                    <a:pt x="18931" y="0"/>
                  </a:lnTo>
                  <a:lnTo>
                    <a:pt x="15560" y="0"/>
                  </a:lnTo>
                  <a:lnTo>
                    <a:pt x="6721" y="3371"/>
                  </a:lnTo>
                  <a:lnTo>
                    <a:pt x="4441" y="6479"/>
                  </a:lnTo>
                  <a:lnTo>
                    <a:pt x="1231" y="20970"/>
                  </a:lnTo>
                  <a:lnTo>
                    <a:pt x="0" y="63800"/>
                  </a:lnTo>
                  <a:lnTo>
                    <a:pt x="623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4234"/>
            <p:cNvSpPr/>
            <p:nvPr>
              <p:custDataLst>
                <p:tags r:id="rId136"/>
              </p:custDataLst>
            </p:nvPr>
          </p:nvSpPr>
          <p:spPr>
            <a:xfrm>
              <a:off x="8443011" y="4832350"/>
              <a:ext cx="161240" cy="11818"/>
            </a:xfrm>
            <a:custGeom>
              <a:avLst/>
              <a:gdLst/>
              <a:ahLst/>
              <a:cxnLst/>
              <a:rect l="0" t="0" r="0" b="0"/>
              <a:pathLst>
                <a:path w="161240" h="11818">
                  <a:moveTo>
                    <a:pt x="8839" y="6350"/>
                  </a:moveTo>
                  <a:lnTo>
                    <a:pt x="8839" y="6350"/>
                  </a:lnTo>
                  <a:lnTo>
                    <a:pt x="5468" y="6350"/>
                  </a:lnTo>
                  <a:lnTo>
                    <a:pt x="1932" y="8231"/>
                  </a:lnTo>
                  <a:lnTo>
                    <a:pt x="0" y="9721"/>
                  </a:lnTo>
                  <a:lnTo>
                    <a:pt x="124" y="10714"/>
                  </a:lnTo>
                  <a:lnTo>
                    <a:pt x="1618" y="11376"/>
                  </a:lnTo>
                  <a:lnTo>
                    <a:pt x="4025" y="11817"/>
                  </a:lnTo>
                  <a:lnTo>
                    <a:pt x="44624" y="7558"/>
                  </a:lnTo>
                  <a:lnTo>
                    <a:pt x="83648" y="6707"/>
                  </a:lnTo>
                  <a:lnTo>
                    <a:pt x="130547" y="3049"/>
                  </a:lnTo>
                  <a:lnTo>
                    <a:pt x="161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4235"/>
            <p:cNvSpPr/>
            <p:nvPr>
              <p:custDataLst>
                <p:tags r:id="rId137"/>
              </p:custDataLst>
            </p:nvPr>
          </p:nvSpPr>
          <p:spPr>
            <a:xfrm>
              <a:off x="8189071" y="4728283"/>
              <a:ext cx="142130" cy="143254"/>
            </a:xfrm>
            <a:custGeom>
              <a:avLst/>
              <a:gdLst/>
              <a:ahLst/>
              <a:cxnLst/>
              <a:rect l="0" t="0" r="0" b="0"/>
              <a:pathLst>
                <a:path w="142130" h="143254">
                  <a:moveTo>
                    <a:pt x="46879" y="46917"/>
                  </a:moveTo>
                  <a:lnTo>
                    <a:pt x="46879" y="46917"/>
                  </a:lnTo>
                  <a:lnTo>
                    <a:pt x="46174" y="7433"/>
                  </a:lnTo>
                  <a:lnTo>
                    <a:pt x="43508" y="1617"/>
                  </a:lnTo>
                  <a:lnTo>
                    <a:pt x="41103" y="1195"/>
                  </a:lnTo>
                  <a:lnTo>
                    <a:pt x="34669" y="4489"/>
                  </a:lnTo>
                  <a:lnTo>
                    <a:pt x="19741" y="21018"/>
                  </a:lnTo>
                  <a:lnTo>
                    <a:pt x="8657" y="47161"/>
                  </a:lnTo>
                  <a:lnTo>
                    <a:pt x="0" y="91964"/>
                  </a:lnTo>
                  <a:lnTo>
                    <a:pt x="879" y="113975"/>
                  </a:lnTo>
                  <a:lnTo>
                    <a:pt x="5503" y="127991"/>
                  </a:lnTo>
                  <a:lnTo>
                    <a:pt x="12263" y="136572"/>
                  </a:lnTo>
                  <a:lnTo>
                    <a:pt x="19970" y="142738"/>
                  </a:lnTo>
                  <a:lnTo>
                    <a:pt x="25412" y="143253"/>
                  </a:lnTo>
                  <a:lnTo>
                    <a:pt x="38984" y="140063"/>
                  </a:lnTo>
                  <a:lnTo>
                    <a:pt x="50660" y="132059"/>
                  </a:lnTo>
                  <a:lnTo>
                    <a:pt x="61260" y="119330"/>
                  </a:lnTo>
                  <a:lnTo>
                    <a:pt x="77010" y="89069"/>
                  </a:lnTo>
                  <a:lnTo>
                    <a:pt x="81913" y="56741"/>
                  </a:lnTo>
                  <a:lnTo>
                    <a:pt x="80558" y="32939"/>
                  </a:lnTo>
                  <a:lnTo>
                    <a:pt x="77093" y="23487"/>
                  </a:lnTo>
                  <a:lnTo>
                    <a:pt x="65717" y="9222"/>
                  </a:lnTo>
                  <a:lnTo>
                    <a:pt x="53134" y="1941"/>
                  </a:lnTo>
                  <a:lnTo>
                    <a:pt x="46815" y="0"/>
                  </a:lnTo>
                  <a:lnTo>
                    <a:pt x="39781" y="1528"/>
                  </a:lnTo>
                  <a:lnTo>
                    <a:pt x="24439" y="10751"/>
                  </a:lnTo>
                  <a:lnTo>
                    <a:pt x="10048" y="25069"/>
                  </a:lnTo>
                  <a:lnTo>
                    <a:pt x="5815" y="35796"/>
                  </a:lnTo>
                  <a:lnTo>
                    <a:pt x="4686" y="41619"/>
                  </a:lnTo>
                  <a:lnTo>
                    <a:pt x="6049" y="47619"/>
                  </a:lnTo>
                  <a:lnTo>
                    <a:pt x="13211" y="59929"/>
                  </a:lnTo>
                  <a:lnTo>
                    <a:pt x="18788" y="64058"/>
                  </a:lnTo>
                  <a:lnTo>
                    <a:pt x="32513" y="68646"/>
                  </a:lnTo>
                  <a:lnTo>
                    <a:pt x="75869" y="66522"/>
                  </a:lnTo>
                  <a:lnTo>
                    <a:pt x="116224" y="61271"/>
                  </a:lnTo>
                  <a:lnTo>
                    <a:pt x="142129" y="5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816"/>
          <p:cNvGrpSpPr/>
          <p:nvPr/>
        </p:nvGrpSpPr>
        <p:grpSpPr>
          <a:xfrm>
            <a:off x="7703432" y="4760273"/>
            <a:ext cx="208669" cy="107734"/>
            <a:chOff x="7703432" y="4760273"/>
            <a:chExt cx="208669" cy="107734"/>
          </a:xfrm>
        </p:grpSpPr>
        <p:sp>
          <p:nvSpPr>
            <p:cNvPr id="375" name="SMARTInkShape-4236"/>
            <p:cNvSpPr/>
            <p:nvPr>
              <p:custDataLst>
                <p:tags r:id="rId129"/>
              </p:custDataLst>
            </p:nvPr>
          </p:nvSpPr>
          <p:spPr>
            <a:xfrm>
              <a:off x="7770388" y="4826000"/>
              <a:ext cx="141713" cy="42007"/>
            </a:xfrm>
            <a:custGeom>
              <a:avLst/>
              <a:gdLst/>
              <a:ahLst/>
              <a:cxnLst/>
              <a:rect l="0" t="0" r="0" b="0"/>
              <a:pathLst>
                <a:path w="141713" h="42007">
                  <a:moveTo>
                    <a:pt x="33762" y="6350"/>
                  </a:moveTo>
                  <a:lnTo>
                    <a:pt x="33762" y="6350"/>
                  </a:lnTo>
                  <a:lnTo>
                    <a:pt x="10618" y="24027"/>
                  </a:lnTo>
                  <a:lnTo>
                    <a:pt x="1190" y="36203"/>
                  </a:lnTo>
                  <a:lnTo>
                    <a:pt x="54" y="38951"/>
                  </a:lnTo>
                  <a:lnTo>
                    <a:pt x="0" y="40785"/>
                  </a:lnTo>
                  <a:lnTo>
                    <a:pt x="671" y="42006"/>
                  </a:lnTo>
                  <a:lnTo>
                    <a:pt x="21840" y="40355"/>
                  </a:lnTo>
                  <a:lnTo>
                    <a:pt x="68331" y="28406"/>
                  </a:lnTo>
                  <a:lnTo>
                    <a:pt x="109936" y="16570"/>
                  </a:lnTo>
                  <a:lnTo>
                    <a:pt x="1417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4237"/>
            <p:cNvSpPr/>
            <p:nvPr>
              <p:custDataLst>
                <p:tags r:id="rId130"/>
              </p:custDataLst>
            </p:nvPr>
          </p:nvSpPr>
          <p:spPr>
            <a:xfrm>
              <a:off x="7703432" y="4760273"/>
              <a:ext cx="132469" cy="14928"/>
            </a:xfrm>
            <a:custGeom>
              <a:avLst/>
              <a:gdLst/>
              <a:ahLst/>
              <a:cxnLst/>
              <a:rect l="0" t="0" r="0" b="0"/>
              <a:pathLst>
                <a:path w="132469" h="14928">
                  <a:moveTo>
                    <a:pt x="5468" y="14927"/>
                  </a:moveTo>
                  <a:lnTo>
                    <a:pt x="5468" y="14927"/>
                  </a:lnTo>
                  <a:lnTo>
                    <a:pt x="0" y="14927"/>
                  </a:lnTo>
                  <a:lnTo>
                    <a:pt x="2750" y="11556"/>
                  </a:lnTo>
                  <a:lnTo>
                    <a:pt x="11404" y="6088"/>
                  </a:lnTo>
                  <a:lnTo>
                    <a:pt x="36389" y="0"/>
                  </a:lnTo>
                  <a:lnTo>
                    <a:pt x="73975" y="469"/>
                  </a:lnTo>
                  <a:lnTo>
                    <a:pt x="132468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6" name="SMARTInkShape-Group817"/>
          <p:cNvGrpSpPr/>
          <p:nvPr/>
        </p:nvGrpSpPr>
        <p:grpSpPr>
          <a:xfrm>
            <a:off x="5978216" y="4611551"/>
            <a:ext cx="1218936" cy="246200"/>
            <a:chOff x="5978216" y="4611551"/>
            <a:chExt cx="1218936" cy="246200"/>
          </a:xfrm>
        </p:grpSpPr>
        <p:sp>
          <p:nvSpPr>
            <p:cNvPr id="378" name="SMARTInkShape-4238"/>
            <p:cNvSpPr/>
            <p:nvPr>
              <p:custDataLst>
                <p:tags r:id="rId121"/>
              </p:custDataLst>
            </p:nvPr>
          </p:nvSpPr>
          <p:spPr>
            <a:xfrm>
              <a:off x="7131050" y="4636383"/>
              <a:ext cx="66102" cy="221368"/>
            </a:xfrm>
            <a:custGeom>
              <a:avLst/>
              <a:gdLst/>
              <a:ahLst/>
              <a:cxnLst/>
              <a:rect l="0" t="0" r="0" b="0"/>
              <a:pathLst>
                <a:path w="66102" h="221368">
                  <a:moveTo>
                    <a:pt x="44450" y="5467"/>
                  </a:moveTo>
                  <a:lnTo>
                    <a:pt x="44450" y="5467"/>
                  </a:lnTo>
                  <a:lnTo>
                    <a:pt x="44448" y="0"/>
                  </a:lnTo>
                  <a:lnTo>
                    <a:pt x="57315" y="45273"/>
                  </a:lnTo>
                  <a:lnTo>
                    <a:pt x="63548" y="82172"/>
                  </a:lnTo>
                  <a:lnTo>
                    <a:pt x="66101" y="119917"/>
                  </a:lnTo>
                  <a:lnTo>
                    <a:pt x="60644" y="160484"/>
                  </a:lnTo>
                  <a:lnTo>
                    <a:pt x="51443" y="182160"/>
                  </a:lnTo>
                  <a:lnTo>
                    <a:pt x="19824" y="214528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4239"/>
            <p:cNvSpPr/>
            <p:nvPr>
              <p:custDataLst>
                <p:tags r:id="rId122"/>
              </p:custDataLst>
            </p:nvPr>
          </p:nvSpPr>
          <p:spPr>
            <a:xfrm>
              <a:off x="6986664" y="4669713"/>
              <a:ext cx="144387" cy="140933"/>
            </a:xfrm>
            <a:custGeom>
              <a:avLst/>
              <a:gdLst/>
              <a:ahLst/>
              <a:cxnLst/>
              <a:rect l="0" t="0" r="0" b="0"/>
              <a:pathLst>
                <a:path w="144387" h="140933">
                  <a:moveTo>
                    <a:pt x="55486" y="41987"/>
                  </a:moveTo>
                  <a:lnTo>
                    <a:pt x="55486" y="41987"/>
                  </a:lnTo>
                  <a:lnTo>
                    <a:pt x="55484" y="38616"/>
                  </a:lnTo>
                  <a:lnTo>
                    <a:pt x="57367" y="35079"/>
                  </a:lnTo>
                  <a:lnTo>
                    <a:pt x="59850" y="31155"/>
                  </a:lnTo>
                  <a:lnTo>
                    <a:pt x="60953" y="27060"/>
                  </a:lnTo>
                  <a:lnTo>
                    <a:pt x="60542" y="25686"/>
                  </a:lnTo>
                  <a:lnTo>
                    <a:pt x="59562" y="24769"/>
                  </a:lnTo>
                  <a:lnTo>
                    <a:pt x="58204" y="24159"/>
                  </a:lnTo>
                  <a:lnTo>
                    <a:pt x="49549" y="23299"/>
                  </a:lnTo>
                  <a:lnTo>
                    <a:pt x="42028" y="26861"/>
                  </a:lnTo>
                  <a:lnTo>
                    <a:pt x="27980" y="40562"/>
                  </a:lnTo>
                  <a:lnTo>
                    <a:pt x="11011" y="63735"/>
                  </a:lnTo>
                  <a:lnTo>
                    <a:pt x="1571" y="97108"/>
                  </a:lnTo>
                  <a:lnTo>
                    <a:pt x="0" y="124485"/>
                  </a:lnTo>
                  <a:lnTo>
                    <a:pt x="2133" y="134626"/>
                  </a:lnTo>
                  <a:lnTo>
                    <a:pt x="5100" y="137613"/>
                  </a:lnTo>
                  <a:lnTo>
                    <a:pt x="14043" y="140932"/>
                  </a:lnTo>
                  <a:lnTo>
                    <a:pt x="30977" y="139430"/>
                  </a:lnTo>
                  <a:lnTo>
                    <a:pt x="49400" y="127773"/>
                  </a:lnTo>
                  <a:lnTo>
                    <a:pt x="77158" y="95583"/>
                  </a:lnTo>
                  <a:lnTo>
                    <a:pt x="82756" y="85563"/>
                  </a:lnTo>
                  <a:lnTo>
                    <a:pt x="90016" y="49833"/>
                  </a:lnTo>
                  <a:lnTo>
                    <a:pt x="88237" y="30893"/>
                  </a:lnTo>
                  <a:lnTo>
                    <a:pt x="85786" y="21891"/>
                  </a:lnTo>
                  <a:lnTo>
                    <a:pt x="77419" y="10007"/>
                  </a:lnTo>
                  <a:lnTo>
                    <a:pt x="66645" y="3079"/>
                  </a:lnTo>
                  <a:lnTo>
                    <a:pt x="54801" y="0"/>
                  </a:lnTo>
                  <a:lnTo>
                    <a:pt x="44363" y="513"/>
                  </a:lnTo>
                  <a:lnTo>
                    <a:pt x="39604" y="1638"/>
                  </a:lnTo>
                  <a:lnTo>
                    <a:pt x="35726" y="5210"/>
                  </a:lnTo>
                  <a:lnTo>
                    <a:pt x="29535" y="16704"/>
                  </a:lnTo>
                  <a:lnTo>
                    <a:pt x="30076" y="31221"/>
                  </a:lnTo>
                  <a:lnTo>
                    <a:pt x="35020" y="44963"/>
                  </a:lnTo>
                  <a:lnTo>
                    <a:pt x="41922" y="53422"/>
                  </a:lnTo>
                  <a:lnTo>
                    <a:pt x="60483" y="62152"/>
                  </a:lnTo>
                  <a:lnTo>
                    <a:pt x="91332" y="70011"/>
                  </a:lnTo>
                  <a:lnTo>
                    <a:pt x="144386" y="610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4240"/>
            <p:cNvSpPr/>
            <p:nvPr>
              <p:custDataLst>
                <p:tags r:id="rId123"/>
              </p:custDataLst>
            </p:nvPr>
          </p:nvSpPr>
          <p:spPr>
            <a:xfrm>
              <a:off x="6807200" y="4756150"/>
              <a:ext cx="114301" cy="1883"/>
            </a:xfrm>
            <a:custGeom>
              <a:avLst/>
              <a:gdLst/>
              <a:ahLst/>
              <a:cxnLst/>
              <a:rect l="0" t="0" r="0" b="0"/>
              <a:pathLst>
                <a:path w="114301" h="1883">
                  <a:moveTo>
                    <a:pt x="0" y="0"/>
                  </a:moveTo>
                  <a:lnTo>
                    <a:pt x="0" y="0"/>
                  </a:lnTo>
                  <a:lnTo>
                    <a:pt x="38282" y="188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4241"/>
            <p:cNvSpPr/>
            <p:nvPr>
              <p:custDataLst>
                <p:tags r:id="rId124"/>
              </p:custDataLst>
            </p:nvPr>
          </p:nvSpPr>
          <p:spPr>
            <a:xfrm>
              <a:off x="6711950" y="4668133"/>
              <a:ext cx="19051" cy="151518"/>
            </a:xfrm>
            <a:custGeom>
              <a:avLst/>
              <a:gdLst/>
              <a:ahLst/>
              <a:cxnLst/>
              <a:rect l="0" t="0" r="0" b="0"/>
              <a:pathLst>
                <a:path w="19051" h="151518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8345" y="13794"/>
                  </a:lnTo>
                  <a:lnTo>
                    <a:pt x="8923" y="53825"/>
                  </a:lnTo>
                  <a:lnTo>
                    <a:pt x="4977" y="93597"/>
                  </a:lnTo>
                  <a:lnTo>
                    <a:pt x="0" y="15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4242"/>
            <p:cNvSpPr/>
            <p:nvPr>
              <p:custDataLst>
                <p:tags r:id="rId125"/>
              </p:custDataLst>
            </p:nvPr>
          </p:nvSpPr>
          <p:spPr>
            <a:xfrm>
              <a:off x="6562531" y="4614957"/>
              <a:ext cx="130370" cy="198344"/>
            </a:xfrm>
            <a:custGeom>
              <a:avLst/>
              <a:gdLst/>
              <a:ahLst/>
              <a:cxnLst/>
              <a:rect l="0" t="0" r="0" b="0"/>
              <a:pathLst>
                <a:path w="130370" h="198344">
                  <a:moveTo>
                    <a:pt x="130369" y="39593"/>
                  </a:moveTo>
                  <a:lnTo>
                    <a:pt x="130369" y="39593"/>
                  </a:lnTo>
                  <a:lnTo>
                    <a:pt x="130369" y="27384"/>
                  </a:lnTo>
                  <a:lnTo>
                    <a:pt x="120961" y="17939"/>
                  </a:lnTo>
                  <a:lnTo>
                    <a:pt x="96290" y="1370"/>
                  </a:lnTo>
                  <a:lnTo>
                    <a:pt x="91422" y="0"/>
                  </a:lnTo>
                  <a:lnTo>
                    <a:pt x="82249" y="359"/>
                  </a:lnTo>
                  <a:lnTo>
                    <a:pt x="65781" y="11270"/>
                  </a:lnTo>
                  <a:lnTo>
                    <a:pt x="28674" y="58453"/>
                  </a:lnTo>
                  <a:lnTo>
                    <a:pt x="8940" y="96500"/>
                  </a:lnTo>
                  <a:lnTo>
                    <a:pt x="551" y="128421"/>
                  </a:lnTo>
                  <a:lnTo>
                    <a:pt x="0" y="150333"/>
                  </a:lnTo>
                  <a:lnTo>
                    <a:pt x="4459" y="174182"/>
                  </a:lnTo>
                  <a:lnTo>
                    <a:pt x="9740" y="183647"/>
                  </a:lnTo>
                  <a:lnTo>
                    <a:pt x="25015" y="197926"/>
                  </a:lnTo>
                  <a:lnTo>
                    <a:pt x="79569" y="198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4243"/>
            <p:cNvSpPr/>
            <p:nvPr>
              <p:custDataLst>
                <p:tags r:id="rId126"/>
              </p:custDataLst>
            </p:nvPr>
          </p:nvSpPr>
          <p:spPr>
            <a:xfrm>
              <a:off x="6308829" y="4611551"/>
              <a:ext cx="168172" cy="181602"/>
            </a:xfrm>
            <a:custGeom>
              <a:avLst/>
              <a:gdLst/>
              <a:ahLst/>
              <a:cxnLst/>
              <a:rect l="0" t="0" r="0" b="0"/>
              <a:pathLst>
                <a:path w="168172" h="181602">
                  <a:moveTo>
                    <a:pt x="9421" y="30299"/>
                  </a:moveTo>
                  <a:lnTo>
                    <a:pt x="9421" y="30299"/>
                  </a:lnTo>
                  <a:lnTo>
                    <a:pt x="6050" y="23557"/>
                  </a:lnTo>
                  <a:lnTo>
                    <a:pt x="4352" y="21571"/>
                  </a:lnTo>
                  <a:lnTo>
                    <a:pt x="582" y="19364"/>
                  </a:lnTo>
                  <a:lnTo>
                    <a:pt x="0" y="17365"/>
                  </a:lnTo>
                  <a:lnTo>
                    <a:pt x="1236" y="11380"/>
                  </a:lnTo>
                  <a:lnTo>
                    <a:pt x="6018" y="5899"/>
                  </a:lnTo>
                  <a:lnTo>
                    <a:pt x="9269" y="3448"/>
                  </a:lnTo>
                  <a:lnTo>
                    <a:pt x="30699" y="0"/>
                  </a:lnTo>
                  <a:lnTo>
                    <a:pt x="52650" y="2350"/>
                  </a:lnTo>
                  <a:lnTo>
                    <a:pt x="66028" y="11292"/>
                  </a:lnTo>
                  <a:lnTo>
                    <a:pt x="72559" y="17627"/>
                  </a:lnTo>
                  <a:lnTo>
                    <a:pt x="79815" y="35956"/>
                  </a:lnTo>
                  <a:lnTo>
                    <a:pt x="81630" y="57508"/>
                  </a:lnTo>
                  <a:lnTo>
                    <a:pt x="74012" y="88769"/>
                  </a:lnTo>
                  <a:lnTo>
                    <a:pt x="49438" y="132793"/>
                  </a:lnTo>
                  <a:lnTo>
                    <a:pt x="15106" y="175992"/>
                  </a:lnTo>
                  <a:lnTo>
                    <a:pt x="14622" y="178228"/>
                  </a:lnTo>
                  <a:lnTo>
                    <a:pt x="15711" y="179718"/>
                  </a:lnTo>
                  <a:lnTo>
                    <a:pt x="17848" y="180712"/>
                  </a:lnTo>
                  <a:lnTo>
                    <a:pt x="44378" y="181601"/>
                  </a:lnTo>
                  <a:lnTo>
                    <a:pt x="84063" y="177513"/>
                  </a:lnTo>
                  <a:lnTo>
                    <a:pt x="122554" y="171128"/>
                  </a:lnTo>
                  <a:lnTo>
                    <a:pt x="168171" y="157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4244"/>
            <p:cNvSpPr/>
            <p:nvPr>
              <p:custDataLst>
                <p:tags r:id="rId127"/>
              </p:custDataLst>
            </p:nvPr>
          </p:nvSpPr>
          <p:spPr>
            <a:xfrm>
              <a:off x="6045200" y="468630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0126" y="25334"/>
                  </a:lnTo>
                  <a:lnTo>
                    <a:pt x="15732" y="70626"/>
                  </a:lnTo>
                  <a:lnTo>
                    <a:pt x="19100" y="117275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4245"/>
            <p:cNvSpPr/>
            <p:nvPr>
              <p:custDataLst>
                <p:tags r:id="rId128"/>
              </p:custDataLst>
            </p:nvPr>
          </p:nvSpPr>
          <p:spPr>
            <a:xfrm>
              <a:off x="5978216" y="4743450"/>
              <a:ext cx="155885" cy="31751"/>
            </a:xfrm>
            <a:custGeom>
              <a:avLst/>
              <a:gdLst/>
              <a:ahLst/>
              <a:cxnLst/>
              <a:rect l="0" t="0" r="0" b="0"/>
              <a:pathLst>
                <a:path w="155885" h="31751">
                  <a:moveTo>
                    <a:pt x="9834" y="31750"/>
                  </a:moveTo>
                  <a:lnTo>
                    <a:pt x="9834" y="31750"/>
                  </a:lnTo>
                  <a:lnTo>
                    <a:pt x="374" y="31750"/>
                  </a:lnTo>
                  <a:lnTo>
                    <a:pt x="0" y="31044"/>
                  </a:lnTo>
                  <a:lnTo>
                    <a:pt x="456" y="29868"/>
                  </a:lnTo>
                  <a:lnTo>
                    <a:pt x="1464" y="28379"/>
                  </a:lnTo>
                  <a:lnTo>
                    <a:pt x="9627" y="22911"/>
                  </a:lnTo>
                  <a:lnTo>
                    <a:pt x="49858" y="17677"/>
                  </a:lnTo>
                  <a:lnTo>
                    <a:pt x="94018" y="10312"/>
                  </a:lnTo>
                  <a:lnTo>
                    <a:pt x="1558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0" name="SMARTInkShape-Group818"/>
          <p:cNvGrpSpPr/>
          <p:nvPr/>
        </p:nvGrpSpPr>
        <p:grpSpPr>
          <a:xfrm>
            <a:off x="5327650" y="4573299"/>
            <a:ext cx="412751" cy="227302"/>
            <a:chOff x="5327650" y="4573299"/>
            <a:chExt cx="412751" cy="227302"/>
          </a:xfrm>
        </p:grpSpPr>
        <p:sp>
          <p:nvSpPr>
            <p:cNvPr id="387" name="SMARTInkShape-4246"/>
            <p:cNvSpPr/>
            <p:nvPr>
              <p:custDataLst>
                <p:tags r:id="rId118"/>
              </p:custDataLst>
            </p:nvPr>
          </p:nvSpPr>
          <p:spPr>
            <a:xfrm>
              <a:off x="5535775" y="4609283"/>
              <a:ext cx="204626" cy="180354"/>
            </a:xfrm>
            <a:custGeom>
              <a:avLst/>
              <a:gdLst/>
              <a:ahLst/>
              <a:cxnLst/>
              <a:rect l="0" t="0" r="0" b="0"/>
              <a:pathLst>
                <a:path w="204626" h="180354">
                  <a:moveTo>
                    <a:pt x="58575" y="45267"/>
                  </a:moveTo>
                  <a:lnTo>
                    <a:pt x="58575" y="45267"/>
                  </a:lnTo>
                  <a:lnTo>
                    <a:pt x="57870" y="22207"/>
                  </a:lnTo>
                  <a:lnTo>
                    <a:pt x="52108" y="651"/>
                  </a:lnTo>
                  <a:lnTo>
                    <a:pt x="50736" y="0"/>
                  </a:lnTo>
                  <a:lnTo>
                    <a:pt x="49115" y="272"/>
                  </a:lnTo>
                  <a:lnTo>
                    <a:pt x="40094" y="10769"/>
                  </a:lnTo>
                  <a:lnTo>
                    <a:pt x="18389" y="56969"/>
                  </a:lnTo>
                  <a:lnTo>
                    <a:pt x="4570" y="93890"/>
                  </a:lnTo>
                  <a:lnTo>
                    <a:pt x="0" y="116972"/>
                  </a:lnTo>
                  <a:lnTo>
                    <a:pt x="2101" y="151650"/>
                  </a:lnTo>
                  <a:lnTo>
                    <a:pt x="7840" y="168748"/>
                  </a:lnTo>
                  <a:lnTo>
                    <a:pt x="12052" y="174154"/>
                  </a:lnTo>
                  <a:lnTo>
                    <a:pt x="22376" y="180161"/>
                  </a:lnTo>
                  <a:lnTo>
                    <a:pt x="28092" y="180353"/>
                  </a:lnTo>
                  <a:lnTo>
                    <a:pt x="40089" y="176801"/>
                  </a:lnTo>
                  <a:lnTo>
                    <a:pt x="58742" y="160126"/>
                  </a:lnTo>
                  <a:lnTo>
                    <a:pt x="85756" y="120241"/>
                  </a:lnTo>
                  <a:lnTo>
                    <a:pt x="105288" y="75871"/>
                  </a:lnTo>
                  <a:lnTo>
                    <a:pt x="108568" y="48020"/>
                  </a:lnTo>
                  <a:lnTo>
                    <a:pt x="105253" y="33791"/>
                  </a:lnTo>
                  <a:lnTo>
                    <a:pt x="102394" y="27033"/>
                  </a:lnTo>
                  <a:lnTo>
                    <a:pt x="97665" y="22527"/>
                  </a:lnTo>
                  <a:lnTo>
                    <a:pt x="84885" y="17521"/>
                  </a:lnTo>
                  <a:lnTo>
                    <a:pt x="71680" y="17178"/>
                  </a:lnTo>
                  <a:lnTo>
                    <a:pt x="58755" y="20083"/>
                  </a:lnTo>
                  <a:lnTo>
                    <a:pt x="45954" y="26078"/>
                  </a:lnTo>
                  <a:lnTo>
                    <a:pt x="41695" y="30357"/>
                  </a:lnTo>
                  <a:lnTo>
                    <a:pt x="36962" y="40757"/>
                  </a:lnTo>
                  <a:lnTo>
                    <a:pt x="36740" y="48672"/>
                  </a:lnTo>
                  <a:lnTo>
                    <a:pt x="37668" y="51770"/>
                  </a:lnTo>
                  <a:lnTo>
                    <a:pt x="52458" y="66244"/>
                  </a:lnTo>
                  <a:lnTo>
                    <a:pt x="78086" y="77196"/>
                  </a:lnTo>
                  <a:lnTo>
                    <a:pt x="121303" y="82148"/>
                  </a:lnTo>
                  <a:lnTo>
                    <a:pt x="204625" y="83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4247"/>
            <p:cNvSpPr/>
            <p:nvPr>
              <p:custDataLst>
                <p:tags r:id="rId119"/>
              </p:custDataLst>
            </p:nvPr>
          </p:nvSpPr>
          <p:spPr>
            <a:xfrm>
              <a:off x="5429250" y="47307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0" y="15732"/>
                  </a:lnTo>
                  <a:lnTo>
                    <a:pt x="706" y="16838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4248"/>
            <p:cNvSpPr/>
            <p:nvPr>
              <p:custDataLst>
                <p:tags r:id="rId120"/>
              </p:custDataLst>
            </p:nvPr>
          </p:nvSpPr>
          <p:spPr>
            <a:xfrm>
              <a:off x="5327650" y="4573299"/>
              <a:ext cx="19051" cy="227302"/>
            </a:xfrm>
            <a:custGeom>
              <a:avLst/>
              <a:gdLst/>
              <a:ahLst/>
              <a:cxnLst/>
              <a:rect l="0" t="0" r="0" b="0"/>
              <a:pathLst>
                <a:path w="19051" h="227302">
                  <a:moveTo>
                    <a:pt x="0" y="24101"/>
                  </a:moveTo>
                  <a:lnTo>
                    <a:pt x="0" y="24101"/>
                  </a:lnTo>
                  <a:lnTo>
                    <a:pt x="0" y="0"/>
                  </a:lnTo>
                  <a:lnTo>
                    <a:pt x="705" y="273"/>
                  </a:lnTo>
                  <a:lnTo>
                    <a:pt x="3371" y="2457"/>
                  </a:lnTo>
                  <a:lnTo>
                    <a:pt x="5026" y="9543"/>
                  </a:lnTo>
                  <a:lnTo>
                    <a:pt x="6881" y="56260"/>
                  </a:lnTo>
                  <a:lnTo>
                    <a:pt x="11342" y="101845"/>
                  </a:lnTo>
                  <a:lnTo>
                    <a:pt x="12297" y="140740"/>
                  </a:lnTo>
                  <a:lnTo>
                    <a:pt x="12580" y="179781"/>
                  </a:lnTo>
                  <a:lnTo>
                    <a:pt x="19050" y="2273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819"/>
          <p:cNvGrpSpPr/>
          <p:nvPr/>
        </p:nvGrpSpPr>
        <p:grpSpPr>
          <a:xfrm>
            <a:off x="4681617" y="4718391"/>
            <a:ext cx="214234" cy="126137"/>
            <a:chOff x="4681617" y="4718391"/>
            <a:chExt cx="214234" cy="126137"/>
          </a:xfrm>
        </p:grpSpPr>
        <p:sp>
          <p:nvSpPr>
            <p:cNvPr id="391" name="SMARTInkShape-4249"/>
            <p:cNvSpPr/>
            <p:nvPr>
              <p:custDataLst>
                <p:tags r:id="rId116"/>
              </p:custDataLst>
            </p:nvPr>
          </p:nvSpPr>
          <p:spPr>
            <a:xfrm>
              <a:off x="4681617" y="4813300"/>
              <a:ext cx="214234" cy="31228"/>
            </a:xfrm>
            <a:custGeom>
              <a:avLst/>
              <a:gdLst/>
              <a:ahLst/>
              <a:cxnLst/>
              <a:rect l="0" t="0" r="0" b="0"/>
              <a:pathLst>
                <a:path w="214234" h="31228">
                  <a:moveTo>
                    <a:pt x="23733" y="19050"/>
                  </a:moveTo>
                  <a:lnTo>
                    <a:pt x="23733" y="19050"/>
                  </a:lnTo>
                  <a:lnTo>
                    <a:pt x="6774" y="29102"/>
                  </a:lnTo>
                  <a:lnTo>
                    <a:pt x="0" y="31227"/>
                  </a:lnTo>
                  <a:lnTo>
                    <a:pt x="26801" y="29800"/>
                  </a:lnTo>
                  <a:lnTo>
                    <a:pt x="62742" y="24822"/>
                  </a:lnTo>
                  <a:lnTo>
                    <a:pt x="100202" y="18879"/>
                  </a:lnTo>
                  <a:lnTo>
                    <a:pt x="144044" y="13920"/>
                  </a:lnTo>
                  <a:lnTo>
                    <a:pt x="2142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4250"/>
            <p:cNvSpPr/>
            <p:nvPr>
              <p:custDataLst>
                <p:tags r:id="rId117"/>
              </p:custDataLst>
            </p:nvPr>
          </p:nvSpPr>
          <p:spPr>
            <a:xfrm>
              <a:off x="4692650" y="4718391"/>
              <a:ext cx="165101" cy="25060"/>
            </a:xfrm>
            <a:custGeom>
              <a:avLst/>
              <a:gdLst/>
              <a:ahLst/>
              <a:cxnLst/>
              <a:rect l="0" t="0" r="0" b="0"/>
              <a:pathLst>
                <a:path w="165101" h="25060">
                  <a:moveTo>
                    <a:pt x="0" y="25059"/>
                  </a:moveTo>
                  <a:lnTo>
                    <a:pt x="0" y="25059"/>
                  </a:lnTo>
                  <a:lnTo>
                    <a:pt x="6088" y="18970"/>
                  </a:lnTo>
                  <a:lnTo>
                    <a:pt x="6272" y="15415"/>
                  </a:lnTo>
                  <a:lnTo>
                    <a:pt x="7710" y="14396"/>
                  </a:lnTo>
                  <a:lnTo>
                    <a:pt x="53468" y="7341"/>
                  </a:lnTo>
                  <a:lnTo>
                    <a:pt x="92353" y="1386"/>
                  </a:lnTo>
                  <a:lnTo>
                    <a:pt x="133640" y="0"/>
                  </a:lnTo>
                  <a:lnTo>
                    <a:pt x="165100" y="1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3" name="SMARTInkShape-Group820"/>
          <p:cNvGrpSpPr/>
          <p:nvPr/>
        </p:nvGrpSpPr>
        <p:grpSpPr>
          <a:xfrm>
            <a:off x="2806700" y="4509644"/>
            <a:ext cx="1466325" cy="473528"/>
            <a:chOff x="2806700" y="4509644"/>
            <a:chExt cx="1466325" cy="473528"/>
          </a:xfrm>
        </p:grpSpPr>
        <p:sp>
          <p:nvSpPr>
            <p:cNvPr id="394" name="SMARTInkShape-4251"/>
            <p:cNvSpPr/>
            <p:nvPr>
              <p:custDataLst>
                <p:tags r:id="rId107"/>
              </p:custDataLst>
            </p:nvPr>
          </p:nvSpPr>
          <p:spPr>
            <a:xfrm>
              <a:off x="4133850" y="4568904"/>
              <a:ext cx="139175" cy="414268"/>
            </a:xfrm>
            <a:custGeom>
              <a:avLst/>
              <a:gdLst/>
              <a:ahLst/>
              <a:cxnLst/>
              <a:rect l="0" t="0" r="0" b="0"/>
              <a:pathLst>
                <a:path w="139175" h="414268">
                  <a:moveTo>
                    <a:pt x="19050" y="22146"/>
                  </a:moveTo>
                  <a:lnTo>
                    <a:pt x="19050" y="22146"/>
                  </a:lnTo>
                  <a:lnTo>
                    <a:pt x="15679" y="18775"/>
                  </a:lnTo>
                  <a:lnTo>
                    <a:pt x="14024" y="15238"/>
                  </a:lnTo>
                  <a:lnTo>
                    <a:pt x="13583" y="13307"/>
                  </a:lnTo>
                  <a:lnTo>
                    <a:pt x="13994" y="11314"/>
                  </a:lnTo>
                  <a:lnTo>
                    <a:pt x="16332" y="7219"/>
                  </a:lnTo>
                  <a:lnTo>
                    <a:pt x="25368" y="4928"/>
                  </a:lnTo>
                  <a:lnTo>
                    <a:pt x="67260" y="1376"/>
                  </a:lnTo>
                  <a:lnTo>
                    <a:pt x="94483" y="0"/>
                  </a:lnTo>
                  <a:lnTo>
                    <a:pt x="110431" y="3131"/>
                  </a:lnTo>
                  <a:lnTo>
                    <a:pt x="122223" y="9226"/>
                  </a:lnTo>
                  <a:lnTo>
                    <a:pt x="136795" y="23962"/>
                  </a:lnTo>
                  <a:lnTo>
                    <a:pt x="139174" y="30412"/>
                  </a:lnTo>
                  <a:lnTo>
                    <a:pt x="139152" y="52974"/>
                  </a:lnTo>
                  <a:lnTo>
                    <a:pt x="127512" y="97641"/>
                  </a:lnTo>
                  <a:lnTo>
                    <a:pt x="114646" y="136136"/>
                  </a:lnTo>
                  <a:lnTo>
                    <a:pt x="105902" y="182089"/>
                  </a:lnTo>
                  <a:lnTo>
                    <a:pt x="102167" y="229475"/>
                  </a:lnTo>
                  <a:lnTo>
                    <a:pt x="100969" y="276298"/>
                  </a:lnTo>
                  <a:lnTo>
                    <a:pt x="96589" y="321880"/>
                  </a:lnTo>
                  <a:lnTo>
                    <a:pt x="95514" y="361536"/>
                  </a:lnTo>
                  <a:lnTo>
                    <a:pt x="100321" y="404913"/>
                  </a:lnTo>
                  <a:lnTo>
                    <a:pt x="97974" y="410516"/>
                  </a:lnTo>
                  <a:lnTo>
                    <a:pt x="96360" y="412294"/>
                  </a:lnTo>
                  <a:lnTo>
                    <a:pt x="92686" y="414267"/>
                  </a:lnTo>
                  <a:lnTo>
                    <a:pt x="58624" y="408731"/>
                  </a:lnTo>
                  <a:lnTo>
                    <a:pt x="44400" y="403511"/>
                  </a:lnTo>
                  <a:lnTo>
                    <a:pt x="0" y="377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4252"/>
            <p:cNvSpPr/>
            <p:nvPr>
              <p:custDataLst>
                <p:tags r:id="rId108"/>
              </p:custDataLst>
            </p:nvPr>
          </p:nvSpPr>
          <p:spPr>
            <a:xfrm>
              <a:off x="4038600" y="4629150"/>
              <a:ext cx="56608" cy="212233"/>
            </a:xfrm>
            <a:custGeom>
              <a:avLst/>
              <a:gdLst/>
              <a:ahLst/>
              <a:cxnLst/>
              <a:rect l="0" t="0" r="0" b="0"/>
              <a:pathLst>
                <a:path w="56608" h="212233">
                  <a:moveTo>
                    <a:pt x="25400" y="0"/>
                  </a:moveTo>
                  <a:lnTo>
                    <a:pt x="25400" y="0"/>
                  </a:lnTo>
                  <a:lnTo>
                    <a:pt x="17377" y="4364"/>
                  </a:lnTo>
                  <a:lnTo>
                    <a:pt x="17229" y="5026"/>
                  </a:lnTo>
                  <a:lnTo>
                    <a:pt x="17836" y="5467"/>
                  </a:lnTo>
                  <a:lnTo>
                    <a:pt x="44299" y="44567"/>
                  </a:lnTo>
                  <a:lnTo>
                    <a:pt x="53029" y="73961"/>
                  </a:lnTo>
                  <a:lnTo>
                    <a:pt x="56607" y="120407"/>
                  </a:lnTo>
                  <a:lnTo>
                    <a:pt x="48289" y="166182"/>
                  </a:lnTo>
                  <a:lnTo>
                    <a:pt x="39806" y="185337"/>
                  </a:lnTo>
                  <a:lnTo>
                    <a:pt x="21280" y="205904"/>
                  </a:lnTo>
                  <a:lnTo>
                    <a:pt x="13456" y="211457"/>
                  </a:lnTo>
                  <a:lnTo>
                    <a:pt x="10382" y="212232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4253"/>
            <p:cNvSpPr/>
            <p:nvPr>
              <p:custDataLst>
                <p:tags r:id="rId109"/>
              </p:custDataLst>
            </p:nvPr>
          </p:nvSpPr>
          <p:spPr>
            <a:xfrm>
              <a:off x="3849648" y="4656945"/>
              <a:ext cx="131803" cy="169847"/>
            </a:xfrm>
            <a:custGeom>
              <a:avLst/>
              <a:gdLst/>
              <a:ahLst/>
              <a:cxnLst/>
              <a:rect l="0" t="0" r="0" b="0"/>
              <a:pathLst>
                <a:path w="131803" h="169847">
                  <a:moveTo>
                    <a:pt x="74652" y="29355"/>
                  </a:moveTo>
                  <a:lnTo>
                    <a:pt x="74652" y="29355"/>
                  </a:lnTo>
                  <a:lnTo>
                    <a:pt x="44798" y="29355"/>
                  </a:lnTo>
                  <a:lnTo>
                    <a:pt x="28882" y="36097"/>
                  </a:lnTo>
                  <a:lnTo>
                    <a:pt x="20679" y="45052"/>
                  </a:lnTo>
                  <a:lnTo>
                    <a:pt x="6291" y="74789"/>
                  </a:lnTo>
                  <a:lnTo>
                    <a:pt x="0" y="110270"/>
                  </a:lnTo>
                  <a:lnTo>
                    <a:pt x="639" y="146754"/>
                  </a:lnTo>
                  <a:lnTo>
                    <a:pt x="5450" y="164329"/>
                  </a:lnTo>
                  <a:lnTo>
                    <a:pt x="7350" y="168021"/>
                  </a:lnTo>
                  <a:lnTo>
                    <a:pt x="10734" y="169777"/>
                  </a:lnTo>
                  <a:lnTo>
                    <a:pt x="20139" y="169846"/>
                  </a:lnTo>
                  <a:lnTo>
                    <a:pt x="40704" y="159176"/>
                  </a:lnTo>
                  <a:lnTo>
                    <a:pt x="61300" y="142609"/>
                  </a:lnTo>
                  <a:lnTo>
                    <a:pt x="85812" y="104251"/>
                  </a:lnTo>
                  <a:lnTo>
                    <a:pt x="95519" y="75379"/>
                  </a:lnTo>
                  <a:lnTo>
                    <a:pt x="97275" y="32175"/>
                  </a:lnTo>
                  <a:lnTo>
                    <a:pt x="93879" y="15791"/>
                  </a:lnTo>
                  <a:lnTo>
                    <a:pt x="87666" y="6158"/>
                  </a:lnTo>
                  <a:lnTo>
                    <a:pt x="78319" y="1406"/>
                  </a:lnTo>
                  <a:lnTo>
                    <a:pt x="67815" y="0"/>
                  </a:lnTo>
                  <a:lnTo>
                    <a:pt x="58443" y="1726"/>
                  </a:lnTo>
                  <a:lnTo>
                    <a:pt x="49574" y="8609"/>
                  </a:lnTo>
                  <a:lnTo>
                    <a:pt x="41634" y="19429"/>
                  </a:lnTo>
                  <a:lnTo>
                    <a:pt x="35753" y="33645"/>
                  </a:lnTo>
                  <a:lnTo>
                    <a:pt x="34551" y="45607"/>
                  </a:lnTo>
                  <a:lnTo>
                    <a:pt x="35218" y="50773"/>
                  </a:lnTo>
                  <a:lnTo>
                    <a:pt x="41604" y="60276"/>
                  </a:lnTo>
                  <a:lnTo>
                    <a:pt x="46270" y="64785"/>
                  </a:lnTo>
                  <a:lnTo>
                    <a:pt x="69692" y="74503"/>
                  </a:lnTo>
                  <a:lnTo>
                    <a:pt x="85147" y="75762"/>
                  </a:lnTo>
                  <a:lnTo>
                    <a:pt x="131802" y="674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4254"/>
            <p:cNvSpPr/>
            <p:nvPr>
              <p:custDataLst>
                <p:tags r:id="rId110"/>
              </p:custDataLst>
            </p:nvPr>
          </p:nvSpPr>
          <p:spPr>
            <a:xfrm>
              <a:off x="3711970" y="4592610"/>
              <a:ext cx="84448" cy="233391"/>
            </a:xfrm>
            <a:custGeom>
              <a:avLst/>
              <a:gdLst/>
              <a:ahLst/>
              <a:cxnLst/>
              <a:rect l="0" t="0" r="0" b="0"/>
              <a:pathLst>
                <a:path w="84448" h="233391">
                  <a:moveTo>
                    <a:pt x="78980" y="30190"/>
                  </a:moveTo>
                  <a:lnTo>
                    <a:pt x="78980" y="30190"/>
                  </a:lnTo>
                  <a:lnTo>
                    <a:pt x="83344" y="20051"/>
                  </a:lnTo>
                  <a:lnTo>
                    <a:pt x="84447" y="12513"/>
                  </a:lnTo>
                  <a:lnTo>
                    <a:pt x="83056" y="6341"/>
                  </a:lnTo>
                  <a:lnTo>
                    <a:pt x="81697" y="3707"/>
                  </a:lnTo>
                  <a:lnTo>
                    <a:pt x="80086" y="1951"/>
                  </a:lnTo>
                  <a:lnTo>
                    <a:pt x="76414" y="0"/>
                  </a:lnTo>
                  <a:lnTo>
                    <a:pt x="70549" y="1015"/>
                  </a:lnTo>
                  <a:lnTo>
                    <a:pt x="67009" y="2273"/>
                  </a:lnTo>
                  <a:lnTo>
                    <a:pt x="59313" y="13079"/>
                  </a:lnTo>
                  <a:lnTo>
                    <a:pt x="32594" y="58966"/>
                  </a:lnTo>
                  <a:lnTo>
                    <a:pt x="12119" y="98590"/>
                  </a:lnTo>
                  <a:lnTo>
                    <a:pt x="2128" y="140875"/>
                  </a:lnTo>
                  <a:lnTo>
                    <a:pt x="0" y="172582"/>
                  </a:lnTo>
                  <a:lnTo>
                    <a:pt x="3661" y="194370"/>
                  </a:lnTo>
                  <a:lnTo>
                    <a:pt x="12343" y="211108"/>
                  </a:lnTo>
                  <a:lnTo>
                    <a:pt x="47230" y="233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4255"/>
            <p:cNvSpPr/>
            <p:nvPr>
              <p:custDataLst>
                <p:tags r:id="rId111"/>
              </p:custDataLst>
            </p:nvPr>
          </p:nvSpPr>
          <p:spPr>
            <a:xfrm>
              <a:off x="3371850" y="4606729"/>
              <a:ext cx="184151" cy="206572"/>
            </a:xfrm>
            <a:custGeom>
              <a:avLst/>
              <a:gdLst/>
              <a:ahLst/>
              <a:cxnLst/>
              <a:rect l="0" t="0" r="0" b="0"/>
              <a:pathLst>
                <a:path w="184151" h="206572">
                  <a:moveTo>
                    <a:pt x="184150" y="3371"/>
                  </a:moveTo>
                  <a:lnTo>
                    <a:pt x="184150" y="3371"/>
                  </a:lnTo>
                  <a:lnTo>
                    <a:pt x="180779" y="0"/>
                  </a:lnTo>
                  <a:lnTo>
                    <a:pt x="179080" y="418"/>
                  </a:lnTo>
                  <a:lnTo>
                    <a:pt x="136149" y="44043"/>
                  </a:lnTo>
                  <a:lnTo>
                    <a:pt x="94531" y="89953"/>
                  </a:lnTo>
                  <a:lnTo>
                    <a:pt x="62142" y="131886"/>
                  </a:lnTo>
                  <a:lnTo>
                    <a:pt x="37790" y="165274"/>
                  </a:lnTo>
                  <a:lnTo>
                    <a:pt x="0" y="20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4256"/>
            <p:cNvSpPr/>
            <p:nvPr>
              <p:custDataLst>
                <p:tags r:id="rId112"/>
              </p:custDataLst>
            </p:nvPr>
          </p:nvSpPr>
          <p:spPr>
            <a:xfrm>
              <a:off x="3371850" y="4622800"/>
              <a:ext cx="143789" cy="200877"/>
            </a:xfrm>
            <a:custGeom>
              <a:avLst/>
              <a:gdLst/>
              <a:ahLst/>
              <a:cxnLst/>
              <a:rect l="0" t="0" r="0" b="0"/>
              <a:pathLst>
                <a:path w="143789" h="200877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612" y="48592"/>
                  </a:lnTo>
                  <a:lnTo>
                    <a:pt x="55523" y="91354"/>
                  </a:lnTo>
                  <a:lnTo>
                    <a:pt x="87980" y="134508"/>
                  </a:lnTo>
                  <a:lnTo>
                    <a:pt x="123617" y="179193"/>
                  </a:lnTo>
                  <a:lnTo>
                    <a:pt x="143788" y="200876"/>
                  </a:lnTo>
                  <a:lnTo>
                    <a:pt x="141987" y="199110"/>
                  </a:lnTo>
                  <a:lnTo>
                    <a:pt x="139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0" name="SMARTInkShape-4257"/>
            <p:cNvSpPr/>
            <p:nvPr>
              <p:custDataLst>
                <p:tags r:id="rId113"/>
              </p:custDataLst>
            </p:nvPr>
          </p:nvSpPr>
          <p:spPr>
            <a:xfrm>
              <a:off x="3102654" y="4509644"/>
              <a:ext cx="161247" cy="335407"/>
            </a:xfrm>
            <a:custGeom>
              <a:avLst/>
              <a:gdLst/>
              <a:ahLst/>
              <a:cxnLst/>
              <a:rect l="0" t="0" r="0" b="0"/>
              <a:pathLst>
                <a:path w="161247" h="335407">
                  <a:moveTo>
                    <a:pt x="154896" y="11556"/>
                  </a:moveTo>
                  <a:lnTo>
                    <a:pt x="154896" y="11556"/>
                  </a:lnTo>
                  <a:lnTo>
                    <a:pt x="133234" y="1430"/>
                  </a:lnTo>
                  <a:lnTo>
                    <a:pt x="125042" y="0"/>
                  </a:lnTo>
                  <a:lnTo>
                    <a:pt x="95194" y="4151"/>
                  </a:lnTo>
                  <a:lnTo>
                    <a:pt x="71632" y="13647"/>
                  </a:lnTo>
                  <a:lnTo>
                    <a:pt x="60740" y="20952"/>
                  </a:lnTo>
                  <a:lnTo>
                    <a:pt x="53547" y="28902"/>
                  </a:lnTo>
                  <a:lnTo>
                    <a:pt x="45531" y="51424"/>
                  </a:lnTo>
                  <a:lnTo>
                    <a:pt x="42058" y="87182"/>
                  </a:lnTo>
                  <a:lnTo>
                    <a:pt x="41029" y="125686"/>
                  </a:lnTo>
                  <a:lnTo>
                    <a:pt x="34906" y="172258"/>
                  </a:lnTo>
                  <a:lnTo>
                    <a:pt x="24604" y="215847"/>
                  </a:lnTo>
                  <a:lnTo>
                    <a:pt x="12515" y="263008"/>
                  </a:lnTo>
                  <a:lnTo>
                    <a:pt x="584" y="309722"/>
                  </a:lnTo>
                  <a:lnTo>
                    <a:pt x="0" y="320698"/>
                  </a:lnTo>
                  <a:lnTo>
                    <a:pt x="832" y="325601"/>
                  </a:lnTo>
                  <a:lnTo>
                    <a:pt x="3503" y="328869"/>
                  </a:lnTo>
                  <a:lnTo>
                    <a:pt x="12116" y="332501"/>
                  </a:lnTo>
                  <a:lnTo>
                    <a:pt x="51697" y="335023"/>
                  </a:lnTo>
                  <a:lnTo>
                    <a:pt x="97274" y="335356"/>
                  </a:lnTo>
                  <a:lnTo>
                    <a:pt x="161246" y="335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1" name="SMARTInkShape-4258"/>
            <p:cNvSpPr/>
            <p:nvPr>
              <p:custDataLst>
                <p:tags r:id="rId114"/>
              </p:custDataLst>
            </p:nvPr>
          </p:nvSpPr>
          <p:spPr>
            <a:xfrm>
              <a:off x="2806700" y="4686300"/>
              <a:ext cx="146051" cy="38101"/>
            </a:xfrm>
            <a:custGeom>
              <a:avLst/>
              <a:gdLst/>
              <a:ahLst/>
              <a:cxnLst/>
              <a:rect l="0" t="0" r="0" b="0"/>
              <a:pathLst>
                <a:path w="146051" h="38101">
                  <a:moveTo>
                    <a:pt x="0" y="38100"/>
                  </a:moveTo>
                  <a:lnTo>
                    <a:pt x="0" y="38100"/>
                  </a:lnTo>
                  <a:lnTo>
                    <a:pt x="15914" y="24302"/>
                  </a:lnTo>
                  <a:lnTo>
                    <a:pt x="49266" y="13319"/>
                  </a:lnTo>
                  <a:lnTo>
                    <a:pt x="96198" y="656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4259"/>
            <p:cNvSpPr/>
            <p:nvPr>
              <p:custDataLst>
                <p:tags r:id="rId115"/>
              </p:custDataLst>
            </p:nvPr>
          </p:nvSpPr>
          <p:spPr>
            <a:xfrm>
              <a:off x="2806789" y="4521592"/>
              <a:ext cx="177712" cy="290578"/>
            </a:xfrm>
            <a:custGeom>
              <a:avLst/>
              <a:gdLst/>
              <a:ahLst/>
              <a:cxnLst/>
              <a:rect l="0" t="0" r="0" b="0"/>
              <a:pathLst>
                <a:path w="177712" h="290578">
                  <a:moveTo>
                    <a:pt x="177711" y="5958"/>
                  </a:moveTo>
                  <a:lnTo>
                    <a:pt x="177711" y="5958"/>
                  </a:lnTo>
                  <a:lnTo>
                    <a:pt x="165159" y="4076"/>
                  </a:lnTo>
                  <a:lnTo>
                    <a:pt x="121898" y="0"/>
                  </a:lnTo>
                  <a:lnTo>
                    <a:pt x="109161" y="488"/>
                  </a:lnTo>
                  <a:lnTo>
                    <a:pt x="66259" y="12483"/>
                  </a:lnTo>
                  <a:lnTo>
                    <a:pt x="61076" y="14542"/>
                  </a:lnTo>
                  <a:lnTo>
                    <a:pt x="43669" y="30922"/>
                  </a:lnTo>
                  <a:lnTo>
                    <a:pt x="24453" y="66813"/>
                  </a:lnTo>
                  <a:lnTo>
                    <a:pt x="11579" y="112915"/>
                  </a:lnTo>
                  <a:lnTo>
                    <a:pt x="6606" y="156490"/>
                  </a:lnTo>
                  <a:lnTo>
                    <a:pt x="2208" y="194885"/>
                  </a:lnTo>
                  <a:lnTo>
                    <a:pt x="365" y="238298"/>
                  </a:lnTo>
                  <a:lnTo>
                    <a:pt x="0" y="270888"/>
                  </a:lnTo>
                  <a:lnTo>
                    <a:pt x="1382" y="276417"/>
                  </a:lnTo>
                  <a:lnTo>
                    <a:pt x="6680" y="284441"/>
                  </a:lnTo>
                  <a:lnTo>
                    <a:pt x="17501" y="288478"/>
                  </a:lnTo>
                  <a:lnTo>
                    <a:pt x="64316" y="290577"/>
                  </a:lnTo>
                  <a:lnTo>
                    <a:pt x="104616" y="282835"/>
                  </a:lnTo>
                  <a:lnTo>
                    <a:pt x="145961" y="266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2" name="SMARTInkShape-Group821"/>
          <p:cNvGrpSpPr/>
          <p:nvPr/>
        </p:nvGrpSpPr>
        <p:grpSpPr>
          <a:xfrm>
            <a:off x="1922782" y="4508500"/>
            <a:ext cx="494701" cy="279401"/>
            <a:chOff x="1922782" y="4508500"/>
            <a:chExt cx="494701" cy="279401"/>
          </a:xfrm>
        </p:grpSpPr>
        <p:sp>
          <p:nvSpPr>
            <p:cNvPr id="404" name="SMARTInkShape-4260"/>
            <p:cNvSpPr/>
            <p:nvPr>
              <p:custDataLst>
                <p:tags r:id="rId99"/>
              </p:custDataLst>
            </p:nvPr>
          </p:nvSpPr>
          <p:spPr>
            <a:xfrm>
              <a:off x="1922782" y="4580581"/>
              <a:ext cx="109219" cy="207320"/>
            </a:xfrm>
            <a:custGeom>
              <a:avLst/>
              <a:gdLst/>
              <a:ahLst/>
              <a:cxnLst/>
              <a:rect l="0" t="0" r="0" b="0"/>
              <a:pathLst>
                <a:path w="109219" h="207320">
                  <a:moveTo>
                    <a:pt x="7618" y="23169"/>
                  </a:moveTo>
                  <a:lnTo>
                    <a:pt x="7618" y="23169"/>
                  </a:lnTo>
                  <a:lnTo>
                    <a:pt x="16456" y="5492"/>
                  </a:lnTo>
                  <a:lnTo>
                    <a:pt x="19155" y="2918"/>
                  </a:lnTo>
                  <a:lnTo>
                    <a:pt x="25916" y="56"/>
                  </a:lnTo>
                  <a:lnTo>
                    <a:pt x="27577" y="0"/>
                  </a:lnTo>
                  <a:lnTo>
                    <a:pt x="27980" y="667"/>
                  </a:lnTo>
                  <a:lnTo>
                    <a:pt x="14536" y="42641"/>
                  </a:lnTo>
                  <a:lnTo>
                    <a:pt x="4766" y="87064"/>
                  </a:lnTo>
                  <a:lnTo>
                    <a:pt x="0" y="112244"/>
                  </a:lnTo>
                  <a:lnTo>
                    <a:pt x="1990" y="147399"/>
                  </a:lnTo>
                  <a:lnTo>
                    <a:pt x="11908" y="169417"/>
                  </a:lnTo>
                  <a:lnTo>
                    <a:pt x="22225" y="185065"/>
                  </a:lnTo>
                  <a:lnTo>
                    <a:pt x="43273" y="195782"/>
                  </a:lnTo>
                  <a:lnTo>
                    <a:pt x="109218" y="2073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4261"/>
            <p:cNvSpPr/>
            <p:nvPr>
              <p:custDataLst>
                <p:tags r:id="rId100"/>
              </p:custDataLst>
            </p:nvPr>
          </p:nvSpPr>
          <p:spPr>
            <a:xfrm>
              <a:off x="2336800" y="4521200"/>
              <a:ext cx="80683" cy="260351"/>
            </a:xfrm>
            <a:custGeom>
              <a:avLst/>
              <a:gdLst/>
              <a:ahLst/>
              <a:cxnLst/>
              <a:rect l="0" t="0" r="0" b="0"/>
              <a:pathLst>
                <a:path w="80683" h="2603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54118" y="50910"/>
                  </a:lnTo>
                  <a:lnTo>
                    <a:pt x="73092" y="96526"/>
                  </a:lnTo>
                  <a:lnTo>
                    <a:pt x="80682" y="132818"/>
                  </a:lnTo>
                  <a:lnTo>
                    <a:pt x="78625" y="162355"/>
                  </a:lnTo>
                  <a:lnTo>
                    <a:pt x="62176" y="207440"/>
                  </a:lnTo>
                  <a:lnTo>
                    <a:pt x="47507" y="228288"/>
                  </a:lnTo>
                  <a:lnTo>
                    <a:pt x="26619" y="246146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4262"/>
            <p:cNvSpPr/>
            <p:nvPr>
              <p:custDataLst>
                <p:tags r:id="rId101"/>
              </p:custDataLst>
            </p:nvPr>
          </p:nvSpPr>
          <p:spPr>
            <a:xfrm>
              <a:off x="2286000" y="45085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7" name="SMARTInkShape-4263"/>
            <p:cNvSpPr/>
            <p:nvPr>
              <p:custDataLst>
                <p:tags r:id="rId102"/>
              </p:custDataLst>
            </p:nvPr>
          </p:nvSpPr>
          <p:spPr>
            <a:xfrm>
              <a:off x="2273300" y="45910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1881" y="45503"/>
                  </a:lnTo>
                  <a:lnTo>
                    <a:pt x="10126" y="89169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8" name="SMARTInkShape-4264"/>
            <p:cNvSpPr/>
            <p:nvPr>
              <p:custDataLst>
                <p:tags r:id="rId103"/>
              </p:custDataLst>
            </p:nvPr>
          </p:nvSpPr>
          <p:spPr>
            <a:xfrm>
              <a:off x="2210683" y="4540511"/>
              <a:ext cx="11818" cy="6090"/>
            </a:xfrm>
            <a:custGeom>
              <a:avLst/>
              <a:gdLst/>
              <a:ahLst/>
              <a:cxnLst/>
              <a:rect l="0" t="0" r="0" b="0"/>
              <a:pathLst>
                <a:path w="11818" h="6090">
                  <a:moveTo>
                    <a:pt x="5467" y="6089"/>
                  </a:moveTo>
                  <a:lnTo>
                    <a:pt x="5467" y="6089"/>
                  </a:lnTo>
                  <a:lnTo>
                    <a:pt x="0" y="622"/>
                  </a:lnTo>
                  <a:lnTo>
                    <a:pt x="411" y="327"/>
                  </a:lnTo>
                  <a:lnTo>
                    <a:pt x="2749" y="0"/>
                  </a:lnTo>
                  <a:lnTo>
                    <a:pt x="11817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4265"/>
            <p:cNvSpPr/>
            <p:nvPr>
              <p:custDataLst>
                <p:tags r:id="rId104"/>
              </p:custDataLst>
            </p:nvPr>
          </p:nvSpPr>
          <p:spPr>
            <a:xfrm>
              <a:off x="2203450" y="4603750"/>
              <a:ext cx="6351" cy="114301"/>
            </a:xfrm>
            <a:custGeom>
              <a:avLst/>
              <a:gdLst/>
              <a:ahLst/>
              <a:cxnLst/>
              <a:rect l="0" t="0" r="0" b="0"/>
              <a:pathLst>
                <a:path w="6351" h="114301">
                  <a:moveTo>
                    <a:pt x="0" y="0"/>
                  </a:moveTo>
                  <a:lnTo>
                    <a:pt x="0" y="0"/>
                  </a:lnTo>
                  <a:lnTo>
                    <a:pt x="706" y="39388"/>
                  </a:lnTo>
                  <a:lnTo>
                    <a:pt x="5467" y="86143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4266"/>
            <p:cNvSpPr/>
            <p:nvPr>
              <p:custDataLst>
                <p:tags r:id="rId105"/>
              </p:custDataLst>
            </p:nvPr>
          </p:nvSpPr>
          <p:spPr>
            <a:xfrm>
              <a:off x="2117529" y="4509906"/>
              <a:ext cx="9722" cy="17645"/>
            </a:xfrm>
            <a:custGeom>
              <a:avLst/>
              <a:gdLst/>
              <a:ahLst/>
              <a:cxnLst/>
              <a:rect l="0" t="0" r="0" b="0"/>
              <a:pathLst>
                <a:path w="9722" h="17645">
                  <a:moveTo>
                    <a:pt x="3371" y="17644"/>
                  </a:moveTo>
                  <a:lnTo>
                    <a:pt x="3371" y="17644"/>
                  </a:lnTo>
                  <a:lnTo>
                    <a:pt x="3371" y="10902"/>
                  </a:lnTo>
                  <a:lnTo>
                    <a:pt x="1489" y="5710"/>
                  </a:lnTo>
                  <a:lnTo>
                    <a:pt x="0" y="3338"/>
                  </a:lnTo>
                  <a:lnTo>
                    <a:pt x="418" y="1757"/>
                  </a:lnTo>
                  <a:lnTo>
                    <a:pt x="2108" y="704"/>
                  </a:lnTo>
                  <a:lnTo>
                    <a:pt x="4646" y="0"/>
                  </a:lnTo>
                  <a:lnTo>
                    <a:pt x="6337" y="237"/>
                  </a:lnTo>
                  <a:lnTo>
                    <a:pt x="9721" y="4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4267"/>
            <p:cNvSpPr/>
            <p:nvPr>
              <p:custDataLst>
                <p:tags r:id="rId106"/>
              </p:custDataLst>
            </p:nvPr>
          </p:nvSpPr>
          <p:spPr>
            <a:xfrm>
              <a:off x="2108200" y="4606442"/>
              <a:ext cx="17905" cy="124309"/>
            </a:xfrm>
            <a:custGeom>
              <a:avLst/>
              <a:gdLst/>
              <a:ahLst/>
              <a:cxnLst/>
              <a:rect l="0" t="0" r="0" b="0"/>
              <a:pathLst>
                <a:path w="17905" h="124309">
                  <a:moveTo>
                    <a:pt x="0" y="3658"/>
                  </a:moveTo>
                  <a:lnTo>
                    <a:pt x="0" y="3658"/>
                  </a:lnTo>
                  <a:lnTo>
                    <a:pt x="3371" y="3658"/>
                  </a:lnTo>
                  <a:lnTo>
                    <a:pt x="4364" y="2952"/>
                  </a:lnTo>
                  <a:lnTo>
                    <a:pt x="5026" y="1776"/>
                  </a:lnTo>
                  <a:lnTo>
                    <a:pt x="5467" y="287"/>
                  </a:lnTo>
                  <a:lnTo>
                    <a:pt x="5761" y="0"/>
                  </a:lnTo>
                  <a:lnTo>
                    <a:pt x="5958" y="513"/>
                  </a:lnTo>
                  <a:lnTo>
                    <a:pt x="13247" y="47816"/>
                  </a:lnTo>
                  <a:lnTo>
                    <a:pt x="17904" y="90384"/>
                  </a:lnTo>
                  <a:lnTo>
                    <a:pt x="12700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1" name="SMARTInkShape-Group822"/>
          <p:cNvGrpSpPr/>
          <p:nvPr/>
        </p:nvGrpSpPr>
        <p:grpSpPr>
          <a:xfrm>
            <a:off x="3990448" y="3699743"/>
            <a:ext cx="918103" cy="413545"/>
            <a:chOff x="3990448" y="3699743"/>
            <a:chExt cx="918103" cy="413545"/>
          </a:xfrm>
        </p:grpSpPr>
        <p:sp>
          <p:nvSpPr>
            <p:cNvPr id="413" name="SMARTInkShape-4268"/>
            <p:cNvSpPr/>
            <p:nvPr>
              <p:custDataLst>
                <p:tags r:id="rId91"/>
              </p:custDataLst>
            </p:nvPr>
          </p:nvSpPr>
          <p:spPr>
            <a:xfrm>
              <a:off x="4902200" y="3876192"/>
              <a:ext cx="6351" cy="3659"/>
            </a:xfrm>
            <a:custGeom>
              <a:avLst/>
              <a:gdLst/>
              <a:ahLst/>
              <a:cxnLst/>
              <a:rect l="0" t="0" r="0" b="0"/>
              <a:pathLst>
                <a:path w="6351" h="36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5645" y="0"/>
                  </a:lnTo>
                  <a:lnTo>
                    <a:pt x="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4" name="SMARTInkShape-4269"/>
            <p:cNvSpPr/>
            <p:nvPr>
              <p:custDataLst>
                <p:tags r:id="rId92"/>
              </p:custDataLst>
            </p:nvPr>
          </p:nvSpPr>
          <p:spPr>
            <a:xfrm>
              <a:off x="4857750" y="39560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19050" y="0"/>
                  </a:moveTo>
                  <a:lnTo>
                    <a:pt x="19050" y="0"/>
                  </a:lnTo>
                  <a:lnTo>
                    <a:pt x="19050" y="19772"/>
                  </a:lnTo>
                  <a:lnTo>
                    <a:pt x="8998" y="4914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5" name="SMARTInkShape-4270"/>
            <p:cNvSpPr/>
            <p:nvPr>
              <p:custDataLst>
                <p:tags r:id="rId93"/>
              </p:custDataLst>
            </p:nvPr>
          </p:nvSpPr>
          <p:spPr>
            <a:xfrm>
              <a:off x="4704169" y="3814922"/>
              <a:ext cx="153582" cy="179229"/>
            </a:xfrm>
            <a:custGeom>
              <a:avLst/>
              <a:gdLst/>
              <a:ahLst/>
              <a:cxnLst/>
              <a:rect l="0" t="0" r="0" b="0"/>
              <a:pathLst>
                <a:path w="153582" h="179229">
                  <a:moveTo>
                    <a:pt x="153581" y="14128"/>
                  </a:moveTo>
                  <a:lnTo>
                    <a:pt x="153581" y="14128"/>
                  </a:lnTo>
                  <a:lnTo>
                    <a:pt x="153581" y="1918"/>
                  </a:lnTo>
                  <a:lnTo>
                    <a:pt x="152875" y="344"/>
                  </a:lnTo>
                  <a:lnTo>
                    <a:pt x="151699" y="0"/>
                  </a:lnTo>
                  <a:lnTo>
                    <a:pt x="147100" y="2204"/>
                  </a:lnTo>
                  <a:lnTo>
                    <a:pt x="101843" y="40936"/>
                  </a:lnTo>
                  <a:lnTo>
                    <a:pt x="61735" y="84999"/>
                  </a:lnTo>
                  <a:lnTo>
                    <a:pt x="26229" y="131694"/>
                  </a:lnTo>
                  <a:lnTo>
                    <a:pt x="1527" y="168125"/>
                  </a:lnTo>
                  <a:lnTo>
                    <a:pt x="0" y="171826"/>
                  </a:lnTo>
                  <a:lnTo>
                    <a:pt x="1181" y="179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4271"/>
            <p:cNvSpPr/>
            <p:nvPr>
              <p:custDataLst>
                <p:tags r:id="rId94"/>
              </p:custDataLst>
            </p:nvPr>
          </p:nvSpPr>
          <p:spPr>
            <a:xfrm>
              <a:off x="4714392" y="3829933"/>
              <a:ext cx="86209" cy="157868"/>
            </a:xfrm>
            <a:custGeom>
              <a:avLst/>
              <a:gdLst/>
              <a:ahLst/>
              <a:cxnLst/>
              <a:rect l="0" t="0" r="0" b="0"/>
              <a:pathLst>
                <a:path w="86209" h="157868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6" y="441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22425" y="38486"/>
                  </a:lnTo>
                  <a:lnTo>
                    <a:pt x="38303" y="74595"/>
                  </a:lnTo>
                  <a:lnTo>
                    <a:pt x="57016" y="115835"/>
                  </a:lnTo>
                  <a:lnTo>
                    <a:pt x="86208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4272"/>
            <p:cNvSpPr/>
            <p:nvPr>
              <p:custDataLst>
                <p:tags r:id="rId95"/>
              </p:custDataLst>
            </p:nvPr>
          </p:nvSpPr>
          <p:spPr>
            <a:xfrm>
              <a:off x="4426946" y="3797639"/>
              <a:ext cx="176805" cy="232890"/>
            </a:xfrm>
            <a:custGeom>
              <a:avLst/>
              <a:gdLst/>
              <a:ahLst/>
              <a:cxnLst/>
              <a:rect l="0" t="0" r="0" b="0"/>
              <a:pathLst>
                <a:path w="176805" h="232890">
                  <a:moveTo>
                    <a:pt x="145054" y="12361"/>
                  </a:moveTo>
                  <a:lnTo>
                    <a:pt x="145054" y="12361"/>
                  </a:lnTo>
                  <a:lnTo>
                    <a:pt x="157415" y="0"/>
                  </a:lnTo>
                  <a:lnTo>
                    <a:pt x="110215" y="28902"/>
                  </a:lnTo>
                  <a:lnTo>
                    <a:pt x="64946" y="56756"/>
                  </a:lnTo>
                  <a:lnTo>
                    <a:pt x="30656" y="80084"/>
                  </a:lnTo>
                  <a:lnTo>
                    <a:pt x="27182" y="87381"/>
                  </a:lnTo>
                  <a:lnTo>
                    <a:pt x="27667" y="90596"/>
                  </a:lnTo>
                  <a:lnTo>
                    <a:pt x="29402" y="93446"/>
                  </a:lnTo>
                  <a:lnTo>
                    <a:pt x="31969" y="96050"/>
                  </a:lnTo>
                  <a:lnTo>
                    <a:pt x="62143" y="105301"/>
                  </a:lnTo>
                  <a:lnTo>
                    <a:pt x="106959" y="116052"/>
                  </a:lnTo>
                  <a:lnTo>
                    <a:pt x="110485" y="119588"/>
                  </a:lnTo>
                  <a:lnTo>
                    <a:pt x="112130" y="124062"/>
                  </a:lnTo>
                  <a:lnTo>
                    <a:pt x="112521" y="129162"/>
                  </a:lnTo>
                  <a:lnTo>
                    <a:pt x="110665" y="133973"/>
                  </a:lnTo>
                  <a:lnTo>
                    <a:pt x="102959" y="143081"/>
                  </a:lnTo>
                  <a:lnTo>
                    <a:pt x="60939" y="171046"/>
                  </a:lnTo>
                  <a:lnTo>
                    <a:pt x="15428" y="203412"/>
                  </a:lnTo>
                  <a:lnTo>
                    <a:pt x="499" y="218703"/>
                  </a:lnTo>
                  <a:lnTo>
                    <a:pt x="0" y="222594"/>
                  </a:lnTo>
                  <a:lnTo>
                    <a:pt x="1785" y="225894"/>
                  </a:lnTo>
                  <a:lnTo>
                    <a:pt x="5092" y="228800"/>
                  </a:lnTo>
                  <a:lnTo>
                    <a:pt x="29970" y="232889"/>
                  </a:lnTo>
                  <a:lnTo>
                    <a:pt x="74187" y="229201"/>
                  </a:lnTo>
                  <a:lnTo>
                    <a:pt x="176804" y="202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4273"/>
            <p:cNvSpPr/>
            <p:nvPr>
              <p:custDataLst>
                <p:tags r:id="rId96"/>
              </p:custDataLst>
            </p:nvPr>
          </p:nvSpPr>
          <p:spPr>
            <a:xfrm>
              <a:off x="4076705" y="4016682"/>
              <a:ext cx="95246" cy="96606"/>
            </a:xfrm>
            <a:custGeom>
              <a:avLst/>
              <a:gdLst/>
              <a:ahLst/>
              <a:cxnLst/>
              <a:rect l="0" t="0" r="0" b="0"/>
              <a:pathLst>
                <a:path w="95246" h="96606">
                  <a:moveTo>
                    <a:pt x="12695" y="9218"/>
                  </a:moveTo>
                  <a:lnTo>
                    <a:pt x="12695" y="9218"/>
                  </a:lnTo>
                  <a:lnTo>
                    <a:pt x="3857" y="18056"/>
                  </a:lnTo>
                  <a:lnTo>
                    <a:pt x="1711" y="23964"/>
                  </a:lnTo>
                  <a:lnTo>
                    <a:pt x="62" y="66695"/>
                  </a:lnTo>
                  <a:lnTo>
                    <a:pt x="0" y="96605"/>
                  </a:lnTo>
                  <a:lnTo>
                    <a:pt x="702" y="91006"/>
                  </a:lnTo>
                  <a:lnTo>
                    <a:pt x="11532" y="47919"/>
                  </a:lnTo>
                  <a:lnTo>
                    <a:pt x="18293" y="28770"/>
                  </a:lnTo>
                  <a:lnTo>
                    <a:pt x="29764" y="14145"/>
                  </a:lnTo>
                  <a:lnTo>
                    <a:pt x="42859" y="4352"/>
                  </a:lnTo>
                  <a:lnTo>
                    <a:pt x="53383" y="0"/>
                  </a:lnTo>
                  <a:lnTo>
                    <a:pt x="57459" y="250"/>
                  </a:lnTo>
                  <a:lnTo>
                    <a:pt x="60882" y="1828"/>
                  </a:lnTo>
                  <a:lnTo>
                    <a:pt x="63870" y="4291"/>
                  </a:lnTo>
                  <a:lnTo>
                    <a:pt x="78098" y="27817"/>
                  </a:lnTo>
                  <a:lnTo>
                    <a:pt x="92218" y="73645"/>
                  </a:lnTo>
                  <a:lnTo>
                    <a:pt x="95245" y="91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9" name="SMARTInkShape-4274"/>
            <p:cNvSpPr/>
            <p:nvPr>
              <p:custDataLst>
                <p:tags r:id="rId97"/>
              </p:custDataLst>
            </p:nvPr>
          </p:nvSpPr>
          <p:spPr>
            <a:xfrm>
              <a:off x="3990448" y="3950772"/>
              <a:ext cx="187853" cy="34050"/>
            </a:xfrm>
            <a:custGeom>
              <a:avLst/>
              <a:gdLst/>
              <a:ahLst/>
              <a:cxnLst/>
              <a:rect l="0" t="0" r="0" b="0"/>
              <a:pathLst>
                <a:path w="187853" h="34050">
                  <a:moveTo>
                    <a:pt x="16402" y="30678"/>
                  </a:moveTo>
                  <a:lnTo>
                    <a:pt x="16402" y="30678"/>
                  </a:lnTo>
                  <a:lnTo>
                    <a:pt x="6289" y="34049"/>
                  </a:lnTo>
                  <a:lnTo>
                    <a:pt x="3310" y="33631"/>
                  </a:lnTo>
                  <a:lnTo>
                    <a:pt x="1324" y="31941"/>
                  </a:lnTo>
                  <a:lnTo>
                    <a:pt x="0" y="29403"/>
                  </a:lnTo>
                  <a:lnTo>
                    <a:pt x="1939" y="27006"/>
                  </a:lnTo>
                  <a:lnTo>
                    <a:pt x="44489" y="10135"/>
                  </a:lnTo>
                  <a:lnTo>
                    <a:pt x="89533" y="2547"/>
                  </a:lnTo>
                  <a:lnTo>
                    <a:pt x="125324" y="0"/>
                  </a:lnTo>
                  <a:lnTo>
                    <a:pt x="187852" y="5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0" name="SMARTInkShape-4275"/>
            <p:cNvSpPr/>
            <p:nvPr>
              <p:custDataLst>
                <p:tags r:id="rId98"/>
              </p:custDataLst>
            </p:nvPr>
          </p:nvSpPr>
          <p:spPr>
            <a:xfrm>
              <a:off x="4095750" y="3699743"/>
              <a:ext cx="18634" cy="167408"/>
            </a:xfrm>
            <a:custGeom>
              <a:avLst/>
              <a:gdLst/>
              <a:ahLst/>
              <a:cxnLst/>
              <a:rect l="0" t="0" r="0" b="0"/>
              <a:pathLst>
                <a:path w="18634" h="167408">
                  <a:moveTo>
                    <a:pt x="0" y="21357"/>
                  </a:moveTo>
                  <a:lnTo>
                    <a:pt x="0" y="21357"/>
                  </a:lnTo>
                  <a:lnTo>
                    <a:pt x="0" y="9147"/>
                  </a:lnTo>
                  <a:lnTo>
                    <a:pt x="1411" y="6162"/>
                  </a:lnTo>
                  <a:lnTo>
                    <a:pt x="6742" y="963"/>
                  </a:lnTo>
                  <a:lnTo>
                    <a:pt x="9434" y="0"/>
                  </a:lnTo>
                  <a:lnTo>
                    <a:pt x="11933" y="63"/>
                  </a:lnTo>
                  <a:lnTo>
                    <a:pt x="14305" y="811"/>
                  </a:lnTo>
                  <a:lnTo>
                    <a:pt x="15887" y="4132"/>
                  </a:lnTo>
                  <a:lnTo>
                    <a:pt x="18633" y="37529"/>
                  </a:lnTo>
                  <a:lnTo>
                    <a:pt x="10240" y="84105"/>
                  </a:lnTo>
                  <a:lnTo>
                    <a:pt x="7118" y="128740"/>
                  </a:lnTo>
                  <a:lnTo>
                    <a:pt x="12700" y="1674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4" name="SMARTInkShape-Group823"/>
          <p:cNvGrpSpPr/>
          <p:nvPr/>
        </p:nvGrpSpPr>
        <p:grpSpPr>
          <a:xfrm>
            <a:off x="3486150" y="3879850"/>
            <a:ext cx="158751" cy="81343"/>
            <a:chOff x="3486150" y="3879850"/>
            <a:chExt cx="158751" cy="81343"/>
          </a:xfrm>
        </p:grpSpPr>
        <p:sp>
          <p:nvSpPr>
            <p:cNvPr id="422" name="SMARTInkShape-4276"/>
            <p:cNvSpPr/>
            <p:nvPr>
              <p:custDataLst>
                <p:tags r:id="rId89"/>
              </p:custDataLst>
            </p:nvPr>
          </p:nvSpPr>
          <p:spPr>
            <a:xfrm>
              <a:off x="3511657" y="3930650"/>
              <a:ext cx="133244" cy="30543"/>
            </a:xfrm>
            <a:custGeom>
              <a:avLst/>
              <a:gdLst/>
              <a:ahLst/>
              <a:cxnLst/>
              <a:rect l="0" t="0" r="0" b="0"/>
              <a:pathLst>
                <a:path w="133244" h="30543">
                  <a:moveTo>
                    <a:pt x="25293" y="0"/>
                  </a:moveTo>
                  <a:lnTo>
                    <a:pt x="25293" y="0"/>
                  </a:lnTo>
                  <a:lnTo>
                    <a:pt x="3308" y="18841"/>
                  </a:lnTo>
                  <a:lnTo>
                    <a:pt x="53" y="23144"/>
                  </a:lnTo>
                  <a:lnTo>
                    <a:pt x="0" y="26013"/>
                  </a:lnTo>
                  <a:lnTo>
                    <a:pt x="2081" y="27925"/>
                  </a:lnTo>
                  <a:lnTo>
                    <a:pt x="5585" y="29200"/>
                  </a:lnTo>
                  <a:lnTo>
                    <a:pt x="45990" y="30542"/>
                  </a:lnTo>
                  <a:lnTo>
                    <a:pt x="82931" y="26531"/>
                  </a:lnTo>
                  <a:lnTo>
                    <a:pt x="13324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3" name="SMARTInkShape-4277"/>
            <p:cNvSpPr/>
            <p:nvPr>
              <p:custDataLst>
                <p:tags r:id="rId90"/>
              </p:custDataLst>
            </p:nvPr>
          </p:nvSpPr>
          <p:spPr>
            <a:xfrm>
              <a:off x="3486150" y="38798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742" y="3240"/>
                  </a:lnTo>
                  <a:lnTo>
                    <a:pt x="52997" y="284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8" name="SMARTInkShape-Group824"/>
          <p:cNvGrpSpPr/>
          <p:nvPr/>
        </p:nvGrpSpPr>
        <p:grpSpPr>
          <a:xfrm>
            <a:off x="2923080" y="3604522"/>
            <a:ext cx="308188" cy="453129"/>
            <a:chOff x="2923080" y="3604522"/>
            <a:chExt cx="308188" cy="453129"/>
          </a:xfrm>
        </p:grpSpPr>
        <p:sp>
          <p:nvSpPr>
            <p:cNvPr id="425" name="SMARTInkShape-4278"/>
            <p:cNvSpPr/>
            <p:nvPr>
              <p:custDataLst>
                <p:tags r:id="rId86"/>
              </p:custDataLst>
            </p:nvPr>
          </p:nvSpPr>
          <p:spPr>
            <a:xfrm>
              <a:off x="3038366" y="3604522"/>
              <a:ext cx="92185" cy="91179"/>
            </a:xfrm>
            <a:custGeom>
              <a:avLst/>
              <a:gdLst/>
              <a:ahLst/>
              <a:cxnLst/>
              <a:rect l="0" t="0" r="0" b="0"/>
              <a:pathLst>
                <a:path w="92185" h="91179">
                  <a:moveTo>
                    <a:pt x="22334" y="21328"/>
                  </a:moveTo>
                  <a:lnTo>
                    <a:pt x="22334" y="21328"/>
                  </a:lnTo>
                  <a:lnTo>
                    <a:pt x="17264" y="27103"/>
                  </a:lnTo>
                  <a:lnTo>
                    <a:pt x="13496" y="33537"/>
                  </a:lnTo>
                  <a:lnTo>
                    <a:pt x="3940" y="80849"/>
                  </a:lnTo>
                  <a:lnTo>
                    <a:pt x="3575" y="83060"/>
                  </a:lnTo>
                  <a:lnTo>
                    <a:pt x="1532" y="80279"/>
                  </a:lnTo>
                  <a:lnTo>
                    <a:pt x="0" y="77562"/>
                  </a:lnTo>
                  <a:lnTo>
                    <a:pt x="1214" y="60254"/>
                  </a:lnTo>
                  <a:lnTo>
                    <a:pt x="9919" y="20879"/>
                  </a:lnTo>
                  <a:lnTo>
                    <a:pt x="11940" y="12562"/>
                  </a:lnTo>
                  <a:lnTo>
                    <a:pt x="15405" y="7017"/>
                  </a:lnTo>
                  <a:lnTo>
                    <a:pt x="19831" y="3321"/>
                  </a:lnTo>
                  <a:lnTo>
                    <a:pt x="24899" y="856"/>
                  </a:lnTo>
                  <a:lnTo>
                    <a:pt x="34293" y="0"/>
                  </a:lnTo>
                  <a:lnTo>
                    <a:pt x="38773" y="759"/>
                  </a:lnTo>
                  <a:lnTo>
                    <a:pt x="47514" y="9129"/>
                  </a:lnTo>
                  <a:lnTo>
                    <a:pt x="73115" y="53679"/>
                  </a:lnTo>
                  <a:lnTo>
                    <a:pt x="92184" y="9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4279"/>
            <p:cNvSpPr/>
            <p:nvPr>
              <p:custDataLst>
                <p:tags r:id="rId87"/>
              </p:custDataLst>
            </p:nvPr>
          </p:nvSpPr>
          <p:spPr>
            <a:xfrm>
              <a:off x="3225800" y="3978079"/>
              <a:ext cx="5468" cy="79572"/>
            </a:xfrm>
            <a:custGeom>
              <a:avLst/>
              <a:gdLst/>
              <a:ahLst/>
              <a:cxnLst/>
              <a:rect l="0" t="0" r="0" b="0"/>
              <a:pathLst>
                <a:path w="5468" h="79572">
                  <a:moveTo>
                    <a:pt x="0" y="3371"/>
                  </a:moveTo>
                  <a:lnTo>
                    <a:pt x="0" y="3371"/>
                  </a:lnTo>
                  <a:lnTo>
                    <a:pt x="3371" y="0"/>
                  </a:lnTo>
                  <a:lnTo>
                    <a:pt x="4364" y="418"/>
                  </a:lnTo>
                  <a:lnTo>
                    <a:pt x="5467" y="4645"/>
                  </a:lnTo>
                  <a:lnTo>
                    <a:pt x="4352" y="36682"/>
                  </a:lnTo>
                  <a:lnTo>
                    <a:pt x="0" y="79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7" name="SMARTInkShape-4280"/>
            <p:cNvSpPr/>
            <p:nvPr>
              <p:custDataLst>
                <p:tags r:id="rId88"/>
              </p:custDataLst>
            </p:nvPr>
          </p:nvSpPr>
          <p:spPr>
            <a:xfrm>
              <a:off x="2923080" y="3785483"/>
              <a:ext cx="201121" cy="176918"/>
            </a:xfrm>
            <a:custGeom>
              <a:avLst/>
              <a:gdLst/>
              <a:ahLst/>
              <a:cxnLst/>
              <a:rect l="0" t="0" r="0" b="0"/>
              <a:pathLst>
                <a:path w="201121" h="176918">
                  <a:moveTo>
                    <a:pt x="169370" y="5467"/>
                  </a:moveTo>
                  <a:lnTo>
                    <a:pt x="169370" y="5467"/>
                  </a:lnTo>
                  <a:lnTo>
                    <a:pt x="169370" y="0"/>
                  </a:lnTo>
                  <a:lnTo>
                    <a:pt x="165999" y="2749"/>
                  </a:lnTo>
                  <a:lnTo>
                    <a:pt x="164344" y="9904"/>
                  </a:lnTo>
                  <a:lnTo>
                    <a:pt x="159910" y="31743"/>
                  </a:lnTo>
                  <a:lnTo>
                    <a:pt x="136374" y="74666"/>
                  </a:lnTo>
                  <a:lnTo>
                    <a:pt x="116319" y="98643"/>
                  </a:lnTo>
                  <a:lnTo>
                    <a:pt x="91001" y="118965"/>
                  </a:lnTo>
                  <a:lnTo>
                    <a:pt x="63364" y="127369"/>
                  </a:lnTo>
                  <a:lnTo>
                    <a:pt x="38478" y="127585"/>
                  </a:lnTo>
                  <a:lnTo>
                    <a:pt x="24412" y="121125"/>
                  </a:lnTo>
                  <a:lnTo>
                    <a:pt x="4877" y="106473"/>
                  </a:lnTo>
                  <a:lnTo>
                    <a:pt x="1012" y="97631"/>
                  </a:lnTo>
                  <a:lnTo>
                    <a:pt x="0" y="87351"/>
                  </a:lnTo>
                  <a:lnTo>
                    <a:pt x="1902" y="78078"/>
                  </a:lnTo>
                  <a:lnTo>
                    <a:pt x="5513" y="74336"/>
                  </a:lnTo>
                  <a:lnTo>
                    <a:pt x="17052" y="68296"/>
                  </a:lnTo>
                  <a:lnTo>
                    <a:pt x="36044" y="64299"/>
                  </a:lnTo>
                  <a:lnTo>
                    <a:pt x="65190" y="73228"/>
                  </a:lnTo>
                  <a:lnTo>
                    <a:pt x="109437" y="98161"/>
                  </a:lnTo>
                  <a:lnTo>
                    <a:pt x="153197" y="131557"/>
                  </a:lnTo>
                  <a:lnTo>
                    <a:pt x="201120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5" name="SMARTInkShape-Group825"/>
          <p:cNvGrpSpPr/>
          <p:nvPr/>
        </p:nvGrpSpPr>
        <p:grpSpPr>
          <a:xfrm>
            <a:off x="2046598" y="3648585"/>
            <a:ext cx="370334" cy="320166"/>
            <a:chOff x="2046598" y="3648585"/>
            <a:chExt cx="370334" cy="320166"/>
          </a:xfrm>
        </p:grpSpPr>
        <p:sp>
          <p:nvSpPr>
            <p:cNvPr id="429" name="SMARTInkShape-4281"/>
            <p:cNvSpPr/>
            <p:nvPr>
              <p:custDataLst>
                <p:tags r:id="rId80"/>
              </p:custDataLst>
            </p:nvPr>
          </p:nvSpPr>
          <p:spPr>
            <a:xfrm>
              <a:off x="2266950" y="3663950"/>
              <a:ext cx="149982" cy="304801"/>
            </a:xfrm>
            <a:custGeom>
              <a:avLst/>
              <a:gdLst/>
              <a:ahLst/>
              <a:cxnLst/>
              <a:rect l="0" t="0" r="0" b="0"/>
              <a:pathLst>
                <a:path w="149982" h="304801">
                  <a:moveTo>
                    <a:pt x="101600" y="0"/>
                  </a:moveTo>
                  <a:lnTo>
                    <a:pt x="101600" y="0"/>
                  </a:lnTo>
                  <a:lnTo>
                    <a:pt x="104971" y="0"/>
                  </a:lnTo>
                  <a:lnTo>
                    <a:pt x="113809" y="6742"/>
                  </a:lnTo>
                  <a:lnTo>
                    <a:pt x="128538" y="46453"/>
                  </a:lnTo>
                  <a:lnTo>
                    <a:pt x="144237" y="90550"/>
                  </a:lnTo>
                  <a:lnTo>
                    <a:pt x="149981" y="120747"/>
                  </a:lnTo>
                  <a:lnTo>
                    <a:pt x="148312" y="161052"/>
                  </a:lnTo>
                  <a:lnTo>
                    <a:pt x="133236" y="205372"/>
                  </a:lnTo>
                  <a:lnTo>
                    <a:pt x="106611" y="251777"/>
                  </a:lnTo>
                  <a:lnTo>
                    <a:pt x="78914" y="278961"/>
                  </a:lnTo>
                  <a:lnTo>
                    <a:pt x="33880" y="29823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4282"/>
            <p:cNvSpPr/>
            <p:nvPr>
              <p:custDataLst>
                <p:tags r:id="rId81"/>
              </p:custDataLst>
            </p:nvPr>
          </p:nvSpPr>
          <p:spPr>
            <a:xfrm>
              <a:off x="2046598" y="3757379"/>
              <a:ext cx="137803" cy="198672"/>
            </a:xfrm>
            <a:custGeom>
              <a:avLst/>
              <a:gdLst/>
              <a:ahLst/>
              <a:cxnLst/>
              <a:rect l="0" t="0" r="0" b="0"/>
              <a:pathLst>
                <a:path w="137803" h="198672">
                  <a:moveTo>
                    <a:pt x="55252" y="8171"/>
                  </a:moveTo>
                  <a:lnTo>
                    <a:pt x="55252" y="8171"/>
                  </a:lnTo>
                  <a:lnTo>
                    <a:pt x="45139" y="1429"/>
                  </a:lnTo>
                  <a:lnTo>
                    <a:pt x="41454" y="149"/>
                  </a:lnTo>
                  <a:lnTo>
                    <a:pt x="38292" y="0"/>
                  </a:lnTo>
                  <a:lnTo>
                    <a:pt x="32898" y="1717"/>
                  </a:lnTo>
                  <a:lnTo>
                    <a:pt x="28148" y="4832"/>
                  </a:lnTo>
                  <a:lnTo>
                    <a:pt x="14766" y="24036"/>
                  </a:lnTo>
                  <a:lnTo>
                    <a:pt x="2125" y="65084"/>
                  </a:lnTo>
                  <a:lnTo>
                    <a:pt x="0" y="90180"/>
                  </a:lnTo>
                  <a:lnTo>
                    <a:pt x="4936" y="119332"/>
                  </a:lnTo>
                  <a:lnTo>
                    <a:pt x="27381" y="164556"/>
                  </a:lnTo>
                  <a:lnTo>
                    <a:pt x="53814" y="185269"/>
                  </a:lnTo>
                  <a:lnTo>
                    <a:pt x="84011" y="192715"/>
                  </a:lnTo>
                  <a:lnTo>
                    <a:pt x="137802" y="1986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4283"/>
            <p:cNvSpPr/>
            <p:nvPr>
              <p:custDataLst>
                <p:tags r:id="rId82"/>
              </p:custDataLst>
            </p:nvPr>
          </p:nvSpPr>
          <p:spPr>
            <a:xfrm>
              <a:off x="2279650" y="37147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5679"/>
                  </a:lnTo>
                  <a:lnTo>
                    <a:pt x="9329" y="6840"/>
                  </a:lnTo>
                  <a:lnTo>
                    <a:pt x="7630" y="45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2" name="SMARTInkShape-4284"/>
            <p:cNvSpPr/>
            <p:nvPr>
              <p:custDataLst>
                <p:tags r:id="rId83"/>
              </p:custDataLst>
            </p:nvPr>
          </p:nvSpPr>
          <p:spPr>
            <a:xfrm>
              <a:off x="2286000" y="3771900"/>
              <a:ext cx="6351" cy="127001"/>
            </a:xfrm>
            <a:custGeom>
              <a:avLst/>
              <a:gdLst/>
              <a:ahLst/>
              <a:cxnLst/>
              <a:rect l="0" t="0" r="0" b="0"/>
              <a:pathLst>
                <a:path w="6351" h="127001">
                  <a:moveTo>
                    <a:pt x="0" y="0"/>
                  </a:moveTo>
                  <a:lnTo>
                    <a:pt x="0" y="0"/>
                  </a:lnTo>
                  <a:lnTo>
                    <a:pt x="1881" y="41029"/>
                  </a:lnTo>
                  <a:lnTo>
                    <a:pt x="3658" y="57041"/>
                  </a:lnTo>
                  <a:lnTo>
                    <a:pt x="3992" y="103005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3" name="SMARTInkShape-4285"/>
            <p:cNvSpPr/>
            <p:nvPr>
              <p:custDataLst>
                <p:tags r:id="rId84"/>
              </p:custDataLst>
            </p:nvPr>
          </p:nvSpPr>
          <p:spPr>
            <a:xfrm>
              <a:off x="2190750" y="37782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5026" y="22604"/>
                  </a:lnTo>
                  <a:lnTo>
                    <a:pt x="9460" y="60360"/>
                  </a:lnTo>
                  <a:lnTo>
                    <a:pt x="10392" y="107258"/>
                  </a:lnTo>
                  <a:lnTo>
                    <a:pt x="8852" y="121753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4286"/>
            <p:cNvSpPr/>
            <p:nvPr>
              <p:custDataLst>
                <p:tags r:id="rId85"/>
              </p:custDataLst>
            </p:nvPr>
          </p:nvSpPr>
          <p:spPr>
            <a:xfrm>
              <a:off x="2201143" y="3648585"/>
              <a:ext cx="21358" cy="34416"/>
            </a:xfrm>
            <a:custGeom>
              <a:avLst/>
              <a:gdLst/>
              <a:ahLst/>
              <a:cxnLst/>
              <a:rect l="0" t="0" r="0" b="0"/>
              <a:pathLst>
                <a:path w="21358" h="34416">
                  <a:moveTo>
                    <a:pt x="21357" y="34415"/>
                  </a:moveTo>
                  <a:lnTo>
                    <a:pt x="21357" y="34415"/>
                  </a:lnTo>
                  <a:lnTo>
                    <a:pt x="15582" y="19912"/>
                  </a:lnTo>
                  <a:lnTo>
                    <a:pt x="0" y="0"/>
                  </a:lnTo>
                  <a:lnTo>
                    <a:pt x="2307" y="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826"/>
          <p:cNvGrpSpPr/>
          <p:nvPr/>
        </p:nvGrpSpPr>
        <p:grpSpPr>
          <a:xfrm>
            <a:off x="2061181" y="3079750"/>
            <a:ext cx="942370" cy="273051"/>
            <a:chOff x="2061181" y="3079750"/>
            <a:chExt cx="942370" cy="273051"/>
          </a:xfrm>
        </p:grpSpPr>
        <p:sp>
          <p:nvSpPr>
            <p:cNvPr id="436" name="SMARTInkShape-4287"/>
            <p:cNvSpPr/>
            <p:nvPr>
              <p:custDataLst>
                <p:tags r:id="rId71"/>
              </p:custDataLst>
            </p:nvPr>
          </p:nvSpPr>
          <p:spPr>
            <a:xfrm>
              <a:off x="2718483" y="3295650"/>
              <a:ext cx="113618" cy="36540"/>
            </a:xfrm>
            <a:custGeom>
              <a:avLst/>
              <a:gdLst/>
              <a:ahLst/>
              <a:cxnLst/>
              <a:rect l="0" t="0" r="0" b="0"/>
              <a:pathLst>
                <a:path w="113618" h="36540">
                  <a:moveTo>
                    <a:pt x="37417" y="6350"/>
                  </a:moveTo>
                  <a:lnTo>
                    <a:pt x="37417" y="6350"/>
                  </a:lnTo>
                  <a:lnTo>
                    <a:pt x="25867" y="16489"/>
                  </a:lnTo>
                  <a:lnTo>
                    <a:pt x="0" y="32832"/>
                  </a:lnTo>
                  <a:lnTo>
                    <a:pt x="478" y="34588"/>
                  </a:lnTo>
                  <a:lnTo>
                    <a:pt x="8534" y="36539"/>
                  </a:lnTo>
                  <a:lnTo>
                    <a:pt x="55372" y="24079"/>
                  </a:lnTo>
                  <a:lnTo>
                    <a:pt x="113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4288"/>
            <p:cNvSpPr/>
            <p:nvPr>
              <p:custDataLst>
                <p:tags r:id="rId72"/>
              </p:custDataLst>
            </p:nvPr>
          </p:nvSpPr>
          <p:spPr>
            <a:xfrm>
              <a:off x="2984500" y="3187700"/>
              <a:ext cx="19051" cy="165101"/>
            </a:xfrm>
            <a:custGeom>
              <a:avLst/>
              <a:gdLst/>
              <a:ahLst/>
              <a:cxnLst/>
              <a:rect l="0" t="0" r="0" b="0"/>
              <a:pathLst>
                <a:path w="19051" h="1651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1411"/>
                  </a:lnTo>
                  <a:lnTo>
                    <a:pt x="13288" y="10844"/>
                  </a:lnTo>
                  <a:lnTo>
                    <a:pt x="16149" y="52176"/>
                  </a:lnTo>
                  <a:lnTo>
                    <a:pt x="14819" y="92678"/>
                  </a:lnTo>
                  <a:lnTo>
                    <a:pt x="8049" y="13835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8" name="SMARTInkShape-4289"/>
            <p:cNvSpPr/>
            <p:nvPr>
              <p:custDataLst>
                <p:tags r:id="rId73"/>
              </p:custDataLst>
            </p:nvPr>
          </p:nvSpPr>
          <p:spPr>
            <a:xfrm>
              <a:off x="2510992" y="3143250"/>
              <a:ext cx="110676" cy="165101"/>
            </a:xfrm>
            <a:custGeom>
              <a:avLst/>
              <a:gdLst/>
              <a:ahLst/>
              <a:cxnLst/>
              <a:rect l="0" t="0" r="0" b="0"/>
              <a:pathLst>
                <a:path w="110676" h="165101">
                  <a:moveTo>
                    <a:pt x="105208" y="0"/>
                  </a:moveTo>
                  <a:lnTo>
                    <a:pt x="105208" y="0"/>
                  </a:lnTo>
                  <a:lnTo>
                    <a:pt x="110675" y="0"/>
                  </a:lnTo>
                  <a:lnTo>
                    <a:pt x="93864" y="15696"/>
                  </a:lnTo>
                  <a:lnTo>
                    <a:pt x="50234" y="57325"/>
                  </a:lnTo>
                  <a:lnTo>
                    <a:pt x="15964" y="90792"/>
                  </a:lnTo>
                  <a:lnTo>
                    <a:pt x="3428" y="112665"/>
                  </a:lnTo>
                  <a:lnTo>
                    <a:pt x="0" y="126274"/>
                  </a:lnTo>
                  <a:lnTo>
                    <a:pt x="358" y="137495"/>
                  </a:lnTo>
                  <a:lnTo>
                    <a:pt x="2869" y="146481"/>
                  </a:lnTo>
                  <a:lnTo>
                    <a:pt x="6337" y="152827"/>
                  </a:lnTo>
                  <a:lnTo>
                    <a:pt x="17756" y="157999"/>
                  </a:lnTo>
                  <a:lnTo>
                    <a:pt x="47090" y="163697"/>
                  </a:lnTo>
                  <a:lnTo>
                    <a:pt x="86158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9" name="SMARTInkShape-4290"/>
            <p:cNvSpPr/>
            <p:nvPr>
              <p:custDataLst>
                <p:tags r:id="rId74"/>
              </p:custDataLst>
            </p:nvPr>
          </p:nvSpPr>
          <p:spPr>
            <a:xfrm>
              <a:off x="2718944" y="3232150"/>
              <a:ext cx="87757" cy="12701"/>
            </a:xfrm>
            <a:custGeom>
              <a:avLst/>
              <a:gdLst/>
              <a:ahLst/>
              <a:cxnLst/>
              <a:rect l="0" t="0" r="0" b="0"/>
              <a:pathLst>
                <a:path w="87757" h="12701">
                  <a:moveTo>
                    <a:pt x="11556" y="12700"/>
                  </a:moveTo>
                  <a:lnTo>
                    <a:pt x="11556" y="12700"/>
                  </a:lnTo>
                  <a:lnTo>
                    <a:pt x="0" y="12700"/>
                  </a:lnTo>
                  <a:lnTo>
                    <a:pt x="9927" y="11994"/>
                  </a:lnTo>
                  <a:lnTo>
                    <a:pt x="53154" y="6233"/>
                  </a:lnTo>
                  <a:lnTo>
                    <a:pt x="877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4291"/>
            <p:cNvSpPr/>
            <p:nvPr>
              <p:custDataLst>
                <p:tags r:id="rId75"/>
              </p:custDataLst>
            </p:nvPr>
          </p:nvSpPr>
          <p:spPr>
            <a:xfrm>
              <a:off x="2496830" y="3079750"/>
              <a:ext cx="24121" cy="254001"/>
            </a:xfrm>
            <a:custGeom>
              <a:avLst/>
              <a:gdLst/>
              <a:ahLst/>
              <a:cxnLst/>
              <a:rect l="0" t="0" r="0" b="0"/>
              <a:pathLst>
                <a:path w="24121" h="254001">
                  <a:moveTo>
                    <a:pt x="24120" y="0"/>
                  </a:moveTo>
                  <a:lnTo>
                    <a:pt x="24120" y="0"/>
                  </a:lnTo>
                  <a:lnTo>
                    <a:pt x="8540" y="12209"/>
                  </a:lnTo>
                  <a:lnTo>
                    <a:pt x="3084" y="27299"/>
                  </a:lnTo>
                  <a:lnTo>
                    <a:pt x="0" y="66180"/>
                  </a:lnTo>
                  <a:lnTo>
                    <a:pt x="5741" y="111615"/>
                  </a:lnTo>
                  <a:lnTo>
                    <a:pt x="11619" y="151605"/>
                  </a:lnTo>
                  <a:lnTo>
                    <a:pt x="14066" y="190264"/>
                  </a:lnTo>
                  <a:lnTo>
                    <a:pt x="11943" y="234511"/>
                  </a:lnTo>
                  <a:lnTo>
                    <a:pt x="1142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1" name="SMARTInkShape-4292"/>
            <p:cNvSpPr/>
            <p:nvPr>
              <p:custDataLst>
                <p:tags r:id="rId76"/>
              </p:custDataLst>
            </p:nvPr>
          </p:nvSpPr>
          <p:spPr>
            <a:xfrm>
              <a:off x="2061181" y="3149600"/>
              <a:ext cx="110520" cy="192605"/>
            </a:xfrm>
            <a:custGeom>
              <a:avLst/>
              <a:gdLst/>
              <a:ahLst/>
              <a:cxnLst/>
              <a:rect l="0" t="0" r="0" b="0"/>
              <a:pathLst>
                <a:path w="110520" h="192605">
                  <a:moveTo>
                    <a:pt x="72419" y="0"/>
                  </a:moveTo>
                  <a:lnTo>
                    <a:pt x="72419" y="0"/>
                  </a:lnTo>
                  <a:lnTo>
                    <a:pt x="69048" y="0"/>
                  </a:lnTo>
                  <a:lnTo>
                    <a:pt x="55396" y="5467"/>
                  </a:lnTo>
                  <a:lnTo>
                    <a:pt x="30403" y="32788"/>
                  </a:lnTo>
                  <a:lnTo>
                    <a:pt x="8085" y="77505"/>
                  </a:lnTo>
                  <a:lnTo>
                    <a:pt x="0" y="114244"/>
                  </a:lnTo>
                  <a:lnTo>
                    <a:pt x="5462" y="152924"/>
                  </a:lnTo>
                  <a:lnTo>
                    <a:pt x="13027" y="168860"/>
                  </a:lnTo>
                  <a:lnTo>
                    <a:pt x="25423" y="184088"/>
                  </a:lnTo>
                  <a:lnTo>
                    <a:pt x="28389" y="186225"/>
                  </a:lnTo>
                  <a:lnTo>
                    <a:pt x="52788" y="192604"/>
                  </a:lnTo>
                  <a:lnTo>
                    <a:pt x="110519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2" name="SMARTInkShape-4293"/>
            <p:cNvSpPr/>
            <p:nvPr>
              <p:custDataLst>
                <p:tags r:id="rId77"/>
              </p:custDataLst>
            </p:nvPr>
          </p:nvSpPr>
          <p:spPr>
            <a:xfrm>
              <a:off x="2286000" y="3179123"/>
              <a:ext cx="33377" cy="147258"/>
            </a:xfrm>
            <a:custGeom>
              <a:avLst/>
              <a:gdLst/>
              <a:ahLst/>
              <a:cxnLst/>
              <a:rect l="0" t="0" r="0" b="0"/>
              <a:pathLst>
                <a:path w="33377" h="147258">
                  <a:moveTo>
                    <a:pt x="0" y="14927"/>
                  </a:moveTo>
                  <a:lnTo>
                    <a:pt x="0" y="14927"/>
                  </a:lnTo>
                  <a:lnTo>
                    <a:pt x="0" y="0"/>
                  </a:lnTo>
                  <a:lnTo>
                    <a:pt x="706" y="37"/>
                  </a:lnTo>
                  <a:lnTo>
                    <a:pt x="19559" y="27919"/>
                  </a:lnTo>
                  <a:lnTo>
                    <a:pt x="31014" y="65497"/>
                  </a:lnTo>
                  <a:lnTo>
                    <a:pt x="33376" y="78274"/>
                  </a:lnTo>
                  <a:lnTo>
                    <a:pt x="30356" y="103760"/>
                  </a:lnTo>
                  <a:lnTo>
                    <a:pt x="17912" y="141130"/>
                  </a:lnTo>
                  <a:lnTo>
                    <a:pt x="14764" y="144923"/>
                  </a:lnTo>
                  <a:lnTo>
                    <a:pt x="11253" y="146747"/>
                  </a:lnTo>
                  <a:lnTo>
                    <a:pt x="7502" y="147257"/>
                  </a:lnTo>
                  <a:lnTo>
                    <a:pt x="5001" y="146891"/>
                  </a:lnTo>
                  <a:lnTo>
                    <a:pt x="0" y="141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4294"/>
            <p:cNvSpPr/>
            <p:nvPr>
              <p:custDataLst>
                <p:tags r:id="rId78"/>
              </p:custDataLst>
            </p:nvPr>
          </p:nvSpPr>
          <p:spPr>
            <a:xfrm>
              <a:off x="2178050" y="321310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1881" y="46710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4295"/>
            <p:cNvSpPr/>
            <p:nvPr>
              <p:custDataLst>
                <p:tags r:id="rId79"/>
              </p:custDataLst>
            </p:nvPr>
          </p:nvSpPr>
          <p:spPr>
            <a:xfrm>
              <a:off x="2159000" y="3114780"/>
              <a:ext cx="25401" cy="9421"/>
            </a:xfrm>
            <a:custGeom>
              <a:avLst/>
              <a:gdLst/>
              <a:ahLst/>
              <a:cxnLst/>
              <a:rect l="0" t="0" r="0" b="0"/>
              <a:pathLst>
                <a:path w="25401" h="9421">
                  <a:moveTo>
                    <a:pt x="25400" y="9420"/>
                  </a:moveTo>
                  <a:lnTo>
                    <a:pt x="25400" y="9420"/>
                  </a:lnTo>
                  <a:lnTo>
                    <a:pt x="8807" y="0"/>
                  </a:lnTo>
                  <a:lnTo>
                    <a:pt x="0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827"/>
          <p:cNvGrpSpPr/>
          <p:nvPr/>
        </p:nvGrpSpPr>
        <p:grpSpPr>
          <a:xfrm>
            <a:off x="1463556" y="3207895"/>
            <a:ext cx="54095" cy="168279"/>
            <a:chOff x="1463556" y="3207895"/>
            <a:chExt cx="54095" cy="168279"/>
          </a:xfrm>
        </p:grpSpPr>
        <p:sp>
          <p:nvSpPr>
            <p:cNvPr id="446" name="SMARTInkShape-4296"/>
            <p:cNvSpPr/>
            <p:nvPr>
              <p:custDataLst>
                <p:tags r:id="rId69"/>
              </p:custDataLst>
            </p:nvPr>
          </p:nvSpPr>
          <p:spPr>
            <a:xfrm>
              <a:off x="1499744" y="3359150"/>
              <a:ext cx="17907" cy="17024"/>
            </a:xfrm>
            <a:custGeom>
              <a:avLst/>
              <a:gdLst/>
              <a:ahLst/>
              <a:cxnLst/>
              <a:rect l="0" t="0" r="0" b="0"/>
              <a:pathLst>
                <a:path w="17907" h="17024">
                  <a:moveTo>
                    <a:pt x="11556" y="0"/>
                  </a:moveTo>
                  <a:lnTo>
                    <a:pt x="11556" y="0"/>
                  </a:lnTo>
                  <a:lnTo>
                    <a:pt x="6486" y="5775"/>
                  </a:lnTo>
                  <a:lnTo>
                    <a:pt x="0" y="17023"/>
                  </a:lnTo>
                  <a:lnTo>
                    <a:pt x="17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4297"/>
            <p:cNvSpPr/>
            <p:nvPr>
              <p:custDataLst>
                <p:tags r:id="rId70"/>
              </p:custDataLst>
            </p:nvPr>
          </p:nvSpPr>
          <p:spPr>
            <a:xfrm>
              <a:off x="1463556" y="3207895"/>
              <a:ext cx="9645" cy="30606"/>
            </a:xfrm>
            <a:custGeom>
              <a:avLst/>
              <a:gdLst/>
              <a:ahLst/>
              <a:cxnLst/>
              <a:rect l="0" t="0" r="0" b="0"/>
              <a:pathLst>
                <a:path w="9645" h="30606">
                  <a:moveTo>
                    <a:pt x="9644" y="11555"/>
                  </a:moveTo>
                  <a:lnTo>
                    <a:pt x="9644" y="11555"/>
                  </a:lnTo>
                  <a:lnTo>
                    <a:pt x="6273" y="8184"/>
                  </a:lnTo>
                  <a:lnTo>
                    <a:pt x="4618" y="4648"/>
                  </a:lnTo>
                  <a:lnTo>
                    <a:pt x="3556" y="0"/>
                  </a:lnTo>
                  <a:lnTo>
                    <a:pt x="0" y="5936"/>
                  </a:lnTo>
                  <a:lnTo>
                    <a:pt x="3294" y="30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9" name="SMARTInkShape-4298"/>
          <p:cNvSpPr/>
          <p:nvPr>
            <p:custDataLst>
              <p:tags r:id="rId1"/>
            </p:custDataLst>
          </p:nvPr>
        </p:nvSpPr>
        <p:spPr>
          <a:xfrm>
            <a:off x="6846260" y="83659"/>
            <a:ext cx="4329741" cy="1300642"/>
          </a:xfrm>
          <a:custGeom>
            <a:avLst/>
            <a:gdLst/>
            <a:ahLst/>
            <a:cxnLst/>
            <a:rect l="0" t="0" r="0" b="0"/>
            <a:pathLst>
              <a:path w="4329741" h="1300642">
                <a:moveTo>
                  <a:pt x="11740" y="62391"/>
                </a:moveTo>
                <a:lnTo>
                  <a:pt x="11740" y="62391"/>
                </a:lnTo>
                <a:lnTo>
                  <a:pt x="3900" y="17838"/>
                </a:lnTo>
                <a:lnTo>
                  <a:pt x="0" y="2634"/>
                </a:lnTo>
                <a:lnTo>
                  <a:pt x="386" y="1386"/>
                </a:lnTo>
                <a:lnTo>
                  <a:pt x="1348" y="554"/>
                </a:lnTo>
                <a:lnTo>
                  <a:pt x="2696" y="0"/>
                </a:lnTo>
                <a:lnTo>
                  <a:pt x="25758" y="45508"/>
                </a:lnTo>
                <a:lnTo>
                  <a:pt x="41999" y="89609"/>
                </a:lnTo>
                <a:lnTo>
                  <a:pt x="52000" y="127405"/>
                </a:lnTo>
                <a:lnTo>
                  <a:pt x="63500" y="167721"/>
                </a:lnTo>
                <a:lnTo>
                  <a:pt x="75666" y="212921"/>
                </a:lnTo>
                <a:lnTo>
                  <a:pt x="81874" y="236828"/>
                </a:lnTo>
                <a:lnTo>
                  <a:pt x="87424" y="261938"/>
                </a:lnTo>
                <a:lnTo>
                  <a:pt x="92534" y="287850"/>
                </a:lnTo>
                <a:lnTo>
                  <a:pt x="97353" y="314297"/>
                </a:lnTo>
                <a:lnTo>
                  <a:pt x="102682" y="339689"/>
                </a:lnTo>
                <a:lnTo>
                  <a:pt x="108351" y="364379"/>
                </a:lnTo>
                <a:lnTo>
                  <a:pt x="114248" y="388600"/>
                </a:lnTo>
                <a:lnTo>
                  <a:pt x="118884" y="413213"/>
                </a:lnTo>
                <a:lnTo>
                  <a:pt x="122681" y="438089"/>
                </a:lnTo>
                <a:lnTo>
                  <a:pt x="125918" y="463140"/>
                </a:lnTo>
                <a:lnTo>
                  <a:pt x="131395" y="509789"/>
                </a:lnTo>
                <a:lnTo>
                  <a:pt x="135475" y="554040"/>
                </a:lnTo>
                <a:lnTo>
                  <a:pt x="137287" y="597226"/>
                </a:lnTo>
                <a:lnTo>
                  <a:pt x="138095" y="639938"/>
                </a:lnTo>
                <a:lnTo>
                  <a:pt x="137748" y="681734"/>
                </a:lnTo>
                <a:lnTo>
                  <a:pt x="135241" y="721477"/>
                </a:lnTo>
                <a:lnTo>
                  <a:pt x="133657" y="760307"/>
                </a:lnTo>
                <a:lnTo>
                  <a:pt x="132247" y="798026"/>
                </a:lnTo>
                <a:lnTo>
                  <a:pt x="129269" y="833605"/>
                </a:lnTo>
                <a:lnTo>
                  <a:pt x="127475" y="868232"/>
                </a:lnTo>
                <a:lnTo>
                  <a:pt x="126677" y="902437"/>
                </a:lnTo>
                <a:lnTo>
                  <a:pt x="126324" y="936454"/>
                </a:lnTo>
                <a:lnTo>
                  <a:pt x="126124" y="980597"/>
                </a:lnTo>
                <a:lnTo>
                  <a:pt x="129435" y="1023858"/>
                </a:lnTo>
                <a:lnTo>
                  <a:pt x="138256" y="1061214"/>
                </a:lnTo>
                <a:lnTo>
                  <a:pt x="155289" y="1105441"/>
                </a:lnTo>
                <a:lnTo>
                  <a:pt x="184368" y="1146267"/>
                </a:lnTo>
                <a:lnTo>
                  <a:pt x="224031" y="1181718"/>
                </a:lnTo>
                <a:lnTo>
                  <a:pt x="266945" y="1204021"/>
                </a:lnTo>
                <a:lnTo>
                  <a:pt x="300847" y="1215601"/>
                </a:lnTo>
                <a:lnTo>
                  <a:pt x="339904" y="1225451"/>
                </a:lnTo>
                <a:lnTo>
                  <a:pt x="363159" y="1230053"/>
                </a:lnTo>
                <a:lnTo>
                  <a:pt x="387836" y="1234532"/>
                </a:lnTo>
                <a:lnTo>
                  <a:pt x="413460" y="1238930"/>
                </a:lnTo>
                <a:lnTo>
                  <a:pt x="439714" y="1243272"/>
                </a:lnTo>
                <a:lnTo>
                  <a:pt x="466389" y="1247579"/>
                </a:lnTo>
                <a:lnTo>
                  <a:pt x="494756" y="1251155"/>
                </a:lnTo>
                <a:lnTo>
                  <a:pt x="524251" y="1254245"/>
                </a:lnTo>
                <a:lnTo>
                  <a:pt x="554497" y="1257010"/>
                </a:lnTo>
                <a:lnTo>
                  <a:pt x="585950" y="1258854"/>
                </a:lnTo>
                <a:lnTo>
                  <a:pt x="618208" y="1260083"/>
                </a:lnTo>
                <a:lnTo>
                  <a:pt x="651002" y="1260902"/>
                </a:lnTo>
                <a:lnTo>
                  <a:pt x="685564" y="1262154"/>
                </a:lnTo>
                <a:lnTo>
                  <a:pt x="721306" y="1263694"/>
                </a:lnTo>
                <a:lnTo>
                  <a:pt x="757834" y="1265426"/>
                </a:lnTo>
                <a:lnTo>
                  <a:pt x="796297" y="1265876"/>
                </a:lnTo>
                <a:lnTo>
                  <a:pt x="836051" y="1265470"/>
                </a:lnTo>
                <a:lnTo>
                  <a:pt x="876663" y="1264493"/>
                </a:lnTo>
                <a:lnTo>
                  <a:pt x="919261" y="1263137"/>
                </a:lnTo>
                <a:lnTo>
                  <a:pt x="963182" y="1261527"/>
                </a:lnTo>
                <a:lnTo>
                  <a:pt x="1007985" y="1259749"/>
                </a:lnTo>
                <a:lnTo>
                  <a:pt x="1054081" y="1258563"/>
                </a:lnTo>
                <a:lnTo>
                  <a:pt x="1101039" y="1257772"/>
                </a:lnTo>
                <a:lnTo>
                  <a:pt x="1148573" y="1257245"/>
                </a:lnTo>
                <a:lnTo>
                  <a:pt x="1196489" y="1256188"/>
                </a:lnTo>
                <a:lnTo>
                  <a:pt x="1244662" y="1254778"/>
                </a:lnTo>
                <a:lnTo>
                  <a:pt x="1293004" y="1253132"/>
                </a:lnTo>
                <a:lnTo>
                  <a:pt x="1341460" y="1251330"/>
                </a:lnTo>
                <a:lnTo>
                  <a:pt x="1389992" y="1249422"/>
                </a:lnTo>
                <a:lnTo>
                  <a:pt x="1438574" y="1247445"/>
                </a:lnTo>
                <a:lnTo>
                  <a:pt x="1487896" y="1246127"/>
                </a:lnTo>
                <a:lnTo>
                  <a:pt x="1537710" y="1245249"/>
                </a:lnTo>
                <a:lnTo>
                  <a:pt x="1587853" y="1244663"/>
                </a:lnTo>
                <a:lnTo>
                  <a:pt x="1638922" y="1243566"/>
                </a:lnTo>
                <a:lnTo>
                  <a:pt x="1690606" y="1242130"/>
                </a:lnTo>
                <a:lnTo>
                  <a:pt x="1742700" y="1240467"/>
                </a:lnTo>
                <a:lnTo>
                  <a:pt x="1795775" y="1239359"/>
                </a:lnTo>
                <a:lnTo>
                  <a:pt x="1849501" y="1238619"/>
                </a:lnTo>
                <a:lnTo>
                  <a:pt x="1903664" y="1238127"/>
                </a:lnTo>
                <a:lnTo>
                  <a:pt x="1957411" y="1237092"/>
                </a:lnTo>
                <a:lnTo>
                  <a:pt x="2010883" y="1235697"/>
                </a:lnTo>
                <a:lnTo>
                  <a:pt x="2064169" y="1234062"/>
                </a:lnTo>
                <a:lnTo>
                  <a:pt x="2118036" y="1232972"/>
                </a:lnTo>
                <a:lnTo>
                  <a:pt x="2172293" y="1232245"/>
                </a:lnTo>
                <a:lnTo>
                  <a:pt x="2226809" y="1231760"/>
                </a:lnTo>
                <a:lnTo>
                  <a:pt x="2280086" y="1230732"/>
                </a:lnTo>
                <a:lnTo>
                  <a:pt x="2332538" y="1229340"/>
                </a:lnTo>
                <a:lnTo>
                  <a:pt x="2384439" y="1227707"/>
                </a:lnTo>
                <a:lnTo>
                  <a:pt x="2436677" y="1227324"/>
                </a:lnTo>
                <a:lnTo>
                  <a:pt x="2489142" y="1227774"/>
                </a:lnTo>
                <a:lnTo>
                  <a:pt x="2541758" y="1228780"/>
                </a:lnTo>
                <a:lnTo>
                  <a:pt x="2594473" y="1229450"/>
                </a:lnTo>
                <a:lnTo>
                  <a:pt x="2647256" y="1229897"/>
                </a:lnTo>
                <a:lnTo>
                  <a:pt x="2700083" y="1230195"/>
                </a:lnTo>
                <a:lnTo>
                  <a:pt x="2752236" y="1230394"/>
                </a:lnTo>
                <a:lnTo>
                  <a:pt x="2803938" y="1230526"/>
                </a:lnTo>
                <a:lnTo>
                  <a:pt x="2855339" y="1230614"/>
                </a:lnTo>
                <a:lnTo>
                  <a:pt x="2906538" y="1230673"/>
                </a:lnTo>
                <a:lnTo>
                  <a:pt x="2957604" y="1230713"/>
                </a:lnTo>
                <a:lnTo>
                  <a:pt x="3008583" y="1230739"/>
                </a:lnTo>
                <a:lnTo>
                  <a:pt x="3058093" y="1230756"/>
                </a:lnTo>
                <a:lnTo>
                  <a:pt x="3106619" y="1230768"/>
                </a:lnTo>
                <a:lnTo>
                  <a:pt x="3154492" y="1230775"/>
                </a:lnTo>
                <a:lnTo>
                  <a:pt x="3202636" y="1231486"/>
                </a:lnTo>
                <a:lnTo>
                  <a:pt x="3250959" y="1232666"/>
                </a:lnTo>
                <a:lnTo>
                  <a:pt x="3299403" y="1234157"/>
                </a:lnTo>
                <a:lnTo>
                  <a:pt x="3345809" y="1235152"/>
                </a:lnTo>
                <a:lnTo>
                  <a:pt x="3390860" y="1235815"/>
                </a:lnTo>
                <a:lnTo>
                  <a:pt x="3435002" y="1236257"/>
                </a:lnTo>
                <a:lnTo>
                  <a:pt x="3478542" y="1237257"/>
                </a:lnTo>
                <a:lnTo>
                  <a:pt x="3521680" y="1238629"/>
                </a:lnTo>
                <a:lnTo>
                  <a:pt x="3564550" y="1240250"/>
                </a:lnTo>
                <a:lnTo>
                  <a:pt x="3606537" y="1241330"/>
                </a:lnTo>
                <a:lnTo>
                  <a:pt x="3647931" y="1242050"/>
                </a:lnTo>
                <a:lnTo>
                  <a:pt x="3688934" y="1242531"/>
                </a:lnTo>
                <a:lnTo>
                  <a:pt x="3728266" y="1243556"/>
                </a:lnTo>
                <a:lnTo>
                  <a:pt x="3766479" y="1244945"/>
                </a:lnTo>
                <a:lnTo>
                  <a:pt x="3803949" y="1246577"/>
                </a:lnTo>
                <a:lnTo>
                  <a:pt x="3840218" y="1249076"/>
                </a:lnTo>
                <a:lnTo>
                  <a:pt x="3875686" y="1252153"/>
                </a:lnTo>
                <a:lnTo>
                  <a:pt x="3910621" y="1255616"/>
                </a:lnTo>
                <a:lnTo>
                  <a:pt x="3943788" y="1258630"/>
                </a:lnTo>
                <a:lnTo>
                  <a:pt x="3975779" y="1261345"/>
                </a:lnTo>
                <a:lnTo>
                  <a:pt x="4006983" y="1263860"/>
                </a:lnTo>
                <a:lnTo>
                  <a:pt x="4036251" y="1266243"/>
                </a:lnTo>
                <a:lnTo>
                  <a:pt x="4064231" y="1268536"/>
                </a:lnTo>
                <a:lnTo>
                  <a:pt x="4091351" y="1270771"/>
                </a:lnTo>
                <a:lnTo>
                  <a:pt x="4116486" y="1273672"/>
                </a:lnTo>
                <a:lnTo>
                  <a:pt x="4163228" y="1280659"/>
                </a:lnTo>
                <a:lnTo>
                  <a:pt x="4207522" y="1286586"/>
                </a:lnTo>
                <a:lnTo>
                  <a:pt x="4250021" y="1291572"/>
                </a:lnTo>
                <a:lnTo>
                  <a:pt x="4329740" y="13006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6" name="SMARTInkShape-Group829"/>
          <p:cNvGrpSpPr/>
          <p:nvPr/>
        </p:nvGrpSpPr>
        <p:grpSpPr>
          <a:xfrm>
            <a:off x="776978" y="3067389"/>
            <a:ext cx="524773" cy="442524"/>
            <a:chOff x="776978" y="3067389"/>
            <a:chExt cx="524773" cy="442524"/>
          </a:xfrm>
        </p:grpSpPr>
        <p:sp>
          <p:nvSpPr>
            <p:cNvPr id="450" name="SMARTInkShape-4299"/>
            <p:cNvSpPr/>
            <p:nvPr>
              <p:custDataLst>
                <p:tags r:id="rId63"/>
              </p:custDataLst>
            </p:nvPr>
          </p:nvSpPr>
          <p:spPr>
            <a:xfrm>
              <a:off x="983933" y="3403600"/>
              <a:ext cx="317818" cy="106313"/>
            </a:xfrm>
            <a:custGeom>
              <a:avLst/>
              <a:gdLst/>
              <a:ahLst/>
              <a:cxnLst/>
              <a:rect l="0" t="0" r="0" b="0"/>
              <a:pathLst>
                <a:path w="317818" h="106313">
                  <a:moveTo>
                    <a:pt x="101917" y="69850"/>
                  </a:moveTo>
                  <a:lnTo>
                    <a:pt x="101917" y="69850"/>
                  </a:lnTo>
                  <a:lnTo>
                    <a:pt x="62772" y="84353"/>
                  </a:lnTo>
                  <a:lnTo>
                    <a:pt x="20336" y="99657"/>
                  </a:lnTo>
                  <a:lnTo>
                    <a:pt x="900" y="106312"/>
                  </a:lnTo>
                  <a:lnTo>
                    <a:pt x="0" y="106152"/>
                  </a:lnTo>
                  <a:lnTo>
                    <a:pt x="2763" y="104093"/>
                  </a:lnTo>
                  <a:lnTo>
                    <a:pt x="45716" y="88114"/>
                  </a:lnTo>
                  <a:lnTo>
                    <a:pt x="87288" y="71811"/>
                  </a:lnTo>
                  <a:lnTo>
                    <a:pt x="122277" y="62592"/>
                  </a:lnTo>
                  <a:lnTo>
                    <a:pt x="162826" y="48649"/>
                  </a:lnTo>
                  <a:lnTo>
                    <a:pt x="202749" y="34484"/>
                  </a:lnTo>
                  <a:lnTo>
                    <a:pt x="248132" y="21349"/>
                  </a:lnTo>
                  <a:lnTo>
                    <a:pt x="290584" y="8521"/>
                  </a:lnTo>
                  <a:lnTo>
                    <a:pt x="317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4300"/>
            <p:cNvSpPr/>
            <p:nvPr>
              <p:custDataLst>
                <p:tags r:id="rId64"/>
              </p:custDataLst>
            </p:nvPr>
          </p:nvSpPr>
          <p:spPr>
            <a:xfrm>
              <a:off x="892346" y="3409950"/>
              <a:ext cx="326855" cy="36695"/>
            </a:xfrm>
            <a:custGeom>
              <a:avLst/>
              <a:gdLst/>
              <a:ahLst/>
              <a:cxnLst/>
              <a:rect l="0" t="0" r="0" b="0"/>
              <a:pathLst>
                <a:path w="326855" h="36695">
                  <a:moveTo>
                    <a:pt x="41104" y="19050"/>
                  </a:moveTo>
                  <a:lnTo>
                    <a:pt x="41104" y="19050"/>
                  </a:lnTo>
                  <a:lnTo>
                    <a:pt x="615" y="34937"/>
                  </a:lnTo>
                  <a:lnTo>
                    <a:pt x="0" y="35991"/>
                  </a:lnTo>
                  <a:lnTo>
                    <a:pt x="1002" y="36694"/>
                  </a:lnTo>
                  <a:lnTo>
                    <a:pt x="44804" y="29126"/>
                  </a:lnTo>
                  <a:lnTo>
                    <a:pt x="87356" y="22035"/>
                  </a:lnTo>
                  <a:lnTo>
                    <a:pt x="115988" y="18966"/>
                  </a:lnTo>
                  <a:lnTo>
                    <a:pt x="156936" y="12898"/>
                  </a:lnTo>
                  <a:lnTo>
                    <a:pt x="199594" y="7379"/>
                  </a:lnTo>
                  <a:lnTo>
                    <a:pt x="238544" y="3279"/>
                  </a:lnTo>
                  <a:lnTo>
                    <a:pt x="280305" y="971"/>
                  </a:lnTo>
                  <a:lnTo>
                    <a:pt x="326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2" name="SMARTInkShape-4301"/>
            <p:cNvSpPr/>
            <p:nvPr>
              <p:custDataLst>
                <p:tags r:id="rId65"/>
              </p:custDataLst>
            </p:nvPr>
          </p:nvSpPr>
          <p:spPr>
            <a:xfrm>
              <a:off x="1238273" y="3070902"/>
              <a:ext cx="63478" cy="76092"/>
            </a:xfrm>
            <a:custGeom>
              <a:avLst/>
              <a:gdLst/>
              <a:ahLst/>
              <a:cxnLst/>
              <a:rect l="0" t="0" r="0" b="0"/>
              <a:pathLst>
                <a:path w="63478" h="76092">
                  <a:moveTo>
                    <a:pt x="6327" y="8848"/>
                  </a:moveTo>
                  <a:lnTo>
                    <a:pt x="6327" y="8848"/>
                  </a:lnTo>
                  <a:lnTo>
                    <a:pt x="1301" y="29570"/>
                  </a:lnTo>
                  <a:lnTo>
                    <a:pt x="0" y="75847"/>
                  </a:lnTo>
                  <a:lnTo>
                    <a:pt x="698" y="76091"/>
                  </a:lnTo>
                  <a:lnTo>
                    <a:pt x="3355" y="74482"/>
                  </a:lnTo>
                  <a:lnTo>
                    <a:pt x="16984" y="27751"/>
                  </a:lnTo>
                  <a:lnTo>
                    <a:pt x="23988" y="6766"/>
                  </a:lnTo>
                  <a:lnTo>
                    <a:pt x="27273" y="3227"/>
                  </a:lnTo>
                  <a:lnTo>
                    <a:pt x="30874" y="867"/>
                  </a:lnTo>
                  <a:lnTo>
                    <a:pt x="33981" y="0"/>
                  </a:lnTo>
                  <a:lnTo>
                    <a:pt x="36757" y="127"/>
                  </a:lnTo>
                  <a:lnTo>
                    <a:pt x="39314" y="917"/>
                  </a:lnTo>
                  <a:lnTo>
                    <a:pt x="49654" y="18885"/>
                  </a:lnTo>
                  <a:lnTo>
                    <a:pt x="60015" y="46422"/>
                  </a:lnTo>
                  <a:lnTo>
                    <a:pt x="63477" y="72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3" name="SMARTInkShape-4302"/>
            <p:cNvSpPr/>
            <p:nvPr>
              <p:custDataLst>
                <p:tags r:id="rId66"/>
              </p:custDataLst>
            </p:nvPr>
          </p:nvSpPr>
          <p:spPr>
            <a:xfrm>
              <a:off x="1130562" y="3100283"/>
              <a:ext cx="25139" cy="233468"/>
            </a:xfrm>
            <a:custGeom>
              <a:avLst/>
              <a:gdLst/>
              <a:ahLst/>
              <a:cxnLst/>
              <a:rect l="0" t="0" r="0" b="0"/>
              <a:pathLst>
                <a:path w="25139" h="233468">
                  <a:moveTo>
                    <a:pt x="6088" y="23917"/>
                  </a:moveTo>
                  <a:lnTo>
                    <a:pt x="6088" y="23917"/>
                  </a:lnTo>
                  <a:lnTo>
                    <a:pt x="6088" y="20546"/>
                  </a:lnTo>
                  <a:lnTo>
                    <a:pt x="0" y="0"/>
                  </a:lnTo>
                  <a:lnTo>
                    <a:pt x="4859" y="9655"/>
                  </a:lnTo>
                  <a:lnTo>
                    <a:pt x="9879" y="28158"/>
                  </a:lnTo>
                  <a:lnTo>
                    <a:pt x="12385" y="63666"/>
                  </a:lnTo>
                  <a:lnTo>
                    <a:pt x="17283" y="104761"/>
                  </a:lnTo>
                  <a:lnTo>
                    <a:pt x="23377" y="151285"/>
                  </a:lnTo>
                  <a:lnTo>
                    <a:pt x="24790" y="194969"/>
                  </a:lnTo>
                  <a:lnTo>
                    <a:pt x="25138" y="23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4" name="SMARTInkShape-4303"/>
            <p:cNvSpPr/>
            <p:nvPr>
              <p:custDataLst>
                <p:tags r:id="rId67"/>
              </p:custDataLst>
            </p:nvPr>
          </p:nvSpPr>
          <p:spPr>
            <a:xfrm>
              <a:off x="993905" y="3232150"/>
              <a:ext cx="62498" cy="135243"/>
            </a:xfrm>
            <a:custGeom>
              <a:avLst/>
              <a:gdLst/>
              <a:ahLst/>
              <a:cxnLst/>
              <a:rect l="0" t="0" r="0" b="0"/>
              <a:pathLst>
                <a:path w="62498" h="135243">
                  <a:moveTo>
                    <a:pt x="47495" y="12700"/>
                  </a:moveTo>
                  <a:lnTo>
                    <a:pt x="47495" y="12700"/>
                  </a:lnTo>
                  <a:lnTo>
                    <a:pt x="50866" y="12700"/>
                  </a:lnTo>
                  <a:lnTo>
                    <a:pt x="50448" y="11994"/>
                  </a:lnTo>
                  <a:lnTo>
                    <a:pt x="46220" y="9329"/>
                  </a:lnTo>
                  <a:lnTo>
                    <a:pt x="35907" y="7233"/>
                  </a:lnTo>
                  <a:lnTo>
                    <a:pt x="29880" y="8624"/>
                  </a:lnTo>
                  <a:lnTo>
                    <a:pt x="27285" y="9983"/>
                  </a:lnTo>
                  <a:lnTo>
                    <a:pt x="13520" y="25379"/>
                  </a:lnTo>
                  <a:lnTo>
                    <a:pt x="7700" y="39972"/>
                  </a:lnTo>
                  <a:lnTo>
                    <a:pt x="0" y="77727"/>
                  </a:lnTo>
                  <a:lnTo>
                    <a:pt x="1221" y="98751"/>
                  </a:lnTo>
                  <a:lnTo>
                    <a:pt x="7879" y="116561"/>
                  </a:lnTo>
                  <a:lnTo>
                    <a:pt x="17188" y="129416"/>
                  </a:lnTo>
                  <a:lnTo>
                    <a:pt x="26029" y="135129"/>
                  </a:lnTo>
                  <a:lnTo>
                    <a:pt x="31068" y="135242"/>
                  </a:lnTo>
                  <a:lnTo>
                    <a:pt x="42311" y="131604"/>
                  </a:lnTo>
                  <a:lnTo>
                    <a:pt x="50600" y="125283"/>
                  </a:lnTo>
                  <a:lnTo>
                    <a:pt x="53798" y="121622"/>
                  </a:lnTo>
                  <a:lnTo>
                    <a:pt x="61671" y="99614"/>
                  </a:lnTo>
                  <a:lnTo>
                    <a:pt x="62497" y="84489"/>
                  </a:lnTo>
                  <a:lnTo>
                    <a:pt x="51491" y="38214"/>
                  </a:lnTo>
                  <a:lnTo>
                    <a:pt x="48679" y="22454"/>
                  </a:lnTo>
                  <a:lnTo>
                    <a:pt x="53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4304"/>
            <p:cNvSpPr/>
            <p:nvPr>
              <p:custDataLst>
                <p:tags r:id="rId68"/>
              </p:custDataLst>
            </p:nvPr>
          </p:nvSpPr>
          <p:spPr>
            <a:xfrm>
              <a:off x="776978" y="3067389"/>
              <a:ext cx="125934" cy="308508"/>
            </a:xfrm>
            <a:custGeom>
              <a:avLst/>
              <a:gdLst/>
              <a:ahLst/>
              <a:cxnLst/>
              <a:rect l="0" t="0" r="0" b="0"/>
              <a:pathLst>
                <a:path w="125934" h="308508">
                  <a:moveTo>
                    <a:pt x="112022" y="12361"/>
                  </a:moveTo>
                  <a:lnTo>
                    <a:pt x="112022" y="12361"/>
                  </a:lnTo>
                  <a:lnTo>
                    <a:pt x="106247" y="7291"/>
                  </a:lnTo>
                  <a:lnTo>
                    <a:pt x="99813" y="3523"/>
                  </a:lnTo>
                  <a:lnTo>
                    <a:pt x="84886" y="806"/>
                  </a:lnTo>
                  <a:lnTo>
                    <a:pt x="63687" y="0"/>
                  </a:lnTo>
                  <a:lnTo>
                    <a:pt x="49617" y="3575"/>
                  </a:lnTo>
                  <a:lnTo>
                    <a:pt x="42902" y="6504"/>
                  </a:lnTo>
                  <a:lnTo>
                    <a:pt x="19967" y="27480"/>
                  </a:lnTo>
                  <a:lnTo>
                    <a:pt x="5411" y="49297"/>
                  </a:lnTo>
                  <a:lnTo>
                    <a:pt x="0" y="75908"/>
                  </a:lnTo>
                  <a:lnTo>
                    <a:pt x="1768" y="102764"/>
                  </a:lnTo>
                  <a:lnTo>
                    <a:pt x="8692" y="118157"/>
                  </a:lnTo>
                  <a:lnTo>
                    <a:pt x="46696" y="162539"/>
                  </a:lnTo>
                  <a:lnTo>
                    <a:pt x="94025" y="199295"/>
                  </a:lnTo>
                  <a:lnTo>
                    <a:pt x="112334" y="216387"/>
                  </a:lnTo>
                  <a:lnTo>
                    <a:pt x="121098" y="232390"/>
                  </a:lnTo>
                  <a:lnTo>
                    <a:pt x="125933" y="249852"/>
                  </a:lnTo>
                  <a:lnTo>
                    <a:pt x="125731" y="264668"/>
                  </a:lnTo>
                  <a:lnTo>
                    <a:pt x="114908" y="288280"/>
                  </a:lnTo>
                  <a:lnTo>
                    <a:pt x="102251" y="299151"/>
                  </a:lnTo>
                  <a:lnTo>
                    <a:pt x="87218" y="305628"/>
                  </a:lnTo>
                  <a:lnTo>
                    <a:pt x="71130" y="308507"/>
                  </a:lnTo>
                  <a:lnTo>
                    <a:pt x="65710" y="307159"/>
                  </a:lnTo>
                  <a:lnTo>
                    <a:pt x="62098" y="304143"/>
                  </a:lnTo>
                  <a:lnTo>
                    <a:pt x="59689" y="300016"/>
                  </a:lnTo>
                  <a:lnTo>
                    <a:pt x="60200" y="295147"/>
                  </a:lnTo>
                  <a:lnTo>
                    <a:pt x="80272" y="260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7" name="SMARTInkShape-4305"/>
          <p:cNvSpPr/>
          <p:nvPr>
            <p:custDataLst>
              <p:tags r:id="rId2"/>
            </p:custDataLst>
          </p:nvPr>
        </p:nvSpPr>
        <p:spPr>
          <a:xfrm>
            <a:off x="489404" y="2616200"/>
            <a:ext cx="2882447" cy="176318"/>
          </a:xfrm>
          <a:custGeom>
            <a:avLst/>
            <a:gdLst/>
            <a:ahLst/>
            <a:cxnLst/>
            <a:rect l="0" t="0" r="0" b="0"/>
            <a:pathLst>
              <a:path w="2882447" h="176318">
                <a:moveTo>
                  <a:pt x="31296" y="152400"/>
                </a:moveTo>
                <a:lnTo>
                  <a:pt x="31296" y="152400"/>
                </a:lnTo>
                <a:lnTo>
                  <a:pt x="4781" y="164609"/>
                </a:lnTo>
                <a:lnTo>
                  <a:pt x="1625" y="167595"/>
                </a:lnTo>
                <a:lnTo>
                  <a:pt x="226" y="170291"/>
                </a:lnTo>
                <a:lnTo>
                  <a:pt x="0" y="172794"/>
                </a:lnTo>
                <a:lnTo>
                  <a:pt x="1965" y="174463"/>
                </a:lnTo>
                <a:lnTo>
                  <a:pt x="9793" y="176317"/>
                </a:lnTo>
                <a:lnTo>
                  <a:pt x="46327" y="173990"/>
                </a:lnTo>
                <a:lnTo>
                  <a:pt x="87255" y="168831"/>
                </a:lnTo>
                <a:lnTo>
                  <a:pt x="126193" y="162835"/>
                </a:lnTo>
                <a:lnTo>
                  <a:pt x="157434" y="158684"/>
                </a:lnTo>
                <a:lnTo>
                  <a:pt x="193191" y="154487"/>
                </a:lnTo>
                <a:lnTo>
                  <a:pt x="232601" y="150270"/>
                </a:lnTo>
                <a:lnTo>
                  <a:pt x="275517" y="144163"/>
                </a:lnTo>
                <a:lnTo>
                  <a:pt x="321166" y="136744"/>
                </a:lnTo>
                <a:lnTo>
                  <a:pt x="345193" y="132791"/>
                </a:lnTo>
                <a:lnTo>
                  <a:pt x="369677" y="128744"/>
                </a:lnTo>
                <a:lnTo>
                  <a:pt x="395878" y="125340"/>
                </a:lnTo>
                <a:lnTo>
                  <a:pt x="423223" y="122366"/>
                </a:lnTo>
                <a:lnTo>
                  <a:pt x="451331" y="119677"/>
                </a:lnTo>
                <a:lnTo>
                  <a:pt x="481358" y="116474"/>
                </a:lnTo>
                <a:lnTo>
                  <a:pt x="512665" y="112927"/>
                </a:lnTo>
                <a:lnTo>
                  <a:pt x="544825" y="109151"/>
                </a:lnTo>
                <a:lnTo>
                  <a:pt x="577554" y="105223"/>
                </a:lnTo>
                <a:lnTo>
                  <a:pt x="610663" y="101193"/>
                </a:lnTo>
                <a:lnTo>
                  <a:pt x="644024" y="97095"/>
                </a:lnTo>
                <a:lnTo>
                  <a:pt x="679670" y="93658"/>
                </a:lnTo>
                <a:lnTo>
                  <a:pt x="716840" y="90661"/>
                </a:lnTo>
                <a:lnTo>
                  <a:pt x="755025" y="87957"/>
                </a:lnTo>
                <a:lnTo>
                  <a:pt x="794593" y="84744"/>
                </a:lnTo>
                <a:lnTo>
                  <a:pt x="835083" y="81190"/>
                </a:lnTo>
                <a:lnTo>
                  <a:pt x="876187" y="77410"/>
                </a:lnTo>
                <a:lnTo>
                  <a:pt x="916996" y="74185"/>
                </a:lnTo>
                <a:lnTo>
                  <a:pt x="957607" y="71328"/>
                </a:lnTo>
                <a:lnTo>
                  <a:pt x="998087" y="68719"/>
                </a:lnTo>
                <a:lnTo>
                  <a:pt x="1039184" y="65568"/>
                </a:lnTo>
                <a:lnTo>
                  <a:pt x="1080694" y="62056"/>
                </a:lnTo>
                <a:lnTo>
                  <a:pt x="1122478" y="58304"/>
                </a:lnTo>
                <a:lnTo>
                  <a:pt x="1164445" y="55097"/>
                </a:lnTo>
                <a:lnTo>
                  <a:pt x="1206534" y="52254"/>
                </a:lnTo>
                <a:lnTo>
                  <a:pt x="1248705" y="49652"/>
                </a:lnTo>
                <a:lnTo>
                  <a:pt x="1291635" y="47213"/>
                </a:lnTo>
                <a:lnTo>
                  <a:pt x="1335072" y="44881"/>
                </a:lnTo>
                <a:lnTo>
                  <a:pt x="1378846" y="42620"/>
                </a:lnTo>
                <a:lnTo>
                  <a:pt x="1423552" y="40408"/>
                </a:lnTo>
                <a:lnTo>
                  <a:pt x="1468878" y="38228"/>
                </a:lnTo>
                <a:lnTo>
                  <a:pt x="1514617" y="36068"/>
                </a:lnTo>
                <a:lnTo>
                  <a:pt x="1561338" y="34629"/>
                </a:lnTo>
                <a:lnTo>
                  <a:pt x="1608713" y="33669"/>
                </a:lnTo>
                <a:lnTo>
                  <a:pt x="1656524" y="33030"/>
                </a:lnTo>
                <a:lnTo>
                  <a:pt x="1702509" y="31897"/>
                </a:lnTo>
                <a:lnTo>
                  <a:pt x="1747277" y="30437"/>
                </a:lnTo>
                <a:lnTo>
                  <a:pt x="1791233" y="28758"/>
                </a:lnTo>
                <a:lnTo>
                  <a:pt x="1833943" y="27639"/>
                </a:lnTo>
                <a:lnTo>
                  <a:pt x="1875822" y="26893"/>
                </a:lnTo>
                <a:lnTo>
                  <a:pt x="1917147" y="26395"/>
                </a:lnTo>
                <a:lnTo>
                  <a:pt x="1959513" y="25358"/>
                </a:lnTo>
                <a:lnTo>
                  <a:pt x="2002574" y="23961"/>
                </a:lnTo>
                <a:lnTo>
                  <a:pt x="2046098" y="22324"/>
                </a:lnTo>
                <a:lnTo>
                  <a:pt x="2089225" y="21233"/>
                </a:lnTo>
                <a:lnTo>
                  <a:pt x="2132088" y="20505"/>
                </a:lnTo>
                <a:lnTo>
                  <a:pt x="2174774" y="20020"/>
                </a:lnTo>
                <a:lnTo>
                  <a:pt x="2215931" y="19697"/>
                </a:lnTo>
                <a:lnTo>
                  <a:pt x="2256069" y="19481"/>
                </a:lnTo>
                <a:lnTo>
                  <a:pt x="2295528" y="19337"/>
                </a:lnTo>
                <a:lnTo>
                  <a:pt x="2333123" y="19241"/>
                </a:lnTo>
                <a:lnTo>
                  <a:pt x="2369475" y="19178"/>
                </a:lnTo>
                <a:lnTo>
                  <a:pt x="2404998" y="19135"/>
                </a:lnTo>
                <a:lnTo>
                  <a:pt x="2438559" y="18401"/>
                </a:lnTo>
                <a:lnTo>
                  <a:pt x="2470810" y="17206"/>
                </a:lnTo>
                <a:lnTo>
                  <a:pt x="2502189" y="15704"/>
                </a:lnTo>
                <a:lnTo>
                  <a:pt x="2531574" y="14703"/>
                </a:lnTo>
                <a:lnTo>
                  <a:pt x="2559632" y="14035"/>
                </a:lnTo>
                <a:lnTo>
                  <a:pt x="2586803" y="13590"/>
                </a:lnTo>
                <a:lnTo>
                  <a:pt x="2613384" y="13294"/>
                </a:lnTo>
                <a:lnTo>
                  <a:pt x="2639571" y="13096"/>
                </a:lnTo>
                <a:lnTo>
                  <a:pt x="2665496" y="12964"/>
                </a:lnTo>
                <a:lnTo>
                  <a:pt x="2713116" y="9054"/>
                </a:lnTo>
                <a:lnTo>
                  <a:pt x="2754977" y="4024"/>
                </a:lnTo>
                <a:lnTo>
                  <a:pt x="2787693" y="1788"/>
                </a:lnTo>
                <a:lnTo>
                  <a:pt x="288244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4" name="SMARTInkShape-Group831"/>
          <p:cNvGrpSpPr/>
          <p:nvPr/>
        </p:nvGrpSpPr>
        <p:grpSpPr>
          <a:xfrm>
            <a:off x="3577439" y="1747855"/>
            <a:ext cx="797712" cy="641381"/>
            <a:chOff x="3577439" y="1747855"/>
            <a:chExt cx="797712" cy="641381"/>
          </a:xfrm>
        </p:grpSpPr>
        <p:sp>
          <p:nvSpPr>
            <p:cNvPr id="458" name="SMARTInkShape-4306"/>
            <p:cNvSpPr/>
            <p:nvPr>
              <p:custDataLst>
                <p:tags r:id="rId57"/>
              </p:custDataLst>
            </p:nvPr>
          </p:nvSpPr>
          <p:spPr>
            <a:xfrm>
              <a:off x="4261733" y="2311400"/>
              <a:ext cx="94368" cy="19051"/>
            </a:xfrm>
            <a:custGeom>
              <a:avLst/>
              <a:gdLst/>
              <a:ahLst/>
              <a:cxnLst/>
              <a:rect l="0" t="0" r="0" b="0"/>
              <a:pathLst>
                <a:path w="943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9050"/>
                  </a:lnTo>
                  <a:lnTo>
                    <a:pt x="2749" y="15679"/>
                  </a:lnTo>
                  <a:lnTo>
                    <a:pt x="50043" y="7805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4307"/>
            <p:cNvSpPr/>
            <p:nvPr>
              <p:custDataLst>
                <p:tags r:id="rId58"/>
              </p:custDataLst>
            </p:nvPr>
          </p:nvSpPr>
          <p:spPr>
            <a:xfrm>
              <a:off x="4254821" y="2203789"/>
              <a:ext cx="120330" cy="177023"/>
            </a:xfrm>
            <a:custGeom>
              <a:avLst/>
              <a:gdLst/>
              <a:ahLst/>
              <a:cxnLst/>
              <a:rect l="0" t="0" r="0" b="0"/>
              <a:pathLst>
                <a:path w="120330" h="177023">
                  <a:moveTo>
                    <a:pt x="120329" y="12361"/>
                  </a:moveTo>
                  <a:lnTo>
                    <a:pt x="120329" y="12361"/>
                  </a:lnTo>
                  <a:lnTo>
                    <a:pt x="116958" y="12361"/>
                  </a:lnTo>
                  <a:lnTo>
                    <a:pt x="113421" y="10479"/>
                  </a:lnTo>
                  <a:lnTo>
                    <a:pt x="105402" y="3523"/>
                  </a:lnTo>
                  <a:lnTo>
                    <a:pt x="97467" y="1377"/>
                  </a:lnTo>
                  <a:lnTo>
                    <a:pt x="78497" y="0"/>
                  </a:lnTo>
                  <a:lnTo>
                    <a:pt x="65444" y="3132"/>
                  </a:lnTo>
                  <a:lnTo>
                    <a:pt x="49269" y="11900"/>
                  </a:lnTo>
                  <a:lnTo>
                    <a:pt x="34441" y="26806"/>
                  </a:lnTo>
                  <a:lnTo>
                    <a:pt x="13692" y="66685"/>
                  </a:lnTo>
                  <a:lnTo>
                    <a:pt x="3331" y="110734"/>
                  </a:lnTo>
                  <a:lnTo>
                    <a:pt x="0" y="151778"/>
                  </a:lnTo>
                  <a:lnTo>
                    <a:pt x="1703" y="160872"/>
                  </a:lnTo>
                  <a:lnTo>
                    <a:pt x="6629" y="169959"/>
                  </a:lnTo>
                  <a:lnTo>
                    <a:pt x="8545" y="172459"/>
                  </a:lnTo>
                  <a:lnTo>
                    <a:pt x="14439" y="175238"/>
                  </a:lnTo>
                  <a:lnTo>
                    <a:pt x="33090" y="177022"/>
                  </a:lnTo>
                  <a:lnTo>
                    <a:pt x="88579" y="164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4308"/>
            <p:cNvSpPr/>
            <p:nvPr>
              <p:custDataLst>
                <p:tags r:id="rId59"/>
              </p:custDataLst>
            </p:nvPr>
          </p:nvSpPr>
          <p:spPr>
            <a:xfrm>
              <a:off x="4032534" y="2221022"/>
              <a:ext cx="158467" cy="168214"/>
            </a:xfrm>
            <a:custGeom>
              <a:avLst/>
              <a:gdLst/>
              <a:ahLst/>
              <a:cxnLst/>
              <a:rect l="0" t="0" r="0" b="0"/>
              <a:pathLst>
                <a:path w="158467" h="168214">
                  <a:moveTo>
                    <a:pt x="12416" y="52278"/>
                  </a:moveTo>
                  <a:lnTo>
                    <a:pt x="12416" y="52278"/>
                  </a:lnTo>
                  <a:lnTo>
                    <a:pt x="11710" y="97245"/>
                  </a:lnTo>
                  <a:lnTo>
                    <a:pt x="5949" y="142896"/>
                  </a:lnTo>
                  <a:lnTo>
                    <a:pt x="356" y="167972"/>
                  </a:lnTo>
                  <a:lnTo>
                    <a:pt x="143" y="168213"/>
                  </a:lnTo>
                  <a:lnTo>
                    <a:pt x="0" y="167668"/>
                  </a:lnTo>
                  <a:lnTo>
                    <a:pt x="11687" y="131566"/>
                  </a:lnTo>
                  <a:lnTo>
                    <a:pt x="20431" y="93175"/>
                  </a:lnTo>
                  <a:lnTo>
                    <a:pt x="31959" y="57575"/>
                  </a:lnTo>
                  <a:lnTo>
                    <a:pt x="43264" y="21042"/>
                  </a:lnTo>
                  <a:lnTo>
                    <a:pt x="44976" y="18754"/>
                  </a:lnTo>
                  <a:lnTo>
                    <a:pt x="46822" y="17229"/>
                  </a:lnTo>
                  <a:lnTo>
                    <a:pt x="48054" y="17623"/>
                  </a:lnTo>
                  <a:lnTo>
                    <a:pt x="48874" y="19297"/>
                  </a:lnTo>
                  <a:lnTo>
                    <a:pt x="53858" y="64785"/>
                  </a:lnTo>
                  <a:lnTo>
                    <a:pt x="55566" y="66260"/>
                  </a:lnTo>
                  <a:lnTo>
                    <a:pt x="57411" y="66539"/>
                  </a:lnTo>
                  <a:lnTo>
                    <a:pt x="59346" y="66018"/>
                  </a:lnTo>
                  <a:lnTo>
                    <a:pt x="94752" y="20465"/>
                  </a:lnTo>
                  <a:lnTo>
                    <a:pt x="107603" y="5222"/>
                  </a:lnTo>
                  <a:lnTo>
                    <a:pt x="111857" y="1857"/>
                  </a:lnTo>
                  <a:lnTo>
                    <a:pt x="115399" y="320"/>
                  </a:lnTo>
                  <a:lnTo>
                    <a:pt x="118466" y="0"/>
                  </a:lnTo>
                  <a:lnTo>
                    <a:pt x="121216" y="493"/>
                  </a:lnTo>
                  <a:lnTo>
                    <a:pt x="126153" y="4803"/>
                  </a:lnTo>
                  <a:lnTo>
                    <a:pt x="128457" y="7928"/>
                  </a:lnTo>
                  <a:lnTo>
                    <a:pt x="136520" y="36880"/>
                  </a:lnTo>
                  <a:lnTo>
                    <a:pt x="139035" y="81086"/>
                  </a:lnTo>
                  <a:lnTo>
                    <a:pt x="141247" y="119023"/>
                  </a:lnTo>
                  <a:lnTo>
                    <a:pt x="142753" y="124291"/>
                  </a:lnTo>
                  <a:lnTo>
                    <a:pt x="145169" y="127803"/>
                  </a:lnTo>
                  <a:lnTo>
                    <a:pt x="158466" y="134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4309"/>
            <p:cNvSpPr/>
            <p:nvPr>
              <p:custDataLst>
                <p:tags r:id="rId60"/>
              </p:custDataLst>
            </p:nvPr>
          </p:nvSpPr>
          <p:spPr>
            <a:xfrm>
              <a:off x="3816373" y="2230875"/>
              <a:ext cx="152378" cy="157547"/>
            </a:xfrm>
            <a:custGeom>
              <a:avLst/>
              <a:gdLst/>
              <a:ahLst/>
              <a:cxnLst/>
              <a:rect l="0" t="0" r="0" b="0"/>
              <a:pathLst>
                <a:path w="152378" h="157547">
                  <a:moveTo>
                    <a:pt x="12677" y="48775"/>
                  </a:moveTo>
                  <a:lnTo>
                    <a:pt x="12677" y="48775"/>
                  </a:lnTo>
                  <a:lnTo>
                    <a:pt x="12677" y="39315"/>
                  </a:lnTo>
                  <a:lnTo>
                    <a:pt x="11971" y="38941"/>
                  </a:lnTo>
                  <a:lnTo>
                    <a:pt x="10795" y="39397"/>
                  </a:lnTo>
                  <a:lnTo>
                    <a:pt x="9306" y="40406"/>
                  </a:lnTo>
                  <a:lnTo>
                    <a:pt x="8313" y="41785"/>
                  </a:lnTo>
                  <a:lnTo>
                    <a:pt x="7210" y="45198"/>
                  </a:lnTo>
                  <a:lnTo>
                    <a:pt x="2014" y="88389"/>
                  </a:lnTo>
                  <a:lnTo>
                    <a:pt x="156" y="134559"/>
                  </a:lnTo>
                  <a:lnTo>
                    <a:pt x="0" y="156898"/>
                  </a:lnTo>
                  <a:lnTo>
                    <a:pt x="698" y="157546"/>
                  </a:lnTo>
                  <a:lnTo>
                    <a:pt x="1869" y="156567"/>
                  </a:lnTo>
                  <a:lnTo>
                    <a:pt x="5051" y="151010"/>
                  </a:lnTo>
                  <a:lnTo>
                    <a:pt x="16984" y="103620"/>
                  </a:lnTo>
                  <a:lnTo>
                    <a:pt x="25391" y="63319"/>
                  </a:lnTo>
                  <a:lnTo>
                    <a:pt x="36824" y="15800"/>
                  </a:lnTo>
                  <a:lnTo>
                    <a:pt x="37948" y="14092"/>
                  </a:lnTo>
                  <a:lnTo>
                    <a:pt x="39401" y="12953"/>
                  </a:lnTo>
                  <a:lnTo>
                    <a:pt x="41076" y="12194"/>
                  </a:lnTo>
                  <a:lnTo>
                    <a:pt x="42899" y="13804"/>
                  </a:lnTo>
                  <a:lnTo>
                    <a:pt x="73539" y="58269"/>
                  </a:lnTo>
                  <a:lnTo>
                    <a:pt x="76535" y="61454"/>
                  </a:lnTo>
                  <a:lnTo>
                    <a:pt x="79943" y="62872"/>
                  </a:lnTo>
                  <a:lnTo>
                    <a:pt x="87493" y="62566"/>
                  </a:lnTo>
                  <a:lnTo>
                    <a:pt x="95553" y="58197"/>
                  </a:lnTo>
                  <a:lnTo>
                    <a:pt x="103838" y="50140"/>
                  </a:lnTo>
                  <a:lnTo>
                    <a:pt x="130261" y="2532"/>
                  </a:lnTo>
                  <a:lnTo>
                    <a:pt x="131964" y="0"/>
                  </a:lnTo>
                  <a:lnTo>
                    <a:pt x="133829" y="736"/>
                  </a:lnTo>
                  <a:lnTo>
                    <a:pt x="139665" y="5317"/>
                  </a:lnTo>
                  <a:lnTo>
                    <a:pt x="147513" y="15830"/>
                  </a:lnTo>
                  <a:lnTo>
                    <a:pt x="151416" y="47938"/>
                  </a:lnTo>
                  <a:lnTo>
                    <a:pt x="152187" y="88669"/>
                  </a:lnTo>
                  <a:lnTo>
                    <a:pt x="152377" y="131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4310"/>
            <p:cNvSpPr/>
            <p:nvPr>
              <p:custDataLst>
                <p:tags r:id="rId61"/>
              </p:custDataLst>
            </p:nvPr>
          </p:nvSpPr>
          <p:spPr>
            <a:xfrm>
              <a:off x="3639795" y="1747855"/>
              <a:ext cx="144806" cy="156224"/>
            </a:xfrm>
            <a:custGeom>
              <a:avLst/>
              <a:gdLst/>
              <a:ahLst/>
              <a:cxnLst/>
              <a:rect l="0" t="0" r="0" b="0"/>
              <a:pathLst>
                <a:path w="144806" h="156224">
                  <a:moveTo>
                    <a:pt x="30505" y="93645"/>
                  </a:moveTo>
                  <a:lnTo>
                    <a:pt x="30505" y="93645"/>
                  </a:lnTo>
                  <a:lnTo>
                    <a:pt x="27134" y="90274"/>
                  </a:lnTo>
                  <a:lnTo>
                    <a:pt x="25479" y="86737"/>
                  </a:lnTo>
                  <a:lnTo>
                    <a:pt x="24416" y="82089"/>
                  </a:lnTo>
                  <a:lnTo>
                    <a:pt x="9235" y="129126"/>
                  </a:lnTo>
                  <a:lnTo>
                    <a:pt x="0" y="154035"/>
                  </a:lnTo>
                  <a:lnTo>
                    <a:pt x="291" y="155071"/>
                  </a:lnTo>
                  <a:lnTo>
                    <a:pt x="1190" y="155763"/>
                  </a:lnTo>
                  <a:lnTo>
                    <a:pt x="2495" y="156223"/>
                  </a:lnTo>
                  <a:lnTo>
                    <a:pt x="4071" y="154414"/>
                  </a:lnTo>
                  <a:lnTo>
                    <a:pt x="9659" y="140343"/>
                  </a:lnTo>
                  <a:lnTo>
                    <a:pt x="17868" y="100936"/>
                  </a:lnTo>
                  <a:lnTo>
                    <a:pt x="26284" y="56123"/>
                  </a:lnTo>
                  <a:lnTo>
                    <a:pt x="43469" y="22210"/>
                  </a:lnTo>
                  <a:lnTo>
                    <a:pt x="60846" y="0"/>
                  </a:lnTo>
                  <a:lnTo>
                    <a:pt x="65392" y="2871"/>
                  </a:lnTo>
                  <a:lnTo>
                    <a:pt x="68579" y="5613"/>
                  </a:lnTo>
                  <a:lnTo>
                    <a:pt x="89975" y="45967"/>
                  </a:lnTo>
                  <a:lnTo>
                    <a:pt x="111653" y="90382"/>
                  </a:lnTo>
                  <a:lnTo>
                    <a:pt x="128013" y="116989"/>
                  </a:lnTo>
                  <a:lnTo>
                    <a:pt x="144805" y="131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3" name="SMARTInkShape-4311"/>
            <p:cNvSpPr/>
            <p:nvPr>
              <p:custDataLst>
                <p:tags r:id="rId62"/>
              </p:custDataLst>
            </p:nvPr>
          </p:nvSpPr>
          <p:spPr>
            <a:xfrm>
              <a:off x="3577439" y="1976333"/>
              <a:ext cx="226212" cy="290176"/>
            </a:xfrm>
            <a:custGeom>
              <a:avLst/>
              <a:gdLst/>
              <a:ahLst/>
              <a:cxnLst/>
              <a:rect l="0" t="0" r="0" b="0"/>
              <a:pathLst>
                <a:path w="226212" h="290176">
                  <a:moveTo>
                    <a:pt x="143661" y="23917"/>
                  </a:moveTo>
                  <a:lnTo>
                    <a:pt x="143661" y="23917"/>
                  </a:lnTo>
                  <a:lnTo>
                    <a:pt x="138591" y="18142"/>
                  </a:lnTo>
                  <a:lnTo>
                    <a:pt x="132124" y="8722"/>
                  </a:lnTo>
                  <a:lnTo>
                    <a:pt x="125363" y="3523"/>
                  </a:lnTo>
                  <a:lnTo>
                    <a:pt x="110252" y="0"/>
                  </a:lnTo>
                  <a:lnTo>
                    <a:pt x="92370" y="2327"/>
                  </a:lnTo>
                  <a:lnTo>
                    <a:pt x="70294" y="14227"/>
                  </a:lnTo>
                  <a:lnTo>
                    <a:pt x="37173" y="47485"/>
                  </a:lnTo>
                  <a:lnTo>
                    <a:pt x="23837" y="67824"/>
                  </a:lnTo>
                  <a:lnTo>
                    <a:pt x="8645" y="113232"/>
                  </a:lnTo>
                  <a:lnTo>
                    <a:pt x="0" y="159936"/>
                  </a:lnTo>
                  <a:lnTo>
                    <a:pt x="1453" y="203498"/>
                  </a:lnTo>
                  <a:lnTo>
                    <a:pt x="9960" y="243716"/>
                  </a:lnTo>
                  <a:lnTo>
                    <a:pt x="24789" y="273428"/>
                  </a:lnTo>
                  <a:lnTo>
                    <a:pt x="39217" y="288895"/>
                  </a:lnTo>
                  <a:lnTo>
                    <a:pt x="46515" y="290175"/>
                  </a:lnTo>
                  <a:lnTo>
                    <a:pt x="65913" y="287833"/>
                  </a:lnTo>
                  <a:lnTo>
                    <a:pt x="93892" y="275211"/>
                  </a:lnTo>
                  <a:lnTo>
                    <a:pt x="119902" y="254935"/>
                  </a:lnTo>
                  <a:lnTo>
                    <a:pt x="155602" y="209108"/>
                  </a:lnTo>
                  <a:lnTo>
                    <a:pt x="175836" y="174955"/>
                  </a:lnTo>
                  <a:lnTo>
                    <a:pt x="184160" y="137421"/>
                  </a:lnTo>
                  <a:lnTo>
                    <a:pt x="186941" y="97843"/>
                  </a:lnTo>
                  <a:lnTo>
                    <a:pt x="184586" y="50298"/>
                  </a:lnTo>
                  <a:lnTo>
                    <a:pt x="172485" y="22718"/>
                  </a:lnTo>
                  <a:lnTo>
                    <a:pt x="162236" y="6785"/>
                  </a:lnTo>
                  <a:lnTo>
                    <a:pt x="147683" y="2192"/>
                  </a:lnTo>
                  <a:lnTo>
                    <a:pt x="127810" y="1561"/>
                  </a:lnTo>
                  <a:lnTo>
                    <a:pt x="107218" y="5985"/>
                  </a:lnTo>
                  <a:lnTo>
                    <a:pt x="90070" y="16417"/>
                  </a:lnTo>
                  <a:lnTo>
                    <a:pt x="58443" y="49482"/>
                  </a:lnTo>
                  <a:lnTo>
                    <a:pt x="46915" y="69513"/>
                  </a:lnTo>
                  <a:lnTo>
                    <a:pt x="43499" y="91128"/>
                  </a:lnTo>
                  <a:lnTo>
                    <a:pt x="46548" y="98357"/>
                  </a:lnTo>
                  <a:lnTo>
                    <a:pt x="59342" y="112035"/>
                  </a:lnTo>
                  <a:lnTo>
                    <a:pt x="86378" y="124893"/>
                  </a:lnTo>
                  <a:lnTo>
                    <a:pt x="130072" y="126125"/>
                  </a:lnTo>
                  <a:lnTo>
                    <a:pt x="166925" y="121874"/>
                  </a:lnTo>
                  <a:lnTo>
                    <a:pt x="226211" y="106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2" name="SMARTInkShape-Group832"/>
          <p:cNvGrpSpPr/>
          <p:nvPr/>
        </p:nvGrpSpPr>
        <p:grpSpPr>
          <a:xfrm>
            <a:off x="2095500" y="1846764"/>
            <a:ext cx="692151" cy="401161"/>
            <a:chOff x="2095500" y="1846764"/>
            <a:chExt cx="692151" cy="401161"/>
          </a:xfrm>
        </p:grpSpPr>
        <p:sp>
          <p:nvSpPr>
            <p:cNvPr id="465" name="SMARTInkShape-4312"/>
            <p:cNvSpPr/>
            <p:nvPr>
              <p:custDataLst>
                <p:tags r:id="rId50"/>
              </p:custDataLst>
            </p:nvPr>
          </p:nvSpPr>
          <p:spPr>
            <a:xfrm>
              <a:off x="2111179" y="2057400"/>
              <a:ext cx="174822" cy="56550"/>
            </a:xfrm>
            <a:custGeom>
              <a:avLst/>
              <a:gdLst/>
              <a:ahLst/>
              <a:cxnLst/>
              <a:rect l="0" t="0" r="0" b="0"/>
              <a:pathLst>
                <a:path w="174822" h="56550">
                  <a:moveTo>
                    <a:pt x="3371" y="38100"/>
                  </a:moveTo>
                  <a:lnTo>
                    <a:pt x="3371" y="38100"/>
                  </a:lnTo>
                  <a:lnTo>
                    <a:pt x="3371" y="41471"/>
                  </a:lnTo>
                  <a:lnTo>
                    <a:pt x="0" y="50309"/>
                  </a:lnTo>
                  <a:lnTo>
                    <a:pt x="418" y="52590"/>
                  </a:lnTo>
                  <a:lnTo>
                    <a:pt x="2108" y="54110"/>
                  </a:lnTo>
                  <a:lnTo>
                    <a:pt x="7749" y="55799"/>
                  </a:lnTo>
                  <a:lnTo>
                    <a:pt x="14959" y="56549"/>
                  </a:lnTo>
                  <a:lnTo>
                    <a:pt x="58394" y="39421"/>
                  </a:lnTo>
                  <a:lnTo>
                    <a:pt x="97077" y="23126"/>
                  </a:lnTo>
                  <a:lnTo>
                    <a:pt x="174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4313"/>
            <p:cNvSpPr/>
            <p:nvPr>
              <p:custDataLst>
                <p:tags r:id="rId51"/>
              </p:custDataLst>
            </p:nvPr>
          </p:nvSpPr>
          <p:spPr>
            <a:xfrm>
              <a:off x="2098780" y="1899656"/>
              <a:ext cx="168171" cy="119645"/>
            </a:xfrm>
            <a:custGeom>
              <a:avLst/>
              <a:gdLst/>
              <a:ahLst/>
              <a:cxnLst/>
              <a:rect l="0" t="0" r="0" b="0"/>
              <a:pathLst>
                <a:path w="168171" h="119645">
                  <a:moveTo>
                    <a:pt x="9420" y="119644"/>
                  </a:moveTo>
                  <a:lnTo>
                    <a:pt x="9420" y="119644"/>
                  </a:lnTo>
                  <a:lnTo>
                    <a:pt x="8714" y="108799"/>
                  </a:lnTo>
                  <a:lnTo>
                    <a:pt x="4350" y="94323"/>
                  </a:lnTo>
                  <a:lnTo>
                    <a:pt x="581" y="87694"/>
                  </a:lnTo>
                  <a:lnTo>
                    <a:pt x="0" y="84939"/>
                  </a:lnTo>
                  <a:lnTo>
                    <a:pt x="318" y="82396"/>
                  </a:lnTo>
                  <a:lnTo>
                    <a:pt x="9268" y="66504"/>
                  </a:lnTo>
                  <a:lnTo>
                    <a:pt x="49278" y="39377"/>
                  </a:lnTo>
                  <a:lnTo>
                    <a:pt x="88476" y="21605"/>
                  </a:lnTo>
                  <a:lnTo>
                    <a:pt x="136012" y="2390"/>
                  </a:lnTo>
                  <a:lnTo>
                    <a:pt x="155349" y="0"/>
                  </a:lnTo>
                  <a:lnTo>
                    <a:pt x="159623" y="370"/>
                  </a:lnTo>
                  <a:lnTo>
                    <a:pt x="168170" y="5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4314"/>
            <p:cNvSpPr/>
            <p:nvPr>
              <p:custDataLst>
                <p:tags r:id="rId52"/>
              </p:custDataLst>
            </p:nvPr>
          </p:nvSpPr>
          <p:spPr>
            <a:xfrm>
              <a:off x="2095500" y="1963294"/>
              <a:ext cx="6328" cy="284631"/>
            </a:xfrm>
            <a:custGeom>
              <a:avLst/>
              <a:gdLst/>
              <a:ahLst/>
              <a:cxnLst/>
              <a:rect l="0" t="0" r="0" b="0"/>
              <a:pathLst>
                <a:path w="6328" h="284631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3371" y="43698"/>
                  </a:lnTo>
                  <a:lnTo>
                    <a:pt x="5467" y="80425"/>
                  </a:lnTo>
                  <a:lnTo>
                    <a:pt x="6089" y="125957"/>
                  </a:lnTo>
                  <a:lnTo>
                    <a:pt x="6272" y="161712"/>
                  </a:lnTo>
                  <a:lnTo>
                    <a:pt x="6327" y="200294"/>
                  </a:lnTo>
                  <a:lnTo>
                    <a:pt x="2972" y="239634"/>
                  </a:lnTo>
                  <a:lnTo>
                    <a:pt x="116" y="284630"/>
                  </a:lnTo>
                  <a:lnTo>
                    <a:pt x="77" y="284622"/>
                  </a:lnTo>
                  <a:lnTo>
                    <a:pt x="0" y="259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8" name="SMARTInkShape-4315"/>
            <p:cNvSpPr/>
            <p:nvPr>
              <p:custDataLst>
                <p:tags r:id="rId53"/>
              </p:custDataLst>
            </p:nvPr>
          </p:nvSpPr>
          <p:spPr>
            <a:xfrm>
              <a:off x="2458801" y="2063750"/>
              <a:ext cx="93900" cy="151318"/>
            </a:xfrm>
            <a:custGeom>
              <a:avLst/>
              <a:gdLst/>
              <a:ahLst/>
              <a:cxnLst/>
              <a:rect l="0" t="0" r="0" b="0"/>
              <a:pathLst>
                <a:path w="93900" h="151318">
                  <a:moveTo>
                    <a:pt x="17699" y="0"/>
                  </a:moveTo>
                  <a:lnTo>
                    <a:pt x="17699" y="0"/>
                  </a:lnTo>
                  <a:lnTo>
                    <a:pt x="16993" y="6481"/>
                  </a:lnTo>
                  <a:lnTo>
                    <a:pt x="8910" y="26680"/>
                  </a:lnTo>
                  <a:lnTo>
                    <a:pt x="5490" y="32603"/>
                  </a:lnTo>
                  <a:lnTo>
                    <a:pt x="0" y="72527"/>
                  </a:lnTo>
                  <a:lnTo>
                    <a:pt x="797" y="115534"/>
                  </a:lnTo>
                  <a:lnTo>
                    <a:pt x="4753" y="151317"/>
                  </a:lnTo>
                  <a:lnTo>
                    <a:pt x="10054" y="111102"/>
                  </a:lnTo>
                  <a:lnTo>
                    <a:pt x="19743" y="67755"/>
                  </a:lnTo>
                  <a:lnTo>
                    <a:pt x="28485" y="46341"/>
                  </a:lnTo>
                  <a:lnTo>
                    <a:pt x="41778" y="32120"/>
                  </a:lnTo>
                  <a:lnTo>
                    <a:pt x="53331" y="24859"/>
                  </a:lnTo>
                  <a:lnTo>
                    <a:pt x="58387" y="22923"/>
                  </a:lnTo>
                  <a:lnTo>
                    <a:pt x="63874" y="23748"/>
                  </a:lnTo>
                  <a:lnTo>
                    <a:pt x="75616" y="30310"/>
                  </a:lnTo>
                  <a:lnTo>
                    <a:pt x="84127" y="40282"/>
                  </a:lnTo>
                  <a:lnTo>
                    <a:pt x="87384" y="45905"/>
                  </a:lnTo>
                  <a:lnTo>
                    <a:pt x="93041" y="93351"/>
                  </a:lnTo>
                  <a:lnTo>
                    <a:pt x="93899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9" name="SMARTInkShape-4316"/>
            <p:cNvSpPr/>
            <p:nvPr>
              <p:custDataLst>
                <p:tags r:id="rId54"/>
              </p:custDataLst>
            </p:nvPr>
          </p:nvSpPr>
          <p:spPr>
            <a:xfrm>
              <a:off x="2668284" y="1846764"/>
              <a:ext cx="119367" cy="375681"/>
            </a:xfrm>
            <a:custGeom>
              <a:avLst/>
              <a:gdLst/>
              <a:ahLst/>
              <a:cxnLst/>
              <a:rect l="0" t="0" r="0" b="0"/>
              <a:pathLst>
                <a:path w="119367" h="375681">
                  <a:moveTo>
                    <a:pt x="74916" y="305886"/>
                  </a:moveTo>
                  <a:lnTo>
                    <a:pt x="74916" y="305886"/>
                  </a:lnTo>
                  <a:lnTo>
                    <a:pt x="89222" y="273904"/>
                  </a:lnTo>
                  <a:lnTo>
                    <a:pt x="89976" y="263214"/>
                  </a:lnTo>
                  <a:lnTo>
                    <a:pt x="89189" y="258388"/>
                  </a:lnTo>
                  <a:lnTo>
                    <a:pt x="82670" y="249263"/>
                  </a:lnTo>
                  <a:lnTo>
                    <a:pt x="73424" y="241915"/>
                  </a:lnTo>
                  <a:lnTo>
                    <a:pt x="64610" y="238649"/>
                  </a:lnTo>
                  <a:lnTo>
                    <a:pt x="52226" y="242842"/>
                  </a:lnTo>
                  <a:lnTo>
                    <a:pt x="24651" y="262780"/>
                  </a:lnTo>
                  <a:lnTo>
                    <a:pt x="8596" y="287626"/>
                  </a:lnTo>
                  <a:lnTo>
                    <a:pt x="1643" y="307218"/>
                  </a:lnTo>
                  <a:lnTo>
                    <a:pt x="0" y="344641"/>
                  </a:lnTo>
                  <a:lnTo>
                    <a:pt x="2344" y="360505"/>
                  </a:lnTo>
                  <a:lnTo>
                    <a:pt x="6074" y="366288"/>
                  </a:lnTo>
                  <a:lnTo>
                    <a:pt x="17744" y="374594"/>
                  </a:lnTo>
                  <a:lnTo>
                    <a:pt x="24101" y="375680"/>
                  </a:lnTo>
                  <a:lnTo>
                    <a:pt x="36809" y="373124"/>
                  </a:lnTo>
                  <a:lnTo>
                    <a:pt x="55864" y="360381"/>
                  </a:lnTo>
                  <a:lnTo>
                    <a:pt x="79854" y="328383"/>
                  </a:lnTo>
                  <a:lnTo>
                    <a:pt x="94732" y="288928"/>
                  </a:lnTo>
                  <a:lnTo>
                    <a:pt x="103130" y="244887"/>
                  </a:lnTo>
                  <a:lnTo>
                    <a:pt x="107500" y="205027"/>
                  </a:lnTo>
                  <a:lnTo>
                    <a:pt x="111382" y="168287"/>
                  </a:lnTo>
                  <a:lnTo>
                    <a:pt x="112693" y="120897"/>
                  </a:lnTo>
                  <a:lnTo>
                    <a:pt x="112920" y="73274"/>
                  </a:lnTo>
                  <a:lnTo>
                    <a:pt x="112988" y="29060"/>
                  </a:lnTo>
                  <a:lnTo>
                    <a:pt x="109637" y="2633"/>
                  </a:lnTo>
                  <a:lnTo>
                    <a:pt x="107235" y="0"/>
                  </a:lnTo>
                  <a:lnTo>
                    <a:pt x="104224" y="362"/>
                  </a:lnTo>
                  <a:lnTo>
                    <a:pt x="100804" y="2720"/>
                  </a:lnTo>
                  <a:lnTo>
                    <a:pt x="97005" y="16629"/>
                  </a:lnTo>
                  <a:lnTo>
                    <a:pt x="91195" y="53310"/>
                  </a:lnTo>
                  <a:lnTo>
                    <a:pt x="85305" y="96052"/>
                  </a:lnTo>
                  <a:lnTo>
                    <a:pt x="86428" y="142742"/>
                  </a:lnTo>
                  <a:lnTo>
                    <a:pt x="87264" y="176722"/>
                  </a:lnTo>
                  <a:lnTo>
                    <a:pt x="88217" y="220186"/>
                  </a:lnTo>
                  <a:lnTo>
                    <a:pt x="92654" y="259797"/>
                  </a:lnTo>
                  <a:lnTo>
                    <a:pt x="99144" y="292073"/>
                  </a:lnTo>
                  <a:lnTo>
                    <a:pt x="119366" y="32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4317"/>
            <p:cNvSpPr/>
            <p:nvPr>
              <p:custDataLst>
                <p:tags r:id="rId55"/>
              </p:custDataLst>
            </p:nvPr>
          </p:nvSpPr>
          <p:spPr>
            <a:xfrm>
              <a:off x="2330450" y="21018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1556" y="46239"/>
                  </a:lnTo>
                  <a:lnTo>
                    <a:pt x="12549" y="85712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4318"/>
            <p:cNvSpPr/>
            <p:nvPr>
              <p:custDataLst>
                <p:tags r:id="rId56"/>
              </p:custDataLst>
            </p:nvPr>
          </p:nvSpPr>
          <p:spPr>
            <a:xfrm>
              <a:off x="2362200" y="20193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15679"/>
                  </a:lnTo>
                  <a:lnTo>
                    <a:pt x="9329" y="6840"/>
                  </a:lnTo>
                  <a:lnTo>
                    <a:pt x="7630" y="456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6" name="SMARTInkShape-Group833"/>
          <p:cNvGrpSpPr/>
          <p:nvPr/>
        </p:nvGrpSpPr>
        <p:grpSpPr>
          <a:xfrm>
            <a:off x="1169177" y="1980781"/>
            <a:ext cx="386574" cy="293010"/>
            <a:chOff x="1169177" y="1980781"/>
            <a:chExt cx="386574" cy="293010"/>
          </a:xfrm>
        </p:grpSpPr>
        <p:sp>
          <p:nvSpPr>
            <p:cNvPr id="473" name="SMARTInkShape-4319"/>
            <p:cNvSpPr/>
            <p:nvPr>
              <p:custDataLst>
                <p:tags r:id="rId47"/>
              </p:custDataLst>
            </p:nvPr>
          </p:nvSpPr>
          <p:spPr>
            <a:xfrm>
              <a:off x="1537844" y="2152650"/>
              <a:ext cx="17907" cy="36810"/>
            </a:xfrm>
            <a:custGeom>
              <a:avLst/>
              <a:gdLst/>
              <a:ahLst/>
              <a:cxnLst/>
              <a:rect l="0" t="0" r="0" b="0"/>
              <a:pathLst>
                <a:path w="17907" h="36810">
                  <a:moveTo>
                    <a:pt x="11556" y="0"/>
                  </a:moveTo>
                  <a:lnTo>
                    <a:pt x="11556" y="0"/>
                  </a:lnTo>
                  <a:lnTo>
                    <a:pt x="4648" y="16959"/>
                  </a:lnTo>
                  <a:lnTo>
                    <a:pt x="1430" y="22354"/>
                  </a:lnTo>
                  <a:lnTo>
                    <a:pt x="0" y="27104"/>
                  </a:lnTo>
                  <a:lnTo>
                    <a:pt x="324" y="29358"/>
                  </a:lnTo>
                  <a:lnTo>
                    <a:pt x="2566" y="33744"/>
                  </a:lnTo>
                  <a:lnTo>
                    <a:pt x="4151" y="35196"/>
                  </a:lnTo>
                  <a:lnTo>
                    <a:pt x="7795" y="36809"/>
                  </a:lnTo>
                  <a:lnTo>
                    <a:pt x="9754" y="36534"/>
                  </a:lnTo>
                  <a:lnTo>
                    <a:pt x="1790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4320"/>
            <p:cNvSpPr/>
            <p:nvPr>
              <p:custDataLst>
                <p:tags r:id="rId48"/>
              </p:custDataLst>
            </p:nvPr>
          </p:nvSpPr>
          <p:spPr>
            <a:xfrm>
              <a:off x="1530350" y="20383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4321"/>
            <p:cNvSpPr/>
            <p:nvPr>
              <p:custDataLst>
                <p:tags r:id="rId49"/>
              </p:custDataLst>
            </p:nvPr>
          </p:nvSpPr>
          <p:spPr>
            <a:xfrm>
              <a:off x="1169177" y="1980781"/>
              <a:ext cx="221474" cy="293010"/>
            </a:xfrm>
            <a:custGeom>
              <a:avLst/>
              <a:gdLst/>
              <a:ahLst/>
              <a:cxnLst/>
              <a:rect l="0" t="0" r="0" b="0"/>
              <a:pathLst>
                <a:path w="221474" h="293010">
                  <a:moveTo>
                    <a:pt x="94473" y="38519"/>
                  </a:moveTo>
                  <a:lnTo>
                    <a:pt x="94473" y="38519"/>
                  </a:lnTo>
                  <a:lnTo>
                    <a:pt x="93767" y="17562"/>
                  </a:lnTo>
                  <a:lnTo>
                    <a:pt x="89006" y="4959"/>
                  </a:lnTo>
                  <a:lnTo>
                    <a:pt x="87300" y="3446"/>
                  </a:lnTo>
                  <a:lnTo>
                    <a:pt x="81643" y="1764"/>
                  </a:lnTo>
                  <a:lnTo>
                    <a:pt x="70524" y="818"/>
                  </a:lnTo>
                  <a:lnTo>
                    <a:pt x="58664" y="8122"/>
                  </a:lnTo>
                  <a:lnTo>
                    <a:pt x="31426" y="35807"/>
                  </a:lnTo>
                  <a:lnTo>
                    <a:pt x="11437" y="76475"/>
                  </a:lnTo>
                  <a:lnTo>
                    <a:pt x="3156" y="102211"/>
                  </a:lnTo>
                  <a:lnTo>
                    <a:pt x="0" y="142117"/>
                  </a:lnTo>
                  <a:lnTo>
                    <a:pt x="2747" y="177751"/>
                  </a:lnTo>
                  <a:lnTo>
                    <a:pt x="11478" y="208341"/>
                  </a:lnTo>
                  <a:lnTo>
                    <a:pt x="29743" y="236376"/>
                  </a:lnTo>
                  <a:lnTo>
                    <a:pt x="45008" y="248282"/>
                  </a:lnTo>
                  <a:lnTo>
                    <a:pt x="53030" y="252444"/>
                  </a:lnTo>
                  <a:lnTo>
                    <a:pt x="73231" y="253306"/>
                  </a:lnTo>
                  <a:lnTo>
                    <a:pt x="94910" y="248280"/>
                  </a:lnTo>
                  <a:lnTo>
                    <a:pt x="113952" y="238990"/>
                  </a:lnTo>
                  <a:lnTo>
                    <a:pt x="147056" y="207758"/>
                  </a:lnTo>
                  <a:lnTo>
                    <a:pt x="172023" y="167675"/>
                  </a:lnTo>
                  <a:lnTo>
                    <a:pt x="186200" y="137697"/>
                  </a:lnTo>
                  <a:lnTo>
                    <a:pt x="193914" y="93936"/>
                  </a:lnTo>
                  <a:lnTo>
                    <a:pt x="195646" y="58011"/>
                  </a:lnTo>
                  <a:lnTo>
                    <a:pt x="189205" y="35279"/>
                  </a:lnTo>
                  <a:lnTo>
                    <a:pt x="178359" y="17411"/>
                  </a:lnTo>
                  <a:lnTo>
                    <a:pt x="159466" y="3180"/>
                  </a:lnTo>
                  <a:lnTo>
                    <a:pt x="145937" y="0"/>
                  </a:lnTo>
                  <a:lnTo>
                    <a:pt x="132162" y="1644"/>
                  </a:lnTo>
                  <a:lnTo>
                    <a:pt x="116633" y="7078"/>
                  </a:lnTo>
                  <a:lnTo>
                    <a:pt x="104087" y="19842"/>
                  </a:lnTo>
                  <a:lnTo>
                    <a:pt x="95218" y="35862"/>
                  </a:lnTo>
                  <a:lnTo>
                    <a:pt x="91276" y="50038"/>
                  </a:lnTo>
                  <a:lnTo>
                    <a:pt x="92428" y="76661"/>
                  </a:lnTo>
                  <a:lnTo>
                    <a:pt x="99209" y="92865"/>
                  </a:lnTo>
                  <a:lnTo>
                    <a:pt x="127552" y="135778"/>
                  </a:lnTo>
                  <a:lnTo>
                    <a:pt x="162852" y="177408"/>
                  </a:lnTo>
                  <a:lnTo>
                    <a:pt x="183441" y="202937"/>
                  </a:lnTo>
                  <a:lnTo>
                    <a:pt x="204383" y="231272"/>
                  </a:lnTo>
                  <a:lnTo>
                    <a:pt x="217551" y="276480"/>
                  </a:lnTo>
                  <a:lnTo>
                    <a:pt x="220698" y="293009"/>
                  </a:lnTo>
                  <a:lnTo>
                    <a:pt x="221473" y="2861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9" name="SMARTInkShape-Group834"/>
          <p:cNvGrpSpPr/>
          <p:nvPr/>
        </p:nvGrpSpPr>
        <p:grpSpPr>
          <a:xfrm>
            <a:off x="9594850" y="429835"/>
            <a:ext cx="465558" cy="526917"/>
            <a:chOff x="9594850" y="429835"/>
            <a:chExt cx="465558" cy="526917"/>
          </a:xfrm>
        </p:grpSpPr>
        <p:sp>
          <p:nvSpPr>
            <p:cNvPr id="477" name="SMARTInkShape-4322"/>
            <p:cNvSpPr/>
            <p:nvPr>
              <p:custDataLst>
                <p:tags r:id="rId45"/>
              </p:custDataLst>
            </p:nvPr>
          </p:nvSpPr>
          <p:spPr>
            <a:xfrm>
              <a:off x="9893300" y="429835"/>
              <a:ext cx="167108" cy="526917"/>
            </a:xfrm>
            <a:custGeom>
              <a:avLst/>
              <a:gdLst/>
              <a:ahLst/>
              <a:cxnLst/>
              <a:rect l="0" t="0" r="0" b="0"/>
              <a:pathLst>
                <a:path w="167108" h="526917">
                  <a:moveTo>
                    <a:pt x="44450" y="21015"/>
                  </a:moveTo>
                  <a:lnTo>
                    <a:pt x="44450" y="21015"/>
                  </a:lnTo>
                  <a:lnTo>
                    <a:pt x="44450" y="14273"/>
                  </a:lnTo>
                  <a:lnTo>
                    <a:pt x="45861" y="11581"/>
                  </a:lnTo>
                  <a:lnTo>
                    <a:pt x="51191" y="6709"/>
                  </a:lnTo>
                  <a:lnTo>
                    <a:pt x="68868" y="0"/>
                  </a:lnTo>
                  <a:lnTo>
                    <a:pt x="102093" y="3656"/>
                  </a:lnTo>
                  <a:lnTo>
                    <a:pt x="133104" y="13677"/>
                  </a:lnTo>
                  <a:lnTo>
                    <a:pt x="156796" y="32325"/>
                  </a:lnTo>
                  <a:lnTo>
                    <a:pt x="164936" y="45797"/>
                  </a:lnTo>
                  <a:lnTo>
                    <a:pt x="167107" y="52353"/>
                  </a:lnTo>
                  <a:lnTo>
                    <a:pt x="166791" y="78435"/>
                  </a:lnTo>
                  <a:lnTo>
                    <a:pt x="155486" y="115247"/>
                  </a:lnTo>
                  <a:lnTo>
                    <a:pt x="136366" y="153772"/>
                  </a:lnTo>
                  <a:lnTo>
                    <a:pt x="108755" y="198071"/>
                  </a:lnTo>
                  <a:lnTo>
                    <a:pt x="81376" y="239953"/>
                  </a:lnTo>
                  <a:lnTo>
                    <a:pt x="67449" y="284343"/>
                  </a:lnTo>
                  <a:lnTo>
                    <a:pt x="66551" y="312116"/>
                  </a:lnTo>
                  <a:lnTo>
                    <a:pt x="74485" y="354611"/>
                  </a:lnTo>
                  <a:lnTo>
                    <a:pt x="88091" y="395668"/>
                  </a:lnTo>
                  <a:lnTo>
                    <a:pt x="94306" y="432929"/>
                  </a:lnTo>
                  <a:lnTo>
                    <a:pt x="91693" y="462371"/>
                  </a:lnTo>
                  <a:lnTo>
                    <a:pt x="82970" y="494658"/>
                  </a:lnTo>
                  <a:lnTo>
                    <a:pt x="68799" y="514131"/>
                  </a:lnTo>
                  <a:lnTo>
                    <a:pt x="59740" y="521930"/>
                  </a:lnTo>
                  <a:lnTo>
                    <a:pt x="47249" y="525866"/>
                  </a:lnTo>
                  <a:lnTo>
                    <a:pt x="39964" y="526916"/>
                  </a:lnTo>
                  <a:lnTo>
                    <a:pt x="26229" y="524319"/>
                  </a:lnTo>
                  <a:lnTo>
                    <a:pt x="14479" y="518461"/>
                  </a:lnTo>
                  <a:lnTo>
                    <a:pt x="0" y="503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4323"/>
            <p:cNvSpPr/>
            <p:nvPr>
              <p:custDataLst>
                <p:tags r:id="rId46"/>
              </p:custDataLst>
            </p:nvPr>
          </p:nvSpPr>
          <p:spPr>
            <a:xfrm>
              <a:off x="9594850" y="568003"/>
              <a:ext cx="254001" cy="254267"/>
            </a:xfrm>
            <a:custGeom>
              <a:avLst/>
              <a:gdLst/>
              <a:ahLst/>
              <a:cxnLst/>
              <a:rect l="0" t="0" r="0" b="0"/>
              <a:pathLst>
                <a:path w="254001" h="254267">
                  <a:moveTo>
                    <a:pt x="0" y="66997"/>
                  </a:moveTo>
                  <a:lnTo>
                    <a:pt x="0" y="66997"/>
                  </a:lnTo>
                  <a:lnTo>
                    <a:pt x="24125" y="23773"/>
                  </a:lnTo>
                  <a:lnTo>
                    <a:pt x="26667" y="19131"/>
                  </a:lnTo>
                  <a:lnTo>
                    <a:pt x="47099" y="2485"/>
                  </a:lnTo>
                  <a:lnTo>
                    <a:pt x="56799" y="0"/>
                  </a:lnTo>
                  <a:lnTo>
                    <a:pt x="78868" y="1002"/>
                  </a:lnTo>
                  <a:lnTo>
                    <a:pt x="97139" y="9914"/>
                  </a:lnTo>
                  <a:lnTo>
                    <a:pt x="104977" y="16242"/>
                  </a:lnTo>
                  <a:lnTo>
                    <a:pt x="115563" y="38324"/>
                  </a:lnTo>
                  <a:lnTo>
                    <a:pt x="120505" y="65542"/>
                  </a:lnTo>
                  <a:lnTo>
                    <a:pt x="117999" y="91751"/>
                  </a:lnTo>
                  <a:lnTo>
                    <a:pt x="95457" y="138705"/>
                  </a:lnTo>
                  <a:lnTo>
                    <a:pt x="69891" y="184251"/>
                  </a:lnTo>
                  <a:lnTo>
                    <a:pt x="45569" y="223071"/>
                  </a:lnTo>
                  <a:lnTo>
                    <a:pt x="43077" y="230313"/>
                  </a:lnTo>
                  <a:lnTo>
                    <a:pt x="44241" y="236552"/>
                  </a:lnTo>
                  <a:lnTo>
                    <a:pt x="53060" y="247247"/>
                  </a:lnTo>
                  <a:lnTo>
                    <a:pt x="68266" y="252942"/>
                  </a:lnTo>
                  <a:lnTo>
                    <a:pt x="100425" y="254266"/>
                  </a:lnTo>
                  <a:lnTo>
                    <a:pt x="137470" y="252071"/>
                  </a:lnTo>
                  <a:lnTo>
                    <a:pt x="174553" y="247658"/>
                  </a:lnTo>
                  <a:lnTo>
                    <a:pt x="214936" y="237413"/>
                  </a:lnTo>
                  <a:lnTo>
                    <a:pt x="254000" y="22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2" name="SMARTInkShape-Group835"/>
          <p:cNvGrpSpPr/>
          <p:nvPr/>
        </p:nvGrpSpPr>
        <p:grpSpPr>
          <a:xfrm>
            <a:off x="9029700" y="577676"/>
            <a:ext cx="266701" cy="330375"/>
            <a:chOff x="9029700" y="577676"/>
            <a:chExt cx="266701" cy="330375"/>
          </a:xfrm>
        </p:grpSpPr>
        <p:sp>
          <p:nvSpPr>
            <p:cNvPr id="480" name="SMARTInkShape-4324"/>
            <p:cNvSpPr/>
            <p:nvPr>
              <p:custDataLst>
                <p:tags r:id="rId43"/>
              </p:custDataLst>
            </p:nvPr>
          </p:nvSpPr>
          <p:spPr>
            <a:xfrm>
              <a:off x="9251950" y="831850"/>
              <a:ext cx="44451" cy="76201"/>
            </a:xfrm>
            <a:custGeom>
              <a:avLst/>
              <a:gdLst/>
              <a:ahLst/>
              <a:cxnLst/>
              <a:rect l="0" t="0" r="0" b="0"/>
              <a:pathLst>
                <a:path w="44451" h="76201">
                  <a:moveTo>
                    <a:pt x="44450" y="0"/>
                  </a:moveTo>
                  <a:lnTo>
                    <a:pt x="44450" y="0"/>
                  </a:lnTo>
                  <a:lnTo>
                    <a:pt x="26031" y="4344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4325"/>
            <p:cNvSpPr/>
            <p:nvPr>
              <p:custDataLst>
                <p:tags r:id="rId44"/>
              </p:custDataLst>
            </p:nvPr>
          </p:nvSpPr>
          <p:spPr>
            <a:xfrm>
              <a:off x="9029700" y="577676"/>
              <a:ext cx="177801" cy="268911"/>
            </a:xfrm>
            <a:custGeom>
              <a:avLst/>
              <a:gdLst/>
              <a:ahLst/>
              <a:cxnLst/>
              <a:rect l="0" t="0" r="0" b="0"/>
              <a:pathLst>
                <a:path w="177801" h="268911">
                  <a:moveTo>
                    <a:pt x="0" y="50974"/>
                  </a:moveTo>
                  <a:lnTo>
                    <a:pt x="0" y="50974"/>
                  </a:lnTo>
                  <a:lnTo>
                    <a:pt x="0" y="47603"/>
                  </a:lnTo>
                  <a:lnTo>
                    <a:pt x="21015" y="3292"/>
                  </a:lnTo>
                  <a:lnTo>
                    <a:pt x="25298" y="842"/>
                  </a:lnTo>
                  <a:lnTo>
                    <a:pt x="37583" y="0"/>
                  </a:lnTo>
                  <a:lnTo>
                    <a:pt x="63739" y="13607"/>
                  </a:lnTo>
                  <a:lnTo>
                    <a:pt x="77953" y="29663"/>
                  </a:lnTo>
                  <a:lnTo>
                    <a:pt x="88266" y="49263"/>
                  </a:lnTo>
                  <a:lnTo>
                    <a:pt x="96631" y="81982"/>
                  </a:lnTo>
                  <a:lnTo>
                    <a:pt x="94561" y="108845"/>
                  </a:lnTo>
                  <a:lnTo>
                    <a:pt x="84618" y="145418"/>
                  </a:lnTo>
                  <a:lnTo>
                    <a:pt x="64536" y="186334"/>
                  </a:lnTo>
                  <a:lnTo>
                    <a:pt x="38104" y="224805"/>
                  </a:lnTo>
                  <a:lnTo>
                    <a:pt x="25322" y="237633"/>
                  </a:lnTo>
                  <a:lnTo>
                    <a:pt x="16504" y="258459"/>
                  </a:lnTo>
                  <a:lnTo>
                    <a:pt x="17352" y="261969"/>
                  </a:lnTo>
                  <a:lnTo>
                    <a:pt x="20034" y="265015"/>
                  </a:lnTo>
                  <a:lnTo>
                    <a:pt x="23940" y="267752"/>
                  </a:lnTo>
                  <a:lnTo>
                    <a:pt x="35804" y="268910"/>
                  </a:lnTo>
                  <a:lnTo>
                    <a:pt x="82640" y="266437"/>
                  </a:lnTo>
                  <a:lnTo>
                    <a:pt x="177800" y="247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6" name="SMARTInkShape-Group836"/>
          <p:cNvGrpSpPr/>
          <p:nvPr/>
        </p:nvGrpSpPr>
        <p:grpSpPr>
          <a:xfrm>
            <a:off x="8257483" y="497220"/>
            <a:ext cx="429318" cy="501173"/>
            <a:chOff x="8257483" y="497220"/>
            <a:chExt cx="429318" cy="501173"/>
          </a:xfrm>
        </p:grpSpPr>
        <p:sp>
          <p:nvSpPr>
            <p:cNvPr id="483" name="SMARTInkShape-4326"/>
            <p:cNvSpPr/>
            <p:nvPr>
              <p:custDataLst>
                <p:tags r:id="rId40"/>
              </p:custDataLst>
            </p:nvPr>
          </p:nvSpPr>
          <p:spPr>
            <a:xfrm>
              <a:off x="8636000" y="838200"/>
              <a:ext cx="50801" cy="95251"/>
            </a:xfrm>
            <a:custGeom>
              <a:avLst/>
              <a:gdLst/>
              <a:ahLst/>
              <a:cxnLst/>
              <a:rect l="0" t="0" r="0" b="0"/>
              <a:pathLst>
                <a:path w="50801" h="95251">
                  <a:moveTo>
                    <a:pt x="50800" y="0"/>
                  </a:moveTo>
                  <a:lnTo>
                    <a:pt x="50800" y="0"/>
                  </a:lnTo>
                  <a:lnTo>
                    <a:pt x="50800" y="3371"/>
                  </a:lnTo>
                  <a:lnTo>
                    <a:pt x="31027" y="48923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4" name="SMARTInkShape-4327"/>
            <p:cNvSpPr/>
            <p:nvPr>
              <p:custDataLst>
                <p:tags r:id="rId41"/>
              </p:custDataLst>
            </p:nvPr>
          </p:nvSpPr>
          <p:spPr>
            <a:xfrm>
              <a:off x="8559800" y="639385"/>
              <a:ext cx="18689" cy="236916"/>
            </a:xfrm>
            <a:custGeom>
              <a:avLst/>
              <a:gdLst/>
              <a:ahLst/>
              <a:cxnLst/>
              <a:rect l="0" t="0" r="0" b="0"/>
              <a:pathLst>
                <a:path w="18689" h="236916">
                  <a:moveTo>
                    <a:pt x="0" y="21015"/>
                  </a:moveTo>
                  <a:lnTo>
                    <a:pt x="0" y="21015"/>
                  </a:lnTo>
                  <a:lnTo>
                    <a:pt x="0" y="6709"/>
                  </a:lnTo>
                  <a:lnTo>
                    <a:pt x="1881" y="2192"/>
                  </a:lnTo>
                  <a:lnTo>
                    <a:pt x="3370" y="0"/>
                  </a:lnTo>
                  <a:lnTo>
                    <a:pt x="5069" y="1360"/>
                  </a:lnTo>
                  <a:lnTo>
                    <a:pt x="8838" y="10398"/>
                  </a:lnTo>
                  <a:lnTo>
                    <a:pt x="14927" y="44837"/>
                  </a:lnTo>
                  <a:lnTo>
                    <a:pt x="17828" y="87419"/>
                  </a:lnTo>
                  <a:lnTo>
                    <a:pt x="18688" y="134686"/>
                  </a:lnTo>
                  <a:lnTo>
                    <a:pt x="18273" y="181653"/>
                  </a:lnTo>
                  <a:lnTo>
                    <a:pt x="12700" y="236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5" name="SMARTInkShape-4328"/>
            <p:cNvSpPr/>
            <p:nvPr>
              <p:custDataLst>
                <p:tags r:id="rId42"/>
              </p:custDataLst>
            </p:nvPr>
          </p:nvSpPr>
          <p:spPr>
            <a:xfrm>
              <a:off x="8257483" y="497220"/>
              <a:ext cx="162618" cy="501173"/>
            </a:xfrm>
            <a:custGeom>
              <a:avLst/>
              <a:gdLst/>
              <a:ahLst/>
              <a:cxnLst/>
              <a:rect l="0" t="0" r="0" b="0"/>
              <a:pathLst>
                <a:path w="162618" h="501173">
                  <a:moveTo>
                    <a:pt x="162617" y="23480"/>
                  </a:moveTo>
                  <a:lnTo>
                    <a:pt x="162617" y="23480"/>
                  </a:lnTo>
                  <a:lnTo>
                    <a:pt x="155875" y="16738"/>
                  </a:lnTo>
                  <a:lnTo>
                    <a:pt x="145039" y="13428"/>
                  </a:lnTo>
                  <a:lnTo>
                    <a:pt x="131521" y="10546"/>
                  </a:lnTo>
                  <a:lnTo>
                    <a:pt x="105596" y="960"/>
                  </a:lnTo>
                  <a:lnTo>
                    <a:pt x="99202" y="0"/>
                  </a:lnTo>
                  <a:lnTo>
                    <a:pt x="73350" y="5391"/>
                  </a:lnTo>
                  <a:lnTo>
                    <a:pt x="53461" y="15925"/>
                  </a:lnTo>
                  <a:lnTo>
                    <a:pt x="38631" y="31355"/>
                  </a:lnTo>
                  <a:lnTo>
                    <a:pt x="33428" y="48852"/>
                  </a:lnTo>
                  <a:lnTo>
                    <a:pt x="30089" y="84466"/>
                  </a:lnTo>
                  <a:lnTo>
                    <a:pt x="39621" y="115398"/>
                  </a:lnTo>
                  <a:lnTo>
                    <a:pt x="64132" y="158700"/>
                  </a:lnTo>
                  <a:lnTo>
                    <a:pt x="81887" y="198965"/>
                  </a:lnTo>
                  <a:lnTo>
                    <a:pt x="87461" y="219066"/>
                  </a:lnTo>
                  <a:lnTo>
                    <a:pt x="86646" y="237878"/>
                  </a:lnTo>
                  <a:lnTo>
                    <a:pt x="84453" y="246845"/>
                  </a:lnTo>
                  <a:lnTo>
                    <a:pt x="74490" y="262453"/>
                  </a:lnTo>
                  <a:lnTo>
                    <a:pt x="61360" y="275035"/>
                  </a:lnTo>
                  <a:lnTo>
                    <a:pt x="42775" y="285379"/>
                  </a:lnTo>
                  <a:lnTo>
                    <a:pt x="32683" y="288046"/>
                  </a:lnTo>
                  <a:lnTo>
                    <a:pt x="23494" y="287350"/>
                  </a:lnTo>
                  <a:lnTo>
                    <a:pt x="15412" y="284689"/>
                  </a:lnTo>
                  <a:lnTo>
                    <a:pt x="8307" y="280635"/>
                  </a:lnTo>
                  <a:lnTo>
                    <a:pt x="8238" y="280994"/>
                  </a:lnTo>
                  <a:lnTo>
                    <a:pt x="40036" y="323747"/>
                  </a:lnTo>
                  <a:lnTo>
                    <a:pt x="45864" y="345987"/>
                  </a:lnTo>
                  <a:lnTo>
                    <a:pt x="37693" y="387673"/>
                  </a:lnTo>
                  <a:lnTo>
                    <a:pt x="22491" y="431029"/>
                  </a:lnTo>
                  <a:lnTo>
                    <a:pt x="1242" y="470729"/>
                  </a:lnTo>
                  <a:lnTo>
                    <a:pt x="0" y="478279"/>
                  </a:lnTo>
                  <a:lnTo>
                    <a:pt x="1289" y="484018"/>
                  </a:lnTo>
                  <a:lnTo>
                    <a:pt x="4265" y="488550"/>
                  </a:lnTo>
                  <a:lnTo>
                    <a:pt x="8365" y="492277"/>
                  </a:lnTo>
                  <a:lnTo>
                    <a:pt x="30992" y="500893"/>
                  </a:lnTo>
                  <a:lnTo>
                    <a:pt x="60039" y="501172"/>
                  </a:lnTo>
                  <a:lnTo>
                    <a:pt x="103706" y="489876"/>
                  </a:lnTo>
                  <a:lnTo>
                    <a:pt x="130867" y="474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1" name="SMARTInkShape-Group837"/>
          <p:cNvGrpSpPr/>
          <p:nvPr/>
        </p:nvGrpSpPr>
        <p:grpSpPr>
          <a:xfrm>
            <a:off x="7440093" y="600932"/>
            <a:ext cx="592658" cy="365900"/>
            <a:chOff x="7440093" y="600932"/>
            <a:chExt cx="592658" cy="365900"/>
          </a:xfrm>
        </p:grpSpPr>
        <p:sp>
          <p:nvSpPr>
            <p:cNvPr id="487" name="SMARTInkShape-4329"/>
            <p:cNvSpPr/>
            <p:nvPr>
              <p:custDataLst>
                <p:tags r:id="rId36"/>
              </p:custDataLst>
            </p:nvPr>
          </p:nvSpPr>
          <p:spPr>
            <a:xfrm>
              <a:off x="7834298" y="857250"/>
              <a:ext cx="198453" cy="46077"/>
            </a:xfrm>
            <a:custGeom>
              <a:avLst/>
              <a:gdLst/>
              <a:ahLst/>
              <a:cxnLst/>
              <a:rect l="0" t="0" r="0" b="0"/>
              <a:pathLst>
                <a:path w="198453" h="46077">
                  <a:moveTo>
                    <a:pt x="20652" y="12700"/>
                  </a:moveTo>
                  <a:lnTo>
                    <a:pt x="20652" y="12700"/>
                  </a:lnTo>
                  <a:lnTo>
                    <a:pt x="257" y="38561"/>
                  </a:lnTo>
                  <a:lnTo>
                    <a:pt x="0" y="41230"/>
                  </a:lnTo>
                  <a:lnTo>
                    <a:pt x="1239" y="43714"/>
                  </a:lnTo>
                  <a:lnTo>
                    <a:pt x="3477" y="46076"/>
                  </a:lnTo>
                  <a:lnTo>
                    <a:pt x="30222" y="46029"/>
                  </a:lnTo>
                  <a:lnTo>
                    <a:pt x="69427" y="38176"/>
                  </a:lnTo>
                  <a:lnTo>
                    <a:pt x="112323" y="26912"/>
                  </a:lnTo>
                  <a:lnTo>
                    <a:pt x="156561" y="14828"/>
                  </a:lnTo>
                  <a:lnTo>
                    <a:pt x="1984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8" name="SMARTInkShape-4330"/>
            <p:cNvSpPr/>
            <p:nvPr>
              <p:custDataLst>
                <p:tags r:id="rId37"/>
              </p:custDataLst>
            </p:nvPr>
          </p:nvSpPr>
          <p:spPr>
            <a:xfrm>
              <a:off x="7813479" y="755650"/>
              <a:ext cx="143072" cy="6351"/>
            </a:xfrm>
            <a:custGeom>
              <a:avLst/>
              <a:gdLst/>
              <a:ahLst/>
              <a:cxnLst/>
              <a:rect l="0" t="0" r="0" b="0"/>
              <a:pathLst>
                <a:path w="143072" h="6351">
                  <a:moveTo>
                    <a:pt x="3371" y="6350"/>
                  </a:moveTo>
                  <a:lnTo>
                    <a:pt x="3371" y="6350"/>
                  </a:lnTo>
                  <a:lnTo>
                    <a:pt x="3371" y="2979"/>
                  </a:lnTo>
                  <a:lnTo>
                    <a:pt x="2666" y="1986"/>
                  </a:lnTo>
                  <a:lnTo>
                    <a:pt x="1489" y="1324"/>
                  </a:lnTo>
                  <a:lnTo>
                    <a:pt x="0" y="883"/>
                  </a:lnTo>
                  <a:lnTo>
                    <a:pt x="418" y="588"/>
                  </a:lnTo>
                  <a:lnTo>
                    <a:pt x="45564" y="7"/>
                  </a:lnTo>
                  <a:lnTo>
                    <a:pt x="83058" y="2"/>
                  </a:lnTo>
                  <a:lnTo>
                    <a:pt x="14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9" name="SMARTInkShape-4331"/>
            <p:cNvSpPr/>
            <p:nvPr>
              <p:custDataLst>
                <p:tags r:id="rId38"/>
              </p:custDataLst>
            </p:nvPr>
          </p:nvSpPr>
          <p:spPr>
            <a:xfrm>
              <a:off x="7440093" y="600932"/>
              <a:ext cx="167904" cy="365900"/>
            </a:xfrm>
            <a:custGeom>
              <a:avLst/>
              <a:gdLst/>
              <a:ahLst/>
              <a:cxnLst/>
              <a:rect l="0" t="0" r="0" b="0"/>
              <a:pathLst>
                <a:path w="167904" h="365900">
                  <a:moveTo>
                    <a:pt x="33857" y="186468"/>
                  </a:moveTo>
                  <a:lnTo>
                    <a:pt x="33857" y="186468"/>
                  </a:lnTo>
                  <a:lnTo>
                    <a:pt x="24423" y="144370"/>
                  </a:lnTo>
                  <a:lnTo>
                    <a:pt x="15034" y="97693"/>
                  </a:lnTo>
                  <a:lnTo>
                    <a:pt x="8524" y="55036"/>
                  </a:lnTo>
                  <a:lnTo>
                    <a:pt x="3" y="12810"/>
                  </a:lnTo>
                  <a:lnTo>
                    <a:pt x="0" y="7196"/>
                  </a:lnTo>
                  <a:lnTo>
                    <a:pt x="1408" y="3453"/>
                  </a:lnTo>
                  <a:lnTo>
                    <a:pt x="3758" y="958"/>
                  </a:lnTo>
                  <a:lnTo>
                    <a:pt x="8145" y="0"/>
                  </a:lnTo>
                  <a:lnTo>
                    <a:pt x="20549" y="818"/>
                  </a:lnTo>
                  <a:lnTo>
                    <a:pt x="57281" y="22300"/>
                  </a:lnTo>
                  <a:lnTo>
                    <a:pt x="98927" y="51839"/>
                  </a:lnTo>
                  <a:lnTo>
                    <a:pt x="135533" y="87522"/>
                  </a:lnTo>
                  <a:lnTo>
                    <a:pt x="161995" y="130339"/>
                  </a:lnTo>
                  <a:lnTo>
                    <a:pt x="165850" y="138465"/>
                  </a:lnTo>
                  <a:lnTo>
                    <a:pt x="167903" y="176870"/>
                  </a:lnTo>
                  <a:lnTo>
                    <a:pt x="165227" y="217890"/>
                  </a:lnTo>
                  <a:lnTo>
                    <a:pt x="148393" y="263100"/>
                  </a:lnTo>
                  <a:lnTo>
                    <a:pt x="124527" y="303362"/>
                  </a:lnTo>
                  <a:lnTo>
                    <a:pt x="88096" y="347032"/>
                  </a:lnTo>
                  <a:lnTo>
                    <a:pt x="76307" y="357313"/>
                  </a:lnTo>
                  <a:lnTo>
                    <a:pt x="61661" y="364234"/>
                  </a:lnTo>
                  <a:lnTo>
                    <a:pt x="45743" y="365899"/>
                  </a:lnTo>
                  <a:lnTo>
                    <a:pt x="37548" y="365356"/>
                  </a:lnTo>
                  <a:lnTo>
                    <a:pt x="31379" y="361465"/>
                  </a:lnTo>
                  <a:lnTo>
                    <a:pt x="14807" y="332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4332"/>
            <p:cNvSpPr/>
            <p:nvPr>
              <p:custDataLst>
                <p:tags r:id="rId39"/>
              </p:custDataLst>
            </p:nvPr>
          </p:nvSpPr>
          <p:spPr>
            <a:xfrm>
              <a:off x="7454900" y="681215"/>
              <a:ext cx="31751" cy="257010"/>
            </a:xfrm>
            <a:custGeom>
              <a:avLst/>
              <a:gdLst/>
              <a:ahLst/>
              <a:cxnLst/>
              <a:rect l="0" t="0" r="0" b="0"/>
              <a:pathLst>
                <a:path w="31751" h="257010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3370" y="5500"/>
                  </a:lnTo>
                  <a:lnTo>
                    <a:pt x="12865" y="51664"/>
                  </a:lnTo>
                  <a:lnTo>
                    <a:pt x="19098" y="89796"/>
                  </a:lnTo>
                  <a:lnTo>
                    <a:pt x="24155" y="136814"/>
                  </a:lnTo>
                  <a:lnTo>
                    <a:pt x="28403" y="174605"/>
                  </a:lnTo>
                  <a:lnTo>
                    <a:pt x="30756" y="220453"/>
                  </a:lnTo>
                  <a:lnTo>
                    <a:pt x="31663" y="257009"/>
                  </a:lnTo>
                  <a:lnTo>
                    <a:pt x="3175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7" name="SMARTInkShape-Group838"/>
          <p:cNvGrpSpPr/>
          <p:nvPr/>
        </p:nvGrpSpPr>
        <p:grpSpPr>
          <a:xfrm>
            <a:off x="4734513" y="952500"/>
            <a:ext cx="665525" cy="279401"/>
            <a:chOff x="4734513" y="952500"/>
            <a:chExt cx="665525" cy="279401"/>
          </a:xfrm>
        </p:grpSpPr>
        <p:sp>
          <p:nvSpPr>
            <p:cNvPr id="492" name="SMARTInkShape-4333"/>
            <p:cNvSpPr/>
            <p:nvPr>
              <p:custDataLst>
                <p:tags r:id="rId31"/>
              </p:custDataLst>
            </p:nvPr>
          </p:nvSpPr>
          <p:spPr>
            <a:xfrm>
              <a:off x="4889500" y="10350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12700" y="39967"/>
                  </a:lnTo>
                  <a:lnTo>
                    <a:pt x="10818" y="82517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4334"/>
            <p:cNvSpPr/>
            <p:nvPr>
              <p:custDataLst>
                <p:tags r:id="rId32"/>
              </p:custDataLst>
            </p:nvPr>
          </p:nvSpPr>
          <p:spPr>
            <a:xfrm>
              <a:off x="4734513" y="965723"/>
              <a:ext cx="78788" cy="223649"/>
            </a:xfrm>
            <a:custGeom>
              <a:avLst/>
              <a:gdLst/>
              <a:ahLst/>
              <a:cxnLst/>
              <a:rect l="0" t="0" r="0" b="0"/>
              <a:pathLst>
                <a:path w="78788" h="223649">
                  <a:moveTo>
                    <a:pt x="78787" y="12177"/>
                  </a:moveTo>
                  <a:lnTo>
                    <a:pt x="78787" y="12177"/>
                  </a:lnTo>
                  <a:lnTo>
                    <a:pt x="75416" y="12177"/>
                  </a:lnTo>
                  <a:lnTo>
                    <a:pt x="74423" y="10766"/>
                  </a:lnTo>
                  <a:lnTo>
                    <a:pt x="72320" y="3449"/>
                  </a:lnTo>
                  <a:lnTo>
                    <a:pt x="70948" y="2125"/>
                  </a:lnTo>
                  <a:lnTo>
                    <a:pt x="67542" y="654"/>
                  </a:lnTo>
                  <a:lnTo>
                    <a:pt x="63676" y="0"/>
                  </a:lnTo>
                  <a:lnTo>
                    <a:pt x="50791" y="3003"/>
                  </a:lnTo>
                  <a:lnTo>
                    <a:pt x="40310" y="8361"/>
                  </a:lnTo>
                  <a:lnTo>
                    <a:pt x="29365" y="24530"/>
                  </a:lnTo>
                  <a:lnTo>
                    <a:pt x="13730" y="69076"/>
                  </a:lnTo>
                  <a:lnTo>
                    <a:pt x="5497" y="103903"/>
                  </a:lnTo>
                  <a:lnTo>
                    <a:pt x="0" y="142758"/>
                  </a:lnTo>
                  <a:lnTo>
                    <a:pt x="2918" y="173791"/>
                  </a:lnTo>
                  <a:lnTo>
                    <a:pt x="8849" y="194543"/>
                  </a:lnTo>
                  <a:lnTo>
                    <a:pt x="19951" y="211762"/>
                  </a:lnTo>
                  <a:lnTo>
                    <a:pt x="26863" y="219317"/>
                  </a:lnTo>
                  <a:lnTo>
                    <a:pt x="33588" y="223648"/>
                  </a:lnTo>
                  <a:lnTo>
                    <a:pt x="72437" y="221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4" name="SMARTInkShape-4335"/>
            <p:cNvSpPr/>
            <p:nvPr>
              <p:custDataLst>
                <p:tags r:id="rId33"/>
              </p:custDataLst>
            </p:nvPr>
          </p:nvSpPr>
          <p:spPr>
            <a:xfrm>
              <a:off x="5327650" y="952500"/>
              <a:ext cx="72388" cy="279401"/>
            </a:xfrm>
            <a:custGeom>
              <a:avLst/>
              <a:gdLst/>
              <a:ahLst/>
              <a:cxnLst/>
              <a:rect l="0" t="0" r="0" b="0"/>
              <a:pathLst>
                <a:path w="72388" h="279401">
                  <a:moveTo>
                    <a:pt x="6350" y="0"/>
                  </a:moveTo>
                  <a:lnTo>
                    <a:pt x="6350" y="0"/>
                  </a:lnTo>
                  <a:lnTo>
                    <a:pt x="6350" y="6742"/>
                  </a:lnTo>
                  <a:lnTo>
                    <a:pt x="34894" y="49800"/>
                  </a:lnTo>
                  <a:lnTo>
                    <a:pt x="54400" y="91211"/>
                  </a:lnTo>
                  <a:lnTo>
                    <a:pt x="66772" y="132134"/>
                  </a:lnTo>
                  <a:lnTo>
                    <a:pt x="72387" y="170776"/>
                  </a:lnTo>
                  <a:lnTo>
                    <a:pt x="68679" y="216472"/>
                  </a:lnTo>
                  <a:lnTo>
                    <a:pt x="63685" y="233088"/>
                  </a:lnTo>
                  <a:lnTo>
                    <a:pt x="43233" y="264869"/>
                  </a:lnTo>
                  <a:lnTo>
                    <a:pt x="37288" y="271829"/>
                  </a:lnTo>
                  <a:lnTo>
                    <a:pt x="30503" y="27576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5" name="SMARTInkShape-4336"/>
            <p:cNvSpPr/>
            <p:nvPr>
              <p:custDataLst>
                <p:tags r:id="rId34"/>
              </p:custDataLst>
            </p:nvPr>
          </p:nvSpPr>
          <p:spPr>
            <a:xfrm>
              <a:off x="5152225" y="1017124"/>
              <a:ext cx="130976" cy="131983"/>
            </a:xfrm>
            <a:custGeom>
              <a:avLst/>
              <a:gdLst/>
              <a:ahLst/>
              <a:cxnLst/>
              <a:rect l="0" t="0" r="0" b="0"/>
              <a:pathLst>
                <a:path w="130976" h="131983">
                  <a:moveTo>
                    <a:pt x="67475" y="43326"/>
                  </a:moveTo>
                  <a:lnTo>
                    <a:pt x="67475" y="43326"/>
                  </a:lnTo>
                  <a:lnTo>
                    <a:pt x="70846" y="39955"/>
                  </a:lnTo>
                  <a:lnTo>
                    <a:pt x="71133" y="37551"/>
                  </a:lnTo>
                  <a:lnTo>
                    <a:pt x="66892" y="10187"/>
                  </a:lnTo>
                  <a:lnTo>
                    <a:pt x="65675" y="8533"/>
                  </a:lnTo>
                  <a:lnTo>
                    <a:pt x="64159" y="7431"/>
                  </a:lnTo>
                  <a:lnTo>
                    <a:pt x="55282" y="5879"/>
                  </a:lnTo>
                  <a:lnTo>
                    <a:pt x="47710" y="9279"/>
                  </a:lnTo>
                  <a:lnTo>
                    <a:pt x="39641" y="16200"/>
                  </a:lnTo>
                  <a:lnTo>
                    <a:pt x="14531" y="51493"/>
                  </a:lnTo>
                  <a:lnTo>
                    <a:pt x="1383" y="85208"/>
                  </a:lnTo>
                  <a:lnTo>
                    <a:pt x="0" y="100040"/>
                  </a:lnTo>
                  <a:lnTo>
                    <a:pt x="1738" y="116040"/>
                  </a:lnTo>
                  <a:lnTo>
                    <a:pt x="5306" y="122141"/>
                  </a:lnTo>
                  <a:lnTo>
                    <a:pt x="16796" y="130801"/>
                  </a:lnTo>
                  <a:lnTo>
                    <a:pt x="22400" y="131982"/>
                  </a:lnTo>
                  <a:lnTo>
                    <a:pt x="27547" y="131358"/>
                  </a:lnTo>
                  <a:lnTo>
                    <a:pt x="39146" y="125490"/>
                  </a:lnTo>
                  <a:lnTo>
                    <a:pt x="63393" y="106320"/>
                  </a:lnTo>
                  <a:lnTo>
                    <a:pt x="80455" y="81354"/>
                  </a:lnTo>
                  <a:lnTo>
                    <a:pt x="95099" y="41352"/>
                  </a:lnTo>
                  <a:lnTo>
                    <a:pt x="96686" y="26926"/>
                  </a:lnTo>
                  <a:lnTo>
                    <a:pt x="95038" y="15811"/>
                  </a:lnTo>
                  <a:lnTo>
                    <a:pt x="86310" y="6168"/>
                  </a:lnTo>
                  <a:lnTo>
                    <a:pt x="80032" y="1620"/>
                  </a:lnTo>
                  <a:lnTo>
                    <a:pt x="73024" y="0"/>
                  </a:lnTo>
                  <a:lnTo>
                    <a:pt x="51088" y="3756"/>
                  </a:lnTo>
                  <a:lnTo>
                    <a:pt x="39965" y="7630"/>
                  </a:lnTo>
                  <a:lnTo>
                    <a:pt x="35730" y="11768"/>
                  </a:lnTo>
                  <a:lnTo>
                    <a:pt x="29142" y="23891"/>
                  </a:lnTo>
                  <a:lnTo>
                    <a:pt x="27625" y="34923"/>
                  </a:lnTo>
                  <a:lnTo>
                    <a:pt x="28208" y="39841"/>
                  </a:lnTo>
                  <a:lnTo>
                    <a:pt x="34501" y="49068"/>
                  </a:lnTo>
                  <a:lnTo>
                    <a:pt x="39142" y="53504"/>
                  </a:lnTo>
                  <a:lnTo>
                    <a:pt x="51825" y="58433"/>
                  </a:lnTo>
                  <a:lnTo>
                    <a:pt x="59158" y="59747"/>
                  </a:lnTo>
                  <a:lnTo>
                    <a:pt x="130975" y="3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4337"/>
            <p:cNvSpPr/>
            <p:nvPr>
              <p:custDataLst>
                <p:tags r:id="rId35"/>
              </p:custDataLst>
            </p:nvPr>
          </p:nvSpPr>
          <p:spPr>
            <a:xfrm>
              <a:off x="4965700" y="1104900"/>
              <a:ext cx="133351" cy="6348"/>
            </a:xfrm>
            <a:custGeom>
              <a:avLst/>
              <a:gdLst/>
              <a:ahLst/>
              <a:cxnLst/>
              <a:rect l="0" t="0" r="0" b="0"/>
              <a:pathLst>
                <a:path w="133351" h="6348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52591" y="6335"/>
                  </a:lnTo>
                  <a:lnTo>
                    <a:pt x="91972" y="634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2" name="SMARTInkShape-Group839"/>
          <p:cNvGrpSpPr/>
          <p:nvPr/>
        </p:nvGrpSpPr>
        <p:grpSpPr>
          <a:xfrm>
            <a:off x="3806890" y="1004448"/>
            <a:ext cx="394119" cy="268102"/>
            <a:chOff x="3806890" y="1004448"/>
            <a:chExt cx="394119" cy="268102"/>
          </a:xfrm>
        </p:grpSpPr>
        <p:sp>
          <p:nvSpPr>
            <p:cNvPr id="498" name="SMARTInkShape-4338"/>
            <p:cNvSpPr/>
            <p:nvPr>
              <p:custDataLst>
                <p:tags r:id="rId27"/>
              </p:custDataLst>
            </p:nvPr>
          </p:nvSpPr>
          <p:spPr>
            <a:xfrm>
              <a:off x="4197350" y="1123950"/>
              <a:ext cx="3659" cy="12701"/>
            </a:xfrm>
            <a:custGeom>
              <a:avLst/>
              <a:gdLst/>
              <a:ahLst/>
              <a:cxnLst/>
              <a:rect l="0" t="0" r="0" b="0"/>
              <a:pathLst>
                <a:path w="3659" h="1270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3658" y="8728"/>
                  </a:lnTo>
                  <a:lnTo>
                    <a:pt x="3144" y="10052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4339"/>
            <p:cNvSpPr/>
            <p:nvPr>
              <p:custDataLst>
                <p:tags r:id="rId28"/>
              </p:custDataLst>
            </p:nvPr>
          </p:nvSpPr>
          <p:spPr>
            <a:xfrm>
              <a:off x="4060889" y="1004448"/>
              <a:ext cx="69989" cy="268102"/>
            </a:xfrm>
            <a:custGeom>
              <a:avLst/>
              <a:gdLst/>
              <a:ahLst/>
              <a:cxnLst/>
              <a:rect l="0" t="0" r="0" b="0"/>
              <a:pathLst>
                <a:path w="69989" h="268102">
                  <a:moveTo>
                    <a:pt x="9461" y="87752"/>
                  </a:moveTo>
                  <a:lnTo>
                    <a:pt x="9461" y="87752"/>
                  </a:lnTo>
                  <a:lnTo>
                    <a:pt x="8755" y="94233"/>
                  </a:lnTo>
                  <a:lnTo>
                    <a:pt x="3994" y="120355"/>
                  </a:lnTo>
                  <a:lnTo>
                    <a:pt x="8253" y="165179"/>
                  </a:lnTo>
                  <a:lnTo>
                    <a:pt x="9223" y="203157"/>
                  </a:lnTo>
                  <a:lnTo>
                    <a:pt x="8708" y="245152"/>
                  </a:lnTo>
                  <a:lnTo>
                    <a:pt x="3987" y="268101"/>
                  </a:lnTo>
                  <a:lnTo>
                    <a:pt x="2990" y="266545"/>
                  </a:lnTo>
                  <a:lnTo>
                    <a:pt x="0" y="257292"/>
                  </a:lnTo>
                  <a:lnTo>
                    <a:pt x="2470" y="221874"/>
                  </a:lnTo>
                  <a:lnTo>
                    <a:pt x="7076" y="184250"/>
                  </a:lnTo>
                  <a:lnTo>
                    <a:pt x="9460" y="148016"/>
                  </a:lnTo>
                  <a:lnTo>
                    <a:pt x="15027" y="103178"/>
                  </a:lnTo>
                  <a:lnTo>
                    <a:pt x="24594" y="61121"/>
                  </a:lnTo>
                  <a:lnTo>
                    <a:pt x="33369" y="16041"/>
                  </a:lnTo>
                  <a:lnTo>
                    <a:pt x="37961" y="4610"/>
                  </a:lnTo>
                  <a:lnTo>
                    <a:pt x="41161" y="574"/>
                  </a:lnTo>
                  <a:lnTo>
                    <a:pt x="44706" y="0"/>
                  </a:lnTo>
                  <a:lnTo>
                    <a:pt x="48480" y="1734"/>
                  </a:lnTo>
                  <a:lnTo>
                    <a:pt x="60533" y="14287"/>
                  </a:lnTo>
                  <a:lnTo>
                    <a:pt x="64675" y="19726"/>
                  </a:lnTo>
                  <a:lnTo>
                    <a:pt x="69279" y="33294"/>
                  </a:lnTo>
                  <a:lnTo>
                    <a:pt x="69988" y="62444"/>
                  </a:lnTo>
                  <a:lnTo>
                    <a:pt x="63849" y="94835"/>
                  </a:lnTo>
                  <a:lnTo>
                    <a:pt x="45761" y="128113"/>
                  </a:lnTo>
                  <a:lnTo>
                    <a:pt x="9461" y="144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4340"/>
            <p:cNvSpPr/>
            <p:nvPr>
              <p:custDataLst>
                <p:tags r:id="rId29"/>
              </p:custDataLst>
            </p:nvPr>
          </p:nvSpPr>
          <p:spPr>
            <a:xfrm>
              <a:off x="4006850" y="111760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5958"/>
                  </a:lnTo>
                  <a:lnTo>
                    <a:pt x="5069" y="3972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4341"/>
            <p:cNvSpPr/>
            <p:nvPr>
              <p:custDataLst>
                <p:tags r:id="rId30"/>
              </p:custDataLst>
            </p:nvPr>
          </p:nvSpPr>
          <p:spPr>
            <a:xfrm>
              <a:off x="3806890" y="1037742"/>
              <a:ext cx="141192" cy="114468"/>
            </a:xfrm>
            <a:custGeom>
              <a:avLst/>
              <a:gdLst/>
              <a:ahLst/>
              <a:cxnLst/>
              <a:rect l="0" t="0" r="0" b="0"/>
              <a:pathLst>
                <a:path w="141192" h="114468">
                  <a:moveTo>
                    <a:pt x="9460" y="3658"/>
                  </a:moveTo>
                  <a:lnTo>
                    <a:pt x="9460" y="3658"/>
                  </a:lnTo>
                  <a:lnTo>
                    <a:pt x="6089" y="287"/>
                  </a:lnTo>
                  <a:lnTo>
                    <a:pt x="5096" y="0"/>
                  </a:lnTo>
                  <a:lnTo>
                    <a:pt x="4434" y="514"/>
                  </a:lnTo>
                  <a:lnTo>
                    <a:pt x="3993" y="1562"/>
                  </a:lnTo>
                  <a:lnTo>
                    <a:pt x="0" y="41858"/>
                  </a:lnTo>
                  <a:lnTo>
                    <a:pt x="5867" y="84111"/>
                  </a:lnTo>
                  <a:lnTo>
                    <a:pt x="15137" y="105734"/>
                  </a:lnTo>
                  <a:lnTo>
                    <a:pt x="22802" y="112525"/>
                  </a:lnTo>
                  <a:lnTo>
                    <a:pt x="26821" y="114336"/>
                  </a:lnTo>
                  <a:lnTo>
                    <a:pt x="35050" y="114467"/>
                  </a:lnTo>
                  <a:lnTo>
                    <a:pt x="39220" y="113514"/>
                  </a:lnTo>
                  <a:lnTo>
                    <a:pt x="42705" y="110762"/>
                  </a:lnTo>
                  <a:lnTo>
                    <a:pt x="58609" y="89365"/>
                  </a:lnTo>
                  <a:lnTo>
                    <a:pt x="65641" y="84554"/>
                  </a:lnTo>
                  <a:lnTo>
                    <a:pt x="68786" y="83694"/>
                  </a:lnTo>
                  <a:lnTo>
                    <a:pt x="71588" y="83826"/>
                  </a:lnTo>
                  <a:lnTo>
                    <a:pt x="74162" y="84620"/>
                  </a:lnTo>
                  <a:lnTo>
                    <a:pt x="107472" y="108657"/>
                  </a:lnTo>
                  <a:lnTo>
                    <a:pt x="115580" y="110297"/>
                  </a:lnTo>
                  <a:lnTo>
                    <a:pt x="123888" y="109144"/>
                  </a:lnTo>
                  <a:lnTo>
                    <a:pt x="128078" y="107848"/>
                  </a:lnTo>
                  <a:lnTo>
                    <a:pt x="134616" y="102646"/>
                  </a:lnTo>
                  <a:lnTo>
                    <a:pt x="137348" y="99283"/>
                  </a:lnTo>
                  <a:lnTo>
                    <a:pt x="141191" y="77696"/>
                  </a:lnTo>
                  <a:lnTo>
                    <a:pt x="140715" y="32258"/>
                  </a:lnTo>
                  <a:lnTo>
                    <a:pt x="135839" y="14719"/>
                  </a:lnTo>
                  <a:lnTo>
                    <a:pt x="131242" y="5843"/>
                  </a:lnTo>
                  <a:lnTo>
                    <a:pt x="130865" y="6526"/>
                  </a:lnTo>
                  <a:lnTo>
                    <a:pt x="13011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3" name="SMARTInkShape-4342"/>
          <p:cNvSpPr/>
          <p:nvPr>
            <p:custDataLst>
              <p:tags r:id="rId3"/>
            </p:custDataLst>
          </p:nvPr>
        </p:nvSpPr>
        <p:spPr>
          <a:xfrm>
            <a:off x="3159230" y="975858"/>
            <a:ext cx="180871" cy="206123"/>
          </a:xfrm>
          <a:custGeom>
            <a:avLst/>
            <a:gdLst/>
            <a:ahLst/>
            <a:cxnLst/>
            <a:rect l="0" t="0" r="0" b="0"/>
            <a:pathLst>
              <a:path w="180871" h="206123">
                <a:moveTo>
                  <a:pt x="9420" y="40142"/>
                </a:moveTo>
                <a:lnTo>
                  <a:pt x="9420" y="40142"/>
                </a:lnTo>
                <a:lnTo>
                  <a:pt x="582" y="31304"/>
                </a:lnTo>
                <a:lnTo>
                  <a:pt x="0" y="28605"/>
                </a:lnTo>
                <a:lnTo>
                  <a:pt x="1235" y="21844"/>
                </a:lnTo>
                <a:lnTo>
                  <a:pt x="5897" y="13475"/>
                </a:lnTo>
                <a:lnTo>
                  <a:pt x="15118" y="6527"/>
                </a:lnTo>
                <a:lnTo>
                  <a:pt x="33529" y="0"/>
                </a:lnTo>
                <a:lnTo>
                  <a:pt x="50710" y="1370"/>
                </a:lnTo>
                <a:lnTo>
                  <a:pt x="67988" y="6682"/>
                </a:lnTo>
                <a:lnTo>
                  <a:pt x="80370" y="13747"/>
                </a:lnTo>
                <a:lnTo>
                  <a:pt x="88696" y="27235"/>
                </a:lnTo>
                <a:lnTo>
                  <a:pt x="91904" y="35771"/>
                </a:lnTo>
                <a:lnTo>
                  <a:pt x="91705" y="52781"/>
                </a:lnTo>
                <a:lnTo>
                  <a:pt x="76988" y="98120"/>
                </a:lnTo>
                <a:lnTo>
                  <a:pt x="53075" y="143580"/>
                </a:lnTo>
                <a:lnTo>
                  <a:pt x="24079" y="189506"/>
                </a:lnTo>
                <a:lnTo>
                  <a:pt x="21309" y="194751"/>
                </a:lnTo>
                <a:lnTo>
                  <a:pt x="20874" y="198954"/>
                </a:lnTo>
                <a:lnTo>
                  <a:pt x="21995" y="202461"/>
                </a:lnTo>
                <a:lnTo>
                  <a:pt x="24153" y="205505"/>
                </a:lnTo>
                <a:lnTo>
                  <a:pt x="27709" y="206122"/>
                </a:lnTo>
                <a:lnTo>
                  <a:pt x="71461" y="193381"/>
                </a:lnTo>
                <a:lnTo>
                  <a:pt x="110587" y="181580"/>
                </a:lnTo>
                <a:lnTo>
                  <a:pt x="180870" y="1607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4" name="SMARTInkShape-4343"/>
          <p:cNvSpPr/>
          <p:nvPr>
            <p:custDataLst>
              <p:tags r:id="rId4"/>
            </p:custDataLst>
          </p:nvPr>
        </p:nvSpPr>
        <p:spPr>
          <a:xfrm>
            <a:off x="5021220" y="346828"/>
            <a:ext cx="122281" cy="196731"/>
          </a:xfrm>
          <a:custGeom>
            <a:avLst/>
            <a:gdLst/>
            <a:ahLst/>
            <a:cxnLst/>
            <a:rect l="0" t="0" r="0" b="0"/>
            <a:pathLst>
              <a:path w="122281" h="196731">
                <a:moveTo>
                  <a:pt x="46080" y="59572"/>
                </a:moveTo>
                <a:lnTo>
                  <a:pt x="46080" y="59572"/>
                </a:lnTo>
                <a:lnTo>
                  <a:pt x="54808" y="50138"/>
                </a:lnTo>
                <a:lnTo>
                  <a:pt x="57015" y="45266"/>
                </a:lnTo>
                <a:lnTo>
                  <a:pt x="58677" y="34333"/>
                </a:lnTo>
                <a:lnTo>
                  <a:pt x="58734" y="31186"/>
                </a:lnTo>
                <a:lnTo>
                  <a:pt x="56633" y="30770"/>
                </a:lnTo>
                <a:lnTo>
                  <a:pt x="48653" y="32190"/>
                </a:lnTo>
                <a:lnTo>
                  <a:pt x="28890" y="53811"/>
                </a:lnTo>
                <a:lnTo>
                  <a:pt x="7772" y="99043"/>
                </a:lnTo>
                <a:lnTo>
                  <a:pt x="0" y="133356"/>
                </a:lnTo>
                <a:lnTo>
                  <a:pt x="435" y="147869"/>
                </a:lnTo>
                <a:lnTo>
                  <a:pt x="11532" y="181775"/>
                </a:lnTo>
                <a:lnTo>
                  <a:pt x="19202" y="194083"/>
                </a:lnTo>
                <a:lnTo>
                  <a:pt x="23928" y="196518"/>
                </a:lnTo>
                <a:lnTo>
                  <a:pt x="29195" y="196730"/>
                </a:lnTo>
                <a:lnTo>
                  <a:pt x="34824" y="195461"/>
                </a:lnTo>
                <a:lnTo>
                  <a:pt x="42958" y="190287"/>
                </a:lnTo>
                <a:lnTo>
                  <a:pt x="60673" y="165355"/>
                </a:lnTo>
                <a:lnTo>
                  <a:pt x="77273" y="118794"/>
                </a:lnTo>
                <a:lnTo>
                  <a:pt x="87180" y="76496"/>
                </a:lnTo>
                <a:lnTo>
                  <a:pt x="90089" y="33700"/>
                </a:lnTo>
                <a:lnTo>
                  <a:pt x="83657" y="11611"/>
                </a:lnTo>
                <a:lnTo>
                  <a:pt x="80303" y="6431"/>
                </a:lnTo>
                <a:lnTo>
                  <a:pt x="72814" y="676"/>
                </a:lnTo>
                <a:lnTo>
                  <a:pt x="62901" y="0"/>
                </a:lnTo>
                <a:lnTo>
                  <a:pt x="57294" y="807"/>
                </a:lnTo>
                <a:lnTo>
                  <a:pt x="45420" y="9230"/>
                </a:lnTo>
                <a:lnTo>
                  <a:pt x="39290" y="15428"/>
                </a:lnTo>
                <a:lnTo>
                  <a:pt x="27292" y="44376"/>
                </a:lnTo>
                <a:lnTo>
                  <a:pt x="25500" y="61990"/>
                </a:lnTo>
                <a:lnTo>
                  <a:pt x="27056" y="75463"/>
                </a:lnTo>
                <a:lnTo>
                  <a:pt x="30099" y="83803"/>
                </a:lnTo>
                <a:lnTo>
                  <a:pt x="43210" y="91743"/>
                </a:lnTo>
                <a:lnTo>
                  <a:pt x="61033" y="97859"/>
                </a:lnTo>
                <a:lnTo>
                  <a:pt x="122280" y="976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09" name="SMARTInkShape-Group842"/>
          <p:cNvGrpSpPr/>
          <p:nvPr/>
        </p:nvGrpSpPr>
        <p:grpSpPr>
          <a:xfrm>
            <a:off x="4375150" y="311619"/>
            <a:ext cx="333859" cy="334849"/>
            <a:chOff x="4375150" y="311619"/>
            <a:chExt cx="333859" cy="334849"/>
          </a:xfrm>
        </p:grpSpPr>
        <p:sp>
          <p:nvSpPr>
            <p:cNvPr id="505" name="SMARTInkShape-4344"/>
            <p:cNvSpPr/>
            <p:nvPr>
              <p:custDataLst>
                <p:tags r:id="rId23"/>
              </p:custDataLst>
            </p:nvPr>
          </p:nvSpPr>
          <p:spPr>
            <a:xfrm>
              <a:off x="4705350" y="469900"/>
              <a:ext cx="3659" cy="6351"/>
            </a:xfrm>
            <a:custGeom>
              <a:avLst/>
              <a:gdLst/>
              <a:ahLst/>
              <a:cxnLst/>
              <a:rect l="0" t="0" r="0" b="0"/>
              <a:pathLst>
                <a:path w="3659" h="6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3658" y="70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6" name="SMARTInkShape-4345"/>
            <p:cNvSpPr/>
            <p:nvPr>
              <p:custDataLst>
                <p:tags r:id="rId24"/>
              </p:custDataLst>
            </p:nvPr>
          </p:nvSpPr>
          <p:spPr>
            <a:xfrm>
              <a:off x="4578350" y="311619"/>
              <a:ext cx="71032" cy="196382"/>
            </a:xfrm>
            <a:custGeom>
              <a:avLst/>
              <a:gdLst/>
              <a:ahLst/>
              <a:cxnLst/>
              <a:rect l="0" t="0" r="0" b="0"/>
              <a:pathLst>
                <a:path w="71032" h="196382">
                  <a:moveTo>
                    <a:pt x="0" y="37631"/>
                  </a:moveTo>
                  <a:lnTo>
                    <a:pt x="0" y="37631"/>
                  </a:lnTo>
                  <a:lnTo>
                    <a:pt x="5069" y="31856"/>
                  </a:lnTo>
                  <a:lnTo>
                    <a:pt x="25031" y="0"/>
                  </a:lnTo>
                  <a:lnTo>
                    <a:pt x="33349" y="34405"/>
                  </a:lnTo>
                  <a:lnTo>
                    <a:pt x="31831" y="71718"/>
                  </a:lnTo>
                  <a:lnTo>
                    <a:pt x="27619" y="114367"/>
                  </a:lnTo>
                  <a:lnTo>
                    <a:pt x="22322" y="156679"/>
                  </a:lnTo>
                  <a:lnTo>
                    <a:pt x="20019" y="170114"/>
                  </a:lnTo>
                  <a:lnTo>
                    <a:pt x="20402" y="171814"/>
                  </a:lnTo>
                  <a:lnTo>
                    <a:pt x="21362" y="172242"/>
                  </a:lnTo>
                  <a:lnTo>
                    <a:pt x="22708" y="171822"/>
                  </a:lnTo>
                  <a:lnTo>
                    <a:pt x="23606" y="170130"/>
                  </a:lnTo>
                  <a:lnTo>
                    <a:pt x="38234" y="132793"/>
                  </a:lnTo>
                  <a:lnTo>
                    <a:pt x="42607" y="122036"/>
                  </a:lnTo>
                  <a:lnTo>
                    <a:pt x="43222" y="119301"/>
                  </a:lnTo>
                  <a:lnTo>
                    <a:pt x="50828" y="108710"/>
                  </a:lnTo>
                  <a:lnTo>
                    <a:pt x="53641" y="106889"/>
                  </a:lnTo>
                  <a:lnTo>
                    <a:pt x="56222" y="106381"/>
                  </a:lnTo>
                  <a:lnTo>
                    <a:pt x="58648" y="106748"/>
                  </a:lnTo>
                  <a:lnTo>
                    <a:pt x="65106" y="114681"/>
                  </a:lnTo>
                  <a:lnTo>
                    <a:pt x="68804" y="120748"/>
                  </a:lnTo>
                  <a:lnTo>
                    <a:pt x="71031" y="135014"/>
                  </a:lnTo>
                  <a:lnTo>
                    <a:pt x="68964" y="150057"/>
                  </a:lnTo>
                  <a:lnTo>
                    <a:pt x="58020" y="173198"/>
                  </a:lnTo>
                  <a:lnTo>
                    <a:pt x="51893" y="180433"/>
                  </a:lnTo>
                  <a:lnTo>
                    <a:pt x="31750" y="19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7" name="SMARTInkShape-4346"/>
            <p:cNvSpPr/>
            <p:nvPr>
              <p:custDataLst>
                <p:tags r:id="rId25"/>
              </p:custDataLst>
            </p:nvPr>
          </p:nvSpPr>
          <p:spPr>
            <a:xfrm>
              <a:off x="4530989" y="393962"/>
              <a:ext cx="40893" cy="89719"/>
            </a:xfrm>
            <a:custGeom>
              <a:avLst/>
              <a:gdLst/>
              <a:ahLst/>
              <a:cxnLst/>
              <a:rect l="0" t="0" r="0" b="0"/>
              <a:pathLst>
                <a:path w="40893" h="89719">
                  <a:moveTo>
                    <a:pt x="2911" y="6088"/>
                  </a:moveTo>
                  <a:lnTo>
                    <a:pt x="2911" y="6088"/>
                  </a:lnTo>
                  <a:lnTo>
                    <a:pt x="8999" y="0"/>
                  </a:lnTo>
                  <a:lnTo>
                    <a:pt x="14704" y="5228"/>
                  </a:lnTo>
                  <a:lnTo>
                    <a:pt x="2710" y="48744"/>
                  </a:lnTo>
                  <a:lnTo>
                    <a:pt x="0" y="62441"/>
                  </a:lnTo>
                  <a:lnTo>
                    <a:pt x="1147" y="75584"/>
                  </a:lnTo>
                  <a:lnTo>
                    <a:pt x="5890" y="84718"/>
                  </a:lnTo>
                  <a:lnTo>
                    <a:pt x="9130" y="88141"/>
                  </a:lnTo>
                  <a:lnTo>
                    <a:pt x="12701" y="89718"/>
                  </a:lnTo>
                  <a:lnTo>
                    <a:pt x="20434" y="89588"/>
                  </a:lnTo>
                  <a:lnTo>
                    <a:pt x="23764" y="87860"/>
                  </a:lnTo>
                  <a:lnTo>
                    <a:pt x="29348" y="82178"/>
                  </a:lnTo>
                  <a:lnTo>
                    <a:pt x="36457" y="71045"/>
                  </a:lnTo>
                  <a:lnTo>
                    <a:pt x="39662" y="58809"/>
                  </a:lnTo>
                  <a:lnTo>
                    <a:pt x="40892" y="40329"/>
                  </a:lnTo>
                  <a:lnTo>
                    <a:pt x="34661" y="25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4347"/>
            <p:cNvSpPr/>
            <p:nvPr>
              <p:custDataLst>
                <p:tags r:id="rId26"/>
              </p:custDataLst>
            </p:nvPr>
          </p:nvSpPr>
          <p:spPr>
            <a:xfrm>
              <a:off x="4375150" y="399586"/>
              <a:ext cx="120651" cy="246882"/>
            </a:xfrm>
            <a:custGeom>
              <a:avLst/>
              <a:gdLst/>
              <a:ahLst/>
              <a:cxnLst/>
              <a:rect l="0" t="0" r="0" b="0"/>
              <a:pathLst>
                <a:path w="120651" h="246882">
                  <a:moveTo>
                    <a:pt x="0" y="70314"/>
                  </a:moveTo>
                  <a:lnTo>
                    <a:pt x="0" y="70314"/>
                  </a:lnTo>
                  <a:lnTo>
                    <a:pt x="3371" y="70314"/>
                  </a:lnTo>
                  <a:lnTo>
                    <a:pt x="4364" y="71020"/>
                  </a:lnTo>
                  <a:lnTo>
                    <a:pt x="5026" y="72195"/>
                  </a:lnTo>
                  <a:lnTo>
                    <a:pt x="5958" y="79103"/>
                  </a:lnTo>
                  <a:lnTo>
                    <a:pt x="8198" y="119856"/>
                  </a:lnTo>
                  <a:lnTo>
                    <a:pt x="15182" y="163199"/>
                  </a:lnTo>
                  <a:lnTo>
                    <a:pt x="18285" y="205732"/>
                  </a:lnTo>
                  <a:lnTo>
                    <a:pt x="18949" y="245207"/>
                  </a:lnTo>
                  <a:lnTo>
                    <a:pt x="18277" y="246881"/>
                  </a:lnTo>
                  <a:lnTo>
                    <a:pt x="17124" y="246587"/>
                  </a:lnTo>
                  <a:lnTo>
                    <a:pt x="15649" y="244979"/>
                  </a:lnTo>
                  <a:lnTo>
                    <a:pt x="8918" y="201843"/>
                  </a:lnTo>
                  <a:lnTo>
                    <a:pt x="7111" y="156714"/>
                  </a:lnTo>
                  <a:lnTo>
                    <a:pt x="7281" y="116610"/>
                  </a:lnTo>
                  <a:lnTo>
                    <a:pt x="13302" y="71097"/>
                  </a:lnTo>
                  <a:lnTo>
                    <a:pt x="19704" y="36367"/>
                  </a:lnTo>
                  <a:lnTo>
                    <a:pt x="33256" y="13267"/>
                  </a:lnTo>
                  <a:lnTo>
                    <a:pt x="36282" y="13233"/>
                  </a:lnTo>
                  <a:lnTo>
                    <a:pt x="43407" y="18839"/>
                  </a:lnTo>
                  <a:lnTo>
                    <a:pt x="47515" y="30268"/>
                  </a:lnTo>
                  <a:lnTo>
                    <a:pt x="48609" y="37266"/>
                  </a:lnTo>
                  <a:lnTo>
                    <a:pt x="43409" y="63971"/>
                  </a:lnTo>
                  <a:lnTo>
                    <a:pt x="34815" y="78314"/>
                  </a:lnTo>
                  <a:lnTo>
                    <a:pt x="29560" y="84114"/>
                  </a:lnTo>
                  <a:lnTo>
                    <a:pt x="24645" y="87275"/>
                  </a:lnTo>
                  <a:lnTo>
                    <a:pt x="19958" y="88677"/>
                  </a:lnTo>
                  <a:lnTo>
                    <a:pt x="15422" y="88906"/>
                  </a:lnTo>
                  <a:lnTo>
                    <a:pt x="12398" y="87647"/>
                  </a:lnTo>
                  <a:lnTo>
                    <a:pt x="10382" y="85397"/>
                  </a:lnTo>
                  <a:lnTo>
                    <a:pt x="8142" y="79134"/>
                  </a:lnTo>
                  <a:lnTo>
                    <a:pt x="7146" y="71647"/>
                  </a:lnTo>
                  <a:lnTo>
                    <a:pt x="11576" y="50979"/>
                  </a:lnTo>
                  <a:lnTo>
                    <a:pt x="24076" y="23908"/>
                  </a:lnTo>
                  <a:lnTo>
                    <a:pt x="42716" y="2602"/>
                  </a:lnTo>
                  <a:lnTo>
                    <a:pt x="47528" y="478"/>
                  </a:lnTo>
                  <a:lnTo>
                    <a:pt x="58519" y="0"/>
                  </a:lnTo>
                  <a:lnTo>
                    <a:pt x="83347" y="10439"/>
                  </a:lnTo>
                  <a:lnTo>
                    <a:pt x="97250" y="23007"/>
                  </a:lnTo>
                  <a:lnTo>
                    <a:pt x="107428" y="39411"/>
                  </a:lnTo>
                  <a:lnTo>
                    <a:pt x="115713" y="69624"/>
                  </a:lnTo>
                  <a:lnTo>
                    <a:pt x="115398" y="83178"/>
                  </a:lnTo>
                  <a:lnTo>
                    <a:pt x="112907" y="92024"/>
                  </a:lnTo>
                  <a:lnTo>
                    <a:pt x="111254" y="95371"/>
                  </a:lnTo>
                  <a:lnTo>
                    <a:pt x="110153" y="95485"/>
                  </a:lnTo>
                  <a:lnTo>
                    <a:pt x="108240" y="85074"/>
                  </a:lnTo>
                  <a:lnTo>
                    <a:pt x="108712" y="68212"/>
                  </a:lnTo>
                  <a:lnTo>
                    <a:pt x="120650" y="32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843"/>
          <p:cNvGrpSpPr/>
          <p:nvPr/>
        </p:nvGrpSpPr>
        <p:grpSpPr>
          <a:xfrm>
            <a:off x="3651750" y="279555"/>
            <a:ext cx="405901" cy="271259"/>
            <a:chOff x="3651750" y="279555"/>
            <a:chExt cx="405901" cy="271259"/>
          </a:xfrm>
        </p:grpSpPr>
        <p:sp>
          <p:nvSpPr>
            <p:cNvPr id="510" name="SMARTInkShape-4348"/>
            <p:cNvSpPr/>
            <p:nvPr>
              <p:custDataLst>
                <p:tags r:id="rId18"/>
              </p:custDataLst>
            </p:nvPr>
          </p:nvSpPr>
          <p:spPr>
            <a:xfrm>
              <a:off x="3874845" y="284061"/>
              <a:ext cx="182806" cy="192190"/>
            </a:xfrm>
            <a:custGeom>
              <a:avLst/>
              <a:gdLst/>
              <a:ahLst/>
              <a:cxnLst/>
              <a:rect l="0" t="0" r="0" b="0"/>
              <a:pathLst>
                <a:path w="182806" h="192190">
                  <a:moveTo>
                    <a:pt x="36755" y="160439"/>
                  </a:moveTo>
                  <a:lnTo>
                    <a:pt x="36755" y="160439"/>
                  </a:lnTo>
                  <a:lnTo>
                    <a:pt x="15798" y="140188"/>
                  </a:lnTo>
                  <a:lnTo>
                    <a:pt x="0" y="129773"/>
                  </a:lnTo>
                  <a:lnTo>
                    <a:pt x="5795" y="115526"/>
                  </a:lnTo>
                  <a:lnTo>
                    <a:pt x="44708" y="71129"/>
                  </a:lnTo>
                  <a:lnTo>
                    <a:pt x="81474" y="25362"/>
                  </a:lnTo>
                  <a:lnTo>
                    <a:pt x="102015" y="215"/>
                  </a:lnTo>
                  <a:lnTo>
                    <a:pt x="104250" y="0"/>
                  </a:lnTo>
                  <a:lnTo>
                    <a:pt x="106446" y="1269"/>
                  </a:lnTo>
                  <a:lnTo>
                    <a:pt x="108616" y="3526"/>
                  </a:lnTo>
                  <a:lnTo>
                    <a:pt x="109145" y="15440"/>
                  </a:lnTo>
                  <a:lnTo>
                    <a:pt x="103736" y="61947"/>
                  </a:lnTo>
                  <a:lnTo>
                    <a:pt x="97915" y="105699"/>
                  </a:lnTo>
                  <a:lnTo>
                    <a:pt x="93991" y="149522"/>
                  </a:lnTo>
                  <a:lnTo>
                    <a:pt x="89035" y="175948"/>
                  </a:lnTo>
                  <a:lnTo>
                    <a:pt x="88541" y="177128"/>
                  </a:lnTo>
                  <a:lnTo>
                    <a:pt x="88918" y="177915"/>
                  </a:lnTo>
                  <a:lnTo>
                    <a:pt x="89875" y="178440"/>
                  </a:lnTo>
                  <a:lnTo>
                    <a:pt x="91218" y="178789"/>
                  </a:lnTo>
                  <a:lnTo>
                    <a:pt x="92819" y="178317"/>
                  </a:lnTo>
                  <a:lnTo>
                    <a:pt x="96480" y="175911"/>
                  </a:lnTo>
                  <a:lnTo>
                    <a:pt x="108547" y="161571"/>
                  </a:lnTo>
                  <a:lnTo>
                    <a:pt x="117346" y="156709"/>
                  </a:lnTo>
                  <a:lnTo>
                    <a:pt x="145990" y="149720"/>
                  </a:lnTo>
                  <a:lnTo>
                    <a:pt x="154029" y="149060"/>
                  </a:lnTo>
                  <a:lnTo>
                    <a:pt x="160799" y="152147"/>
                  </a:lnTo>
                  <a:lnTo>
                    <a:pt x="172084" y="164985"/>
                  </a:lnTo>
                  <a:lnTo>
                    <a:pt x="182805" y="192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1" name="SMARTInkShape-4349"/>
            <p:cNvSpPr/>
            <p:nvPr>
              <p:custDataLst>
                <p:tags r:id="rId19"/>
              </p:custDataLst>
            </p:nvPr>
          </p:nvSpPr>
          <p:spPr>
            <a:xfrm>
              <a:off x="3905250" y="279555"/>
              <a:ext cx="20251" cy="241034"/>
            </a:xfrm>
            <a:custGeom>
              <a:avLst/>
              <a:gdLst/>
              <a:ahLst/>
              <a:cxnLst/>
              <a:rect l="0" t="0" r="0" b="0"/>
              <a:pathLst>
                <a:path w="20251" h="241034">
                  <a:moveTo>
                    <a:pt x="0" y="12545"/>
                  </a:moveTo>
                  <a:lnTo>
                    <a:pt x="0" y="12545"/>
                  </a:lnTo>
                  <a:lnTo>
                    <a:pt x="12545" y="0"/>
                  </a:lnTo>
                  <a:lnTo>
                    <a:pt x="19396" y="20117"/>
                  </a:lnTo>
                  <a:lnTo>
                    <a:pt x="20250" y="59630"/>
                  </a:lnTo>
                  <a:lnTo>
                    <a:pt x="16035" y="96973"/>
                  </a:lnTo>
                  <a:lnTo>
                    <a:pt x="10317" y="143865"/>
                  </a:lnTo>
                  <a:lnTo>
                    <a:pt x="7525" y="191233"/>
                  </a:lnTo>
                  <a:lnTo>
                    <a:pt x="6453" y="237062"/>
                  </a:lnTo>
                  <a:lnTo>
                    <a:pt x="7124" y="239834"/>
                  </a:lnTo>
                  <a:lnTo>
                    <a:pt x="8277" y="240977"/>
                  </a:lnTo>
                  <a:lnTo>
                    <a:pt x="9752" y="241033"/>
                  </a:lnTo>
                  <a:lnTo>
                    <a:pt x="19050" y="215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2" name="SMARTInkShape-4350"/>
            <p:cNvSpPr/>
            <p:nvPr>
              <p:custDataLst>
                <p:tags r:id="rId20"/>
              </p:custDataLst>
            </p:nvPr>
          </p:nvSpPr>
          <p:spPr>
            <a:xfrm>
              <a:off x="3829050" y="3746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5644" y="2793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4351"/>
            <p:cNvSpPr/>
            <p:nvPr>
              <p:custDataLst>
                <p:tags r:id="rId21"/>
              </p:custDataLst>
            </p:nvPr>
          </p:nvSpPr>
          <p:spPr>
            <a:xfrm>
              <a:off x="3841750" y="4445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12700" y="0"/>
                  </a:moveTo>
                  <a:lnTo>
                    <a:pt x="12700" y="0"/>
                  </a:lnTo>
                  <a:lnTo>
                    <a:pt x="9329" y="3371"/>
                  </a:lnTo>
                  <a:lnTo>
                    <a:pt x="7674" y="8789"/>
                  </a:lnTo>
                  <a:lnTo>
                    <a:pt x="4861" y="19773"/>
                  </a:lnTo>
                  <a:lnTo>
                    <a:pt x="2160" y="2924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4352"/>
            <p:cNvSpPr/>
            <p:nvPr>
              <p:custDataLst>
                <p:tags r:id="rId22"/>
              </p:custDataLst>
            </p:nvPr>
          </p:nvSpPr>
          <p:spPr>
            <a:xfrm>
              <a:off x="3651750" y="415884"/>
              <a:ext cx="126097" cy="134930"/>
            </a:xfrm>
            <a:custGeom>
              <a:avLst/>
              <a:gdLst/>
              <a:ahLst/>
              <a:cxnLst/>
              <a:rect l="0" t="0" r="0" b="0"/>
              <a:pathLst>
                <a:path w="126097" h="134930">
                  <a:moveTo>
                    <a:pt x="5850" y="15916"/>
                  </a:moveTo>
                  <a:lnTo>
                    <a:pt x="5850" y="15916"/>
                  </a:lnTo>
                  <a:lnTo>
                    <a:pt x="5850" y="9174"/>
                  </a:lnTo>
                  <a:lnTo>
                    <a:pt x="6555" y="7188"/>
                  </a:lnTo>
                  <a:lnTo>
                    <a:pt x="7731" y="5864"/>
                  </a:lnTo>
                  <a:lnTo>
                    <a:pt x="11317" y="3739"/>
                  </a:lnTo>
                  <a:lnTo>
                    <a:pt x="5197" y="0"/>
                  </a:lnTo>
                  <a:lnTo>
                    <a:pt x="3297" y="2483"/>
                  </a:lnTo>
                  <a:lnTo>
                    <a:pt x="0" y="44704"/>
                  </a:lnTo>
                  <a:lnTo>
                    <a:pt x="1010" y="78282"/>
                  </a:lnTo>
                  <a:lnTo>
                    <a:pt x="8963" y="100168"/>
                  </a:lnTo>
                  <a:lnTo>
                    <a:pt x="13818" y="106278"/>
                  </a:lnTo>
                  <a:lnTo>
                    <a:pt x="16807" y="107202"/>
                  </a:lnTo>
                  <a:lnTo>
                    <a:pt x="23890" y="106347"/>
                  </a:lnTo>
                  <a:lnTo>
                    <a:pt x="29860" y="101733"/>
                  </a:lnTo>
                  <a:lnTo>
                    <a:pt x="39443" y="87274"/>
                  </a:lnTo>
                  <a:lnTo>
                    <a:pt x="43059" y="77310"/>
                  </a:lnTo>
                  <a:lnTo>
                    <a:pt x="43356" y="77306"/>
                  </a:lnTo>
                  <a:lnTo>
                    <a:pt x="43554" y="78010"/>
                  </a:lnTo>
                  <a:lnTo>
                    <a:pt x="50805" y="89901"/>
                  </a:lnTo>
                  <a:lnTo>
                    <a:pt x="61656" y="112991"/>
                  </a:lnTo>
                  <a:lnTo>
                    <a:pt x="72323" y="125191"/>
                  </a:lnTo>
                  <a:lnTo>
                    <a:pt x="80314" y="131040"/>
                  </a:lnTo>
                  <a:lnTo>
                    <a:pt x="88569" y="134110"/>
                  </a:lnTo>
                  <a:lnTo>
                    <a:pt x="92746" y="134929"/>
                  </a:lnTo>
                  <a:lnTo>
                    <a:pt x="96942" y="134063"/>
                  </a:lnTo>
                  <a:lnTo>
                    <a:pt x="105367" y="129339"/>
                  </a:lnTo>
                  <a:lnTo>
                    <a:pt x="114672" y="118746"/>
                  </a:lnTo>
                  <a:lnTo>
                    <a:pt x="123432" y="93091"/>
                  </a:lnTo>
                  <a:lnTo>
                    <a:pt x="126096" y="60494"/>
                  </a:lnTo>
                  <a:lnTo>
                    <a:pt x="120998" y="37858"/>
                  </a:lnTo>
                  <a:lnTo>
                    <a:pt x="120009" y="36894"/>
                  </a:lnTo>
                  <a:lnTo>
                    <a:pt x="113800" y="34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8" name="SMARTInkShape-Group844"/>
          <p:cNvGrpSpPr/>
          <p:nvPr/>
        </p:nvGrpSpPr>
        <p:grpSpPr>
          <a:xfrm>
            <a:off x="2719827" y="312033"/>
            <a:ext cx="417074" cy="844203"/>
            <a:chOff x="2719827" y="312033"/>
            <a:chExt cx="417074" cy="844203"/>
          </a:xfrm>
        </p:grpSpPr>
        <p:sp>
          <p:nvSpPr>
            <p:cNvPr id="516" name="SMARTInkShape-4353"/>
            <p:cNvSpPr/>
            <p:nvPr>
              <p:custDataLst>
                <p:tags r:id="rId16"/>
              </p:custDataLst>
            </p:nvPr>
          </p:nvSpPr>
          <p:spPr>
            <a:xfrm>
              <a:off x="3079750" y="312033"/>
              <a:ext cx="57151" cy="208668"/>
            </a:xfrm>
            <a:custGeom>
              <a:avLst/>
              <a:gdLst/>
              <a:ahLst/>
              <a:cxnLst/>
              <a:rect l="0" t="0" r="0" b="0"/>
              <a:pathLst>
                <a:path w="57151" h="2086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6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12209" y="2750"/>
                  </a:lnTo>
                  <a:lnTo>
                    <a:pt x="23765" y="21517"/>
                  </a:lnTo>
                  <a:lnTo>
                    <a:pt x="34537" y="63122"/>
                  </a:lnTo>
                  <a:lnTo>
                    <a:pt x="39277" y="107506"/>
                  </a:lnTo>
                  <a:lnTo>
                    <a:pt x="44799" y="149766"/>
                  </a:lnTo>
                  <a:lnTo>
                    <a:pt x="571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4354"/>
            <p:cNvSpPr/>
            <p:nvPr>
              <p:custDataLst>
                <p:tags r:id="rId17"/>
              </p:custDataLst>
            </p:nvPr>
          </p:nvSpPr>
          <p:spPr>
            <a:xfrm>
              <a:off x="2719827" y="448606"/>
              <a:ext cx="194824" cy="707630"/>
            </a:xfrm>
            <a:custGeom>
              <a:avLst/>
              <a:gdLst/>
              <a:ahLst/>
              <a:cxnLst/>
              <a:rect l="0" t="0" r="0" b="0"/>
              <a:pathLst>
                <a:path w="194824" h="707630">
                  <a:moveTo>
                    <a:pt x="144023" y="21294"/>
                  </a:moveTo>
                  <a:lnTo>
                    <a:pt x="144023" y="21294"/>
                  </a:lnTo>
                  <a:lnTo>
                    <a:pt x="136837" y="15519"/>
                  </a:lnTo>
                  <a:lnTo>
                    <a:pt x="105952" y="900"/>
                  </a:lnTo>
                  <a:lnTo>
                    <a:pt x="91355" y="0"/>
                  </a:lnTo>
                  <a:lnTo>
                    <a:pt x="75459" y="3363"/>
                  </a:lnTo>
                  <a:lnTo>
                    <a:pt x="51349" y="17863"/>
                  </a:lnTo>
                  <a:lnTo>
                    <a:pt x="12310" y="56047"/>
                  </a:lnTo>
                  <a:lnTo>
                    <a:pt x="2535" y="81294"/>
                  </a:lnTo>
                  <a:lnTo>
                    <a:pt x="0" y="95938"/>
                  </a:lnTo>
                  <a:lnTo>
                    <a:pt x="5316" y="122825"/>
                  </a:lnTo>
                  <a:lnTo>
                    <a:pt x="15818" y="139091"/>
                  </a:lnTo>
                  <a:lnTo>
                    <a:pt x="45556" y="176893"/>
                  </a:lnTo>
                  <a:lnTo>
                    <a:pt x="72126" y="217940"/>
                  </a:lnTo>
                  <a:lnTo>
                    <a:pt x="79848" y="231224"/>
                  </a:lnTo>
                  <a:lnTo>
                    <a:pt x="84792" y="256748"/>
                  </a:lnTo>
                  <a:lnTo>
                    <a:pt x="86256" y="296767"/>
                  </a:lnTo>
                  <a:lnTo>
                    <a:pt x="80954" y="318704"/>
                  </a:lnTo>
                  <a:lnTo>
                    <a:pt x="60304" y="350034"/>
                  </a:lnTo>
                  <a:lnTo>
                    <a:pt x="45275" y="366467"/>
                  </a:lnTo>
                  <a:lnTo>
                    <a:pt x="37576" y="371789"/>
                  </a:lnTo>
                  <a:lnTo>
                    <a:pt x="14010" y="376446"/>
                  </a:lnTo>
                  <a:lnTo>
                    <a:pt x="14309" y="375184"/>
                  </a:lnTo>
                  <a:lnTo>
                    <a:pt x="18404" y="370019"/>
                  </a:lnTo>
                  <a:lnTo>
                    <a:pt x="24928" y="366783"/>
                  </a:lnTo>
                  <a:lnTo>
                    <a:pt x="28643" y="365920"/>
                  </a:lnTo>
                  <a:lnTo>
                    <a:pt x="36534" y="366843"/>
                  </a:lnTo>
                  <a:lnTo>
                    <a:pt x="44745" y="370310"/>
                  </a:lnTo>
                  <a:lnTo>
                    <a:pt x="53097" y="376555"/>
                  </a:lnTo>
                  <a:lnTo>
                    <a:pt x="65733" y="398117"/>
                  </a:lnTo>
                  <a:lnTo>
                    <a:pt x="71672" y="430219"/>
                  </a:lnTo>
                  <a:lnTo>
                    <a:pt x="68609" y="474629"/>
                  </a:lnTo>
                  <a:lnTo>
                    <a:pt x="61210" y="515909"/>
                  </a:lnTo>
                  <a:lnTo>
                    <a:pt x="46491" y="563462"/>
                  </a:lnTo>
                  <a:lnTo>
                    <a:pt x="38768" y="600566"/>
                  </a:lnTo>
                  <a:lnTo>
                    <a:pt x="33422" y="641115"/>
                  </a:lnTo>
                  <a:lnTo>
                    <a:pt x="34425" y="664835"/>
                  </a:lnTo>
                  <a:lnTo>
                    <a:pt x="40985" y="683373"/>
                  </a:lnTo>
                  <a:lnTo>
                    <a:pt x="45697" y="691280"/>
                  </a:lnTo>
                  <a:lnTo>
                    <a:pt x="62223" y="701947"/>
                  </a:lnTo>
                  <a:lnTo>
                    <a:pt x="82972" y="707629"/>
                  </a:lnTo>
                  <a:lnTo>
                    <a:pt x="116605" y="707566"/>
                  </a:lnTo>
                  <a:lnTo>
                    <a:pt x="157850" y="706528"/>
                  </a:lnTo>
                  <a:lnTo>
                    <a:pt x="194823" y="700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3" name="SMARTInkShape-Group845"/>
          <p:cNvGrpSpPr/>
          <p:nvPr/>
        </p:nvGrpSpPr>
        <p:grpSpPr>
          <a:xfrm>
            <a:off x="1910569" y="552812"/>
            <a:ext cx="534182" cy="307683"/>
            <a:chOff x="1910569" y="552812"/>
            <a:chExt cx="534182" cy="307683"/>
          </a:xfrm>
        </p:grpSpPr>
        <p:sp>
          <p:nvSpPr>
            <p:cNvPr id="519" name="SMARTInkShape-4355"/>
            <p:cNvSpPr/>
            <p:nvPr>
              <p:custDataLst>
                <p:tags r:id="rId12"/>
              </p:custDataLst>
            </p:nvPr>
          </p:nvSpPr>
          <p:spPr>
            <a:xfrm>
              <a:off x="2314092" y="812800"/>
              <a:ext cx="130659" cy="24878"/>
            </a:xfrm>
            <a:custGeom>
              <a:avLst/>
              <a:gdLst/>
              <a:ahLst/>
              <a:cxnLst/>
              <a:rect l="0" t="0" r="0" b="0"/>
              <a:pathLst>
                <a:path w="130659" h="24878">
                  <a:moveTo>
                    <a:pt x="3658" y="12700"/>
                  </a:moveTo>
                  <a:lnTo>
                    <a:pt x="3658" y="12700"/>
                  </a:lnTo>
                  <a:lnTo>
                    <a:pt x="287" y="19442"/>
                  </a:lnTo>
                  <a:lnTo>
                    <a:pt x="0" y="21428"/>
                  </a:lnTo>
                  <a:lnTo>
                    <a:pt x="513" y="22752"/>
                  </a:lnTo>
                  <a:lnTo>
                    <a:pt x="1562" y="23635"/>
                  </a:lnTo>
                  <a:lnTo>
                    <a:pt x="9779" y="24877"/>
                  </a:lnTo>
                  <a:lnTo>
                    <a:pt x="54505" y="21983"/>
                  </a:lnTo>
                  <a:lnTo>
                    <a:pt x="130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4356"/>
            <p:cNvSpPr/>
            <p:nvPr>
              <p:custDataLst>
                <p:tags r:id="rId13"/>
              </p:custDataLst>
            </p:nvPr>
          </p:nvSpPr>
          <p:spPr>
            <a:xfrm>
              <a:off x="2299844" y="704850"/>
              <a:ext cx="113157" cy="6351"/>
            </a:xfrm>
            <a:custGeom>
              <a:avLst/>
              <a:gdLst/>
              <a:ahLst/>
              <a:cxnLst/>
              <a:rect l="0" t="0" r="0" b="0"/>
              <a:pathLst>
                <a:path w="113157" h="6351">
                  <a:moveTo>
                    <a:pt x="11556" y="6350"/>
                  </a:moveTo>
                  <a:lnTo>
                    <a:pt x="11556" y="6350"/>
                  </a:lnTo>
                  <a:lnTo>
                    <a:pt x="8185" y="6350"/>
                  </a:lnTo>
                  <a:lnTo>
                    <a:pt x="4648" y="4469"/>
                  </a:lnTo>
                  <a:lnTo>
                    <a:pt x="0" y="883"/>
                  </a:lnTo>
                  <a:lnTo>
                    <a:pt x="324" y="588"/>
                  </a:lnTo>
                  <a:lnTo>
                    <a:pt x="41504" y="10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4357"/>
            <p:cNvSpPr/>
            <p:nvPr>
              <p:custDataLst>
                <p:tags r:id="rId14"/>
              </p:custDataLst>
            </p:nvPr>
          </p:nvSpPr>
          <p:spPr>
            <a:xfrm>
              <a:off x="1910569" y="559662"/>
              <a:ext cx="241199" cy="300833"/>
            </a:xfrm>
            <a:custGeom>
              <a:avLst/>
              <a:gdLst/>
              <a:ahLst/>
              <a:cxnLst/>
              <a:rect l="0" t="0" r="0" b="0"/>
              <a:pathLst>
                <a:path w="241199" h="300833">
                  <a:moveTo>
                    <a:pt x="235731" y="24538"/>
                  </a:moveTo>
                  <a:lnTo>
                    <a:pt x="235731" y="24538"/>
                  </a:lnTo>
                  <a:lnTo>
                    <a:pt x="236437" y="18057"/>
                  </a:lnTo>
                  <a:lnTo>
                    <a:pt x="241198" y="2048"/>
                  </a:lnTo>
                  <a:lnTo>
                    <a:pt x="240081" y="1078"/>
                  </a:lnTo>
                  <a:lnTo>
                    <a:pt x="235077" y="0"/>
                  </a:lnTo>
                  <a:lnTo>
                    <a:pt x="231767" y="2535"/>
                  </a:lnTo>
                  <a:lnTo>
                    <a:pt x="202983" y="43924"/>
                  </a:lnTo>
                  <a:lnTo>
                    <a:pt x="176502" y="87477"/>
                  </a:lnTo>
                  <a:lnTo>
                    <a:pt x="140338" y="132858"/>
                  </a:lnTo>
                  <a:lnTo>
                    <a:pt x="108285" y="176384"/>
                  </a:lnTo>
                  <a:lnTo>
                    <a:pt x="67944" y="223430"/>
                  </a:lnTo>
                  <a:lnTo>
                    <a:pt x="30265" y="268604"/>
                  </a:lnTo>
                  <a:lnTo>
                    <a:pt x="11779" y="291784"/>
                  </a:lnTo>
                  <a:lnTo>
                    <a:pt x="0" y="300832"/>
                  </a:lnTo>
                  <a:lnTo>
                    <a:pt x="5802" y="298863"/>
                  </a:lnTo>
                  <a:lnTo>
                    <a:pt x="19831" y="29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4358"/>
            <p:cNvSpPr/>
            <p:nvPr>
              <p:custDataLst>
                <p:tags r:id="rId15"/>
              </p:custDataLst>
            </p:nvPr>
          </p:nvSpPr>
          <p:spPr>
            <a:xfrm>
              <a:off x="1930400" y="552812"/>
              <a:ext cx="196363" cy="304235"/>
            </a:xfrm>
            <a:custGeom>
              <a:avLst/>
              <a:gdLst/>
              <a:ahLst/>
              <a:cxnLst/>
              <a:rect l="0" t="0" r="0" b="0"/>
              <a:pathLst>
                <a:path w="196363" h="304235">
                  <a:moveTo>
                    <a:pt x="0" y="18688"/>
                  </a:moveTo>
                  <a:lnTo>
                    <a:pt x="0" y="18688"/>
                  </a:lnTo>
                  <a:lnTo>
                    <a:pt x="0" y="0"/>
                  </a:lnTo>
                  <a:lnTo>
                    <a:pt x="8838" y="8508"/>
                  </a:lnTo>
                  <a:lnTo>
                    <a:pt x="38876" y="52822"/>
                  </a:lnTo>
                  <a:lnTo>
                    <a:pt x="76268" y="95815"/>
                  </a:lnTo>
                  <a:lnTo>
                    <a:pt x="106683" y="140775"/>
                  </a:lnTo>
                  <a:lnTo>
                    <a:pt x="134223" y="182896"/>
                  </a:lnTo>
                  <a:lnTo>
                    <a:pt x="153827" y="219125"/>
                  </a:lnTo>
                  <a:lnTo>
                    <a:pt x="173012" y="264930"/>
                  </a:lnTo>
                  <a:lnTo>
                    <a:pt x="193143" y="302921"/>
                  </a:lnTo>
                  <a:lnTo>
                    <a:pt x="194378" y="304132"/>
                  </a:lnTo>
                  <a:lnTo>
                    <a:pt x="195202" y="304234"/>
                  </a:lnTo>
                  <a:lnTo>
                    <a:pt x="195752" y="303596"/>
                  </a:lnTo>
                  <a:lnTo>
                    <a:pt x="196362" y="301007"/>
                  </a:lnTo>
                  <a:lnTo>
                    <a:pt x="190500" y="279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1" name="SMARTInkShape-Group846"/>
          <p:cNvGrpSpPr/>
          <p:nvPr/>
        </p:nvGrpSpPr>
        <p:grpSpPr>
          <a:xfrm>
            <a:off x="436793" y="349443"/>
            <a:ext cx="750658" cy="583746"/>
            <a:chOff x="436793" y="349443"/>
            <a:chExt cx="750658" cy="583746"/>
          </a:xfrm>
        </p:grpSpPr>
        <p:sp>
          <p:nvSpPr>
            <p:cNvPr id="524" name="SMARTInkShape-4359"/>
            <p:cNvSpPr/>
            <p:nvPr>
              <p:custDataLst>
                <p:tags r:id="rId5"/>
              </p:custDataLst>
            </p:nvPr>
          </p:nvSpPr>
          <p:spPr>
            <a:xfrm>
              <a:off x="453430" y="736600"/>
              <a:ext cx="600671" cy="196589"/>
            </a:xfrm>
            <a:custGeom>
              <a:avLst/>
              <a:gdLst/>
              <a:ahLst/>
              <a:cxnLst/>
              <a:rect l="0" t="0" r="0" b="0"/>
              <a:pathLst>
                <a:path w="600671" h="196589">
                  <a:moveTo>
                    <a:pt x="35520" y="190500"/>
                  </a:moveTo>
                  <a:lnTo>
                    <a:pt x="35520" y="190500"/>
                  </a:lnTo>
                  <a:lnTo>
                    <a:pt x="231" y="196588"/>
                  </a:lnTo>
                  <a:lnTo>
                    <a:pt x="0" y="195970"/>
                  </a:lnTo>
                  <a:lnTo>
                    <a:pt x="1624" y="193401"/>
                  </a:lnTo>
                  <a:lnTo>
                    <a:pt x="43669" y="182093"/>
                  </a:lnTo>
                  <a:lnTo>
                    <a:pt x="74420" y="174769"/>
                  </a:lnTo>
                  <a:lnTo>
                    <a:pt x="111605" y="166810"/>
                  </a:lnTo>
                  <a:lnTo>
                    <a:pt x="158723" y="157767"/>
                  </a:lnTo>
                  <a:lnTo>
                    <a:pt x="202866" y="147248"/>
                  </a:lnTo>
                  <a:lnTo>
                    <a:pt x="243854" y="138565"/>
                  </a:lnTo>
                  <a:lnTo>
                    <a:pt x="286181" y="128153"/>
                  </a:lnTo>
                  <a:lnTo>
                    <a:pt x="330002" y="116131"/>
                  </a:lnTo>
                  <a:lnTo>
                    <a:pt x="374265" y="107003"/>
                  </a:lnTo>
                  <a:lnTo>
                    <a:pt x="411918" y="96459"/>
                  </a:lnTo>
                  <a:lnTo>
                    <a:pt x="456246" y="80254"/>
                  </a:lnTo>
                  <a:lnTo>
                    <a:pt x="490458" y="66975"/>
                  </a:lnTo>
                  <a:lnTo>
                    <a:pt x="532580" y="49948"/>
                  </a:lnTo>
                  <a:lnTo>
                    <a:pt x="575833" y="25680"/>
                  </a:lnTo>
                  <a:lnTo>
                    <a:pt x="591116" y="14272"/>
                  </a:lnTo>
                  <a:lnTo>
                    <a:pt x="600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4360"/>
            <p:cNvSpPr/>
            <p:nvPr>
              <p:custDataLst>
                <p:tags r:id="rId6"/>
              </p:custDataLst>
            </p:nvPr>
          </p:nvSpPr>
          <p:spPr>
            <a:xfrm>
              <a:off x="1155700" y="596900"/>
              <a:ext cx="25401" cy="14129"/>
            </a:xfrm>
            <a:custGeom>
              <a:avLst/>
              <a:gdLst/>
              <a:ahLst/>
              <a:cxnLst/>
              <a:rect l="0" t="0" r="0" b="0"/>
              <a:pathLst>
                <a:path w="25401" h="14129">
                  <a:moveTo>
                    <a:pt x="25400" y="0"/>
                  </a:moveTo>
                  <a:lnTo>
                    <a:pt x="25400" y="0"/>
                  </a:lnTo>
                  <a:lnTo>
                    <a:pt x="13191" y="12209"/>
                  </a:lnTo>
                  <a:lnTo>
                    <a:pt x="10205" y="13784"/>
                  </a:lnTo>
                  <a:lnTo>
                    <a:pt x="7509" y="14128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4361"/>
            <p:cNvSpPr/>
            <p:nvPr>
              <p:custDataLst>
                <p:tags r:id="rId7"/>
              </p:custDataLst>
            </p:nvPr>
          </p:nvSpPr>
          <p:spPr>
            <a:xfrm>
              <a:off x="1181100" y="4635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2979" y="3371"/>
                  </a:lnTo>
                  <a:lnTo>
                    <a:pt x="1324" y="690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4362"/>
            <p:cNvSpPr/>
            <p:nvPr>
              <p:custDataLst>
                <p:tags r:id="rId8"/>
              </p:custDataLst>
            </p:nvPr>
          </p:nvSpPr>
          <p:spPr>
            <a:xfrm>
              <a:off x="438845" y="641350"/>
              <a:ext cx="608906" cy="158490"/>
            </a:xfrm>
            <a:custGeom>
              <a:avLst/>
              <a:gdLst/>
              <a:ahLst/>
              <a:cxnLst/>
              <a:rect l="0" t="0" r="0" b="0"/>
              <a:pathLst>
                <a:path w="608906" h="158490">
                  <a:moveTo>
                    <a:pt x="31055" y="152400"/>
                  </a:moveTo>
                  <a:lnTo>
                    <a:pt x="31055" y="152400"/>
                  </a:lnTo>
                  <a:lnTo>
                    <a:pt x="347" y="157867"/>
                  </a:lnTo>
                  <a:lnTo>
                    <a:pt x="0" y="158162"/>
                  </a:lnTo>
                  <a:lnTo>
                    <a:pt x="5258" y="158489"/>
                  </a:lnTo>
                  <a:lnTo>
                    <a:pt x="48798" y="146782"/>
                  </a:lnTo>
                  <a:lnTo>
                    <a:pt x="86407" y="136154"/>
                  </a:lnTo>
                  <a:lnTo>
                    <a:pt x="125506" y="126130"/>
                  </a:lnTo>
                  <a:lnTo>
                    <a:pt x="149761" y="121481"/>
                  </a:lnTo>
                  <a:lnTo>
                    <a:pt x="175809" y="116971"/>
                  </a:lnTo>
                  <a:lnTo>
                    <a:pt x="217922" y="110078"/>
                  </a:lnTo>
                  <a:lnTo>
                    <a:pt x="253807" y="103957"/>
                  </a:lnTo>
                  <a:lnTo>
                    <a:pt x="288571" y="96533"/>
                  </a:lnTo>
                  <a:lnTo>
                    <a:pt x="320955" y="90411"/>
                  </a:lnTo>
                  <a:lnTo>
                    <a:pt x="366953" y="82998"/>
                  </a:lnTo>
                  <a:lnTo>
                    <a:pt x="409980" y="74451"/>
                  </a:lnTo>
                  <a:lnTo>
                    <a:pt x="457066" y="62982"/>
                  </a:lnTo>
                  <a:lnTo>
                    <a:pt x="492032" y="55509"/>
                  </a:lnTo>
                  <a:lnTo>
                    <a:pt x="532256" y="47335"/>
                  </a:lnTo>
                  <a:lnTo>
                    <a:pt x="569261" y="39033"/>
                  </a:lnTo>
                  <a:lnTo>
                    <a:pt x="589404" y="29342"/>
                  </a:lnTo>
                  <a:lnTo>
                    <a:pt x="6089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8" name="SMARTInkShape-4363"/>
            <p:cNvSpPr/>
            <p:nvPr>
              <p:custDataLst>
                <p:tags r:id="rId9"/>
              </p:custDataLst>
            </p:nvPr>
          </p:nvSpPr>
          <p:spPr>
            <a:xfrm>
              <a:off x="971550" y="413801"/>
              <a:ext cx="80861" cy="202150"/>
            </a:xfrm>
            <a:custGeom>
              <a:avLst/>
              <a:gdLst/>
              <a:ahLst/>
              <a:cxnLst/>
              <a:rect l="0" t="0" r="0" b="0"/>
              <a:pathLst>
                <a:path w="80861" h="202150">
                  <a:moveTo>
                    <a:pt x="6350" y="30699"/>
                  </a:moveTo>
                  <a:lnTo>
                    <a:pt x="6350" y="30699"/>
                  </a:lnTo>
                  <a:lnTo>
                    <a:pt x="6350" y="23957"/>
                  </a:lnTo>
                  <a:lnTo>
                    <a:pt x="5644" y="21971"/>
                  </a:lnTo>
                  <a:lnTo>
                    <a:pt x="4469" y="20647"/>
                  </a:lnTo>
                  <a:lnTo>
                    <a:pt x="2979" y="19764"/>
                  </a:lnTo>
                  <a:lnTo>
                    <a:pt x="2692" y="17765"/>
                  </a:lnTo>
                  <a:lnTo>
                    <a:pt x="5729" y="7219"/>
                  </a:lnTo>
                  <a:lnTo>
                    <a:pt x="9537" y="2497"/>
                  </a:lnTo>
                  <a:lnTo>
                    <a:pt x="25247" y="0"/>
                  </a:lnTo>
                  <a:lnTo>
                    <a:pt x="41034" y="2631"/>
                  </a:lnTo>
                  <a:lnTo>
                    <a:pt x="48341" y="7876"/>
                  </a:lnTo>
                  <a:lnTo>
                    <a:pt x="51277" y="11251"/>
                  </a:lnTo>
                  <a:lnTo>
                    <a:pt x="51824" y="16322"/>
                  </a:lnTo>
                  <a:lnTo>
                    <a:pt x="48668" y="29483"/>
                  </a:lnTo>
                  <a:lnTo>
                    <a:pt x="35850" y="50084"/>
                  </a:lnTo>
                  <a:lnTo>
                    <a:pt x="28810" y="59883"/>
                  </a:lnTo>
                  <a:lnTo>
                    <a:pt x="26916" y="67423"/>
                  </a:lnTo>
                  <a:lnTo>
                    <a:pt x="27116" y="69999"/>
                  </a:lnTo>
                  <a:lnTo>
                    <a:pt x="27955" y="71715"/>
                  </a:lnTo>
                  <a:lnTo>
                    <a:pt x="42095" y="84130"/>
                  </a:lnTo>
                  <a:lnTo>
                    <a:pt x="67005" y="99476"/>
                  </a:lnTo>
                  <a:lnTo>
                    <a:pt x="76846" y="111441"/>
                  </a:lnTo>
                  <a:lnTo>
                    <a:pt x="80015" y="121618"/>
                  </a:lnTo>
                  <a:lnTo>
                    <a:pt x="80860" y="127295"/>
                  </a:lnTo>
                  <a:lnTo>
                    <a:pt x="78036" y="139247"/>
                  </a:lnTo>
                  <a:lnTo>
                    <a:pt x="71372" y="151615"/>
                  </a:lnTo>
                  <a:lnTo>
                    <a:pt x="50556" y="176392"/>
                  </a:lnTo>
                  <a:lnTo>
                    <a:pt x="0" y="202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9" name="SMARTInkShape-4364"/>
            <p:cNvSpPr/>
            <p:nvPr>
              <p:custDataLst>
                <p:tags r:id="rId10"/>
              </p:custDataLst>
            </p:nvPr>
          </p:nvSpPr>
          <p:spPr>
            <a:xfrm>
              <a:off x="616212" y="521499"/>
              <a:ext cx="190239" cy="97767"/>
            </a:xfrm>
            <a:custGeom>
              <a:avLst/>
              <a:gdLst/>
              <a:ahLst/>
              <a:cxnLst/>
              <a:rect l="0" t="0" r="0" b="0"/>
              <a:pathLst>
                <a:path w="190239" h="97767">
                  <a:moveTo>
                    <a:pt x="6088" y="37301"/>
                  </a:moveTo>
                  <a:lnTo>
                    <a:pt x="6088" y="37301"/>
                  </a:lnTo>
                  <a:lnTo>
                    <a:pt x="2717" y="33930"/>
                  </a:lnTo>
                  <a:lnTo>
                    <a:pt x="1062" y="30393"/>
                  </a:lnTo>
                  <a:lnTo>
                    <a:pt x="0" y="19003"/>
                  </a:lnTo>
                  <a:lnTo>
                    <a:pt x="618" y="16636"/>
                  </a:lnTo>
                  <a:lnTo>
                    <a:pt x="1736" y="15058"/>
                  </a:lnTo>
                  <a:lnTo>
                    <a:pt x="11970" y="9153"/>
                  </a:lnTo>
                  <a:lnTo>
                    <a:pt x="23284" y="9034"/>
                  </a:lnTo>
                  <a:lnTo>
                    <a:pt x="30252" y="9989"/>
                  </a:lnTo>
                  <a:lnTo>
                    <a:pt x="35603" y="12743"/>
                  </a:lnTo>
                  <a:lnTo>
                    <a:pt x="55174" y="38248"/>
                  </a:lnTo>
                  <a:lnTo>
                    <a:pt x="57772" y="50422"/>
                  </a:lnTo>
                  <a:lnTo>
                    <a:pt x="55269" y="67294"/>
                  </a:lnTo>
                  <a:lnTo>
                    <a:pt x="46091" y="92939"/>
                  </a:lnTo>
                  <a:lnTo>
                    <a:pt x="41977" y="97307"/>
                  </a:lnTo>
                  <a:lnTo>
                    <a:pt x="39891" y="97766"/>
                  </a:lnTo>
                  <a:lnTo>
                    <a:pt x="37796" y="97366"/>
                  </a:lnTo>
                  <a:lnTo>
                    <a:pt x="35693" y="96395"/>
                  </a:lnTo>
                  <a:lnTo>
                    <a:pt x="34997" y="92925"/>
                  </a:lnTo>
                  <a:lnTo>
                    <a:pt x="36105" y="81543"/>
                  </a:lnTo>
                  <a:lnTo>
                    <a:pt x="44066" y="62639"/>
                  </a:lnTo>
                  <a:lnTo>
                    <a:pt x="84050" y="17555"/>
                  </a:lnTo>
                  <a:lnTo>
                    <a:pt x="104273" y="3245"/>
                  </a:lnTo>
                  <a:lnTo>
                    <a:pt x="108992" y="998"/>
                  </a:lnTo>
                  <a:lnTo>
                    <a:pt x="109263" y="399"/>
                  </a:lnTo>
                  <a:lnTo>
                    <a:pt x="108738" y="0"/>
                  </a:lnTo>
                  <a:lnTo>
                    <a:pt x="101257" y="9551"/>
                  </a:lnTo>
                  <a:lnTo>
                    <a:pt x="93475" y="29157"/>
                  </a:lnTo>
                  <a:lnTo>
                    <a:pt x="90071" y="49469"/>
                  </a:lnTo>
                  <a:lnTo>
                    <a:pt x="93038" y="62465"/>
                  </a:lnTo>
                  <a:lnTo>
                    <a:pt x="95805" y="68893"/>
                  </a:lnTo>
                  <a:lnTo>
                    <a:pt x="106405" y="77918"/>
                  </a:lnTo>
                  <a:lnTo>
                    <a:pt x="121229" y="83575"/>
                  </a:lnTo>
                  <a:lnTo>
                    <a:pt x="139577" y="86090"/>
                  </a:lnTo>
                  <a:lnTo>
                    <a:pt x="190238" y="754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4365"/>
            <p:cNvSpPr/>
            <p:nvPr>
              <p:custDataLst>
                <p:tags r:id="rId11"/>
              </p:custDataLst>
            </p:nvPr>
          </p:nvSpPr>
          <p:spPr>
            <a:xfrm>
              <a:off x="436793" y="349443"/>
              <a:ext cx="158804" cy="302861"/>
            </a:xfrm>
            <a:custGeom>
              <a:avLst/>
              <a:gdLst/>
              <a:ahLst/>
              <a:cxnLst/>
              <a:rect l="0" t="0" r="0" b="0"/>
              <a:pathLst>
                <a:path w="158804" h="302861">
                  <a:moveTo>
                    <a:pt x="7707" y="31557"/>
                  </a:moveTo>
                  <a:lnTo>
                    <a:pt x="7707" y="31557"/>
                  </a:lnTo>
                  <a:lnTo>
                    <a:pt x="14449" y="34928"/>
                  </a:lnTo>
                  <a:lnTo>
                    <a:pt x="58608" y="37645"/>
                  </a:lnTo>
                  <a:lnTo>
                    <a:pt x="71017" y="35909"/>
                  </a:lnTo>
                  <a:lnTo>
                    <a:pt x="113463" y="22697"/>
                  </a:lnTo>
                  <a:lnTo>
                    <a:pt x="158803" y="460"/>
                  </a:lnTo>
                  <a:lnTo>
                    <a:pt x="146237" y="0"/>
                  </a:lnTo>
                  <a:lnTo>
                    <a:pt x="134187" y="5537"/>
                  </a:lnTo>
                  <a:lnTo>
                    <a:pt x="87772" y="37147"/>
                  </a:lnTo>
                  <a:lnTo>
                    <a:pt x="57546" y="68253"/>
                  </a:lnTo>
                  <a:lnTo>
                    <a:pt x="51024" y="87377"/>
                  </a:lnTo>
                  <a:lnTo>
                    <a:pt x="49285" y="98404"/>
                  </a:lnTo>
                  <a:lnTo>
                    <a:pt x="50948" y="106460"/>
                  </a:lnTo>
                  <a:lnTo>
                    <a:pt x="54879" y="112537"/>
                  </a:lnTo>
                  <a:lnTo>
                    <a:pt x="74724" y="127359"/>
                  </a:lnTo>
                  <a:lnTo>
                    <a:pt x="102802" y="139301"/>
                  </a:lnTo>
                  <a:lnTo>
                    <a:pt x="104970" y="141486"/>
                  </a:lnTo>
                  <a:lnTo>
                    <a:pt x="105005" y="144354"/>
                  </a:lnTo>
                  <a:lnTo>
                    <a:pt x="101280" y="151304"/>
                  </a:lnTo>
                  <a:lnTo>
                    <a:pt x="56931" y="194988"/>
                  </a:lnTo>
                  <a:lnTo>
                    <a:pt x="17420" y="239029"/>
                  </a:lnTo>
                  <a:lnTo>
                    <a:pt x="380" y="272444"/>
                  </a:lnTo>
                  <a:lnTo>
                    <a:pt x="0" y="278226"/>
                  </a:lnTo>
                  <a:lnTo>
                    <a:pt x="3341" y="288414"/>
                  </a:lnTo>
                  <a:lnTo>
                    <a:pt x="9529" y="295764"/>
                  </a:lnTo>
                  <a:lnTo>
                    <a:pt x="13155" y="298711"/>
                  </a:lnTo>
                  <a:lnTo>
                    <a:pt x="35113" y="302860"/>
                  </a:lnTo>
                  <a:lnTo>
                    <a:pt x="74844" y="298487"/>
                  </a:lnTo>
                  <a:lnTo>
                    <a:pt x="147407" y="2792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107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SMARTInkShape-Group847"/>
          <p:cNvGrpSpPr/>
          <p:nvPr/>
        </p:nvGrpSpPr>
        <p:grpSpPr>
          <a:xfrm>
            <a:off x="5537200" y="673187"/>
            <a:ext cx="1634836" cy="519810"/>
            <a:chOff x="5537200" y="673187"/>
            <a:chExt cx="1634836" cy="519810"/>
          </a:xfrm>
        </p:grpSpPr>
        <p:sp>
          <p:nvSpPr>
            <p:cNvPr id="29" name="SMARTInkShape-4366"/>
            <p:cNvSpPr/>
            <p:nvPr>
              <p:custDataLst>
                <p:tags r:id="rId145"/>
              </p:custDataLst>
            </p:nvPr>
          </p:nvSpPr>
          <p:spPr>
            <a:xfrm>
              <a:off x="6173361" y="908127"/>
              <a:ext cx="87740" cy="241224"/>
            </a:xfrm>
            <a:custGeom>
              <a:avLst/>
              <a:gdLst/>
              <a:ahLst/>
              <a:cxnLst/>
              <a:rect l="0" t="0" r="0" b="0"/>
              <a:pathLst>
                <a:path w="87740" h="241224">
                  <a:moveTo>
                    <a:pt x="87739" y="6273"/>
                  </a:moveTo>
                  <a:lnTo>
                    <a:pt x="87739" y="6273"/>
                  </a:lnTo>
                  <a:lnTo>
                    <a:pt x="87738" y="806"/>
                  </a:lnTo>
                  <a:lnTo>
                    <a:pt x="87034" y="511"/>
                  </a:lnTo>
                  <a:lnTo>
                    <a:pt x="75530" y="0"/>
                  </a:lnTo>
                  <a:lnTo>
                    <a:pt x="69847" y="1839"/>
                  </a:lnTo>
                  <a:lnTo>
                    <a:pt x="50338" y="15510"/>
                  </a:lnTo>
                  <a:lnTo>
                    <a:pt x="25082" y="53096"/>
                  </a:lnTo>
                  <a:lnTo>
                    <a:pt x="7655" y="97105"/>
                  </a:lnTo>
                  <a:lnTo>
                    <a:pt x="0" y="140766"/>
                  </a:lnTo>
                  <a:lnTo>
                    <a:pt x="949" y="178785"/>
                  </a:lnTo>
                  <a:lnTo>
                    <a:pt x="7696" y="207906"/>
                  </a:lnTo>
                  <a:lnTo>
                    <a:pt x="18632" y="230646"/>
                  </a:lnTo>
                  <a:lnTo>
                    <a:pt x="22618" y="236288"/>
                  </a:lnTo>
                  <a:lnTo>
                    <a:pt x="28097" y="239344"/>
                  </a:lnTo>
                  <a:lnTo>
                    <a:pt x="55989" y="24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367"/>
            <p:cNvSpPr/>
            <p:nvPr>
              <p:custDataLst>
                <p:tags r:id="rId146"/>
              </p:custDataLst>
            </p:nvPr>
          </p:nvSpPr>
          <p:spPr>
            <a:xfrm>
              <a:off x="6293994" y="962574"/>
              <a:ext cx="100457" cy="154602"/>
            </a:xfrm>
            <a:custGeom>
              <a:avLst/>
              <a:gdLst/>
              <a:ahLst/>
              <a:cxnLst/>
              <a:rect l="0" t="0" r="0" b="0"/>
              <a:pathLst>
                <a:path w="100457" h="154602">
                  <a:moveTo>
                    <a:pt x="11556" y="21676"/>
                  </a:moveTo>
                  <a:lnTo>
                    <a:pt x="11556" y="21676"/>
                  </a:lnTo>
                  <a:lnTo>
                    <a:pt x="8185" y="18305"/>
                  </a:lnTo>
                  <a:lnTo>
                    <a:pt x="4649" y="16650"/>
                  </a:lnTo>
                  <a:lnTo>
                    <a:pt x="2717" y="16209"/>
                  </a:lnTo>
                  <a:lnTo>
                    <a:pt x="1430" y="15209"/>
                  </a:lnTo>
                  <a:lnTo>
                    <a:pt x="0" y="12216"/>
                  </a:lnTo>
                  <a:lnTo>
                    <a:pt x="1030" y="10431"/>
                  </a:lnTo>
                  <a:lnTo>
                    <a:pt x="12822" y="2495"/>
                  </a:lnTo>
                  <a:lnTo>
                    <a:pt x="16633" y="422"/>
                  </a:lnTo>
                  <a:lnTo>
                    <a:pt x="26512" y="0"/>
                  </a:lnTo>
                  <a:lnTo>
                    <a:pt x="46731" y="5478"/>
                  </a:lnTo>
                  <a:lnTo>
                    <a:pt x="53765" y="11184"/>
                  </a:lnTo>
                  <a:lnTo>
                    <a:pt x="56629" y="14682"/>
                  </a:lnTo>
                  <a:lnTo>
                    <a:pt x="60659" y="36459"/>
                  </a:lnTo>
                  <a:lnTo>
                    <a:pt x="58482" y="58512"/>
                  </a:lnTo>
                  <a:lnTo>
                    <a:pt x="44398" y="103293"/>
                  </a:lnTo>
                  <a:lnTo>
                    <a:pt x="32866" y="135592"/>
                  </a:lnTo>
                  <a:lnTo>
                    <a:pt x="26165" y="147764"/>
                  </a:lnTo>
                  <a:lnTo>
                    <a:pt x="25529" y="150185"/>
                  </a:lnTo>
                  <a:lnTo>
                    <a:pt x="25811" y="151798"/>
                  </a:lnTo>
                  <a:lnTo>
                    <a:pt x="26704" y="152874"/>
                  </a:lnTo>
                  <a:lnTo>
                    <a:pt x="29577" y="154070"/>
                  </a:lnTo>
                  <a:lnTo>
                    <a:pt x="33206" y="154601"/>
                  </a:lnTo>
                  <a:lnTo>
                    <a:pt x="100456" y="1423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368"/>
            <p:cNvSpPr/>
            <p:nvPr>
              <p:custDataLst>
                <p:tags r:id="rId147"/>
              </p:custDataLst>
            </p:nvPr>
          </p:nvSpPr>
          <p:spPr>
            <a:xfrm>
              <a:off x="6502661" y="1041400"/>
              <a:ext cx="82290" cy="18168"/>
            </a:xfrm>
            <a:custGeom>
              <a:avLst/>
              <a:gdLst/>
              <a:ahLst/>
              <a:cxnLst/>
              <a:rect l="0" t="0" r="0" b="0"/>
              <a:pathLst>
                <a:path w="82290" h="18168">
                  <a:moveTo>
                    <a:pt x="6089" y="12700"/>
                  </a:moveTo>
                  <a:lnTo>
                    <a:pt x="6089" y="12700"/>
                  </a:lnTo>
                  <a:lnTo>
                    <a:pt x="0" y="12700"/>
                  </a:lnTo>
                  <a:lnTo>
                    <a:pt x="9930" y="17064"/>
                  </a:lnTo>
                  <a:lnTo>
                    <a:pt x="17439" y="18167"/>
                  </a:lnTo>
                  <a:lnTo>
                    <a:pt x="56526" y="11176"/>
                  </a:lnTo>
                  <a:lnTo>
                    <a:pt x="822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369"/>
            <p:cNvSpPr/>
            <p:nvPr>
              <p:custDataLst>
                <p:tags r:id="rId148"/>
              </p:custDataLst>
            </p:nvPr>
          </p:nvSpPr>
          <p:spPr>
            <a:xfrm>
              <a:off x="6699512" y="966083"/>
              <a:ext cx="139439" cy="132468"/>
            </a:xfrm>
            <a:custGeom>
              <a:avLst/>
              <a:gdLst/>
              <a:ahLst/>
              <a:cxnLst/>
              <a:rect l="0" t="0" r="0" b="0"/>
              <a:pathLst>
                <a:path w="139439" h="132468">
                  <a:moveTo>
                    <a:pt x="6088" y="5467"/>
                  </a:moveTo>
                  <a:lnTo>
                    <a:pt x="6088" y="5467"/>
                  </a:lnTo>
                  <a:lnTo>
                    <a:pt x="2717" y="5467"/>
                  </a:lnTo>
                  <a:lnTo>
                    <a:pt x="1724" y="4761"/>
                  </a:lnTo>
                  <a:lnTo>
                    <a:pt x="1062" y="3585"/>
                  </a:lnTo>
                  <a:lnTo>
                    <a:pt x="0" y="0"/>
                  </a:lnTo>
                  <a:lnTo>
                    <a:pt x="6558" y="2749"/>
                  </a:lnTo>
                  <a:lnTo>
                    <a:pt x="11706" y="8022"/>
                  </a:lnTo>
                  <a:lnTo>
                    <a:pt x="50356" y="49556"/>
                  </a:lnTo>
                  <a:lnTo>
                    <a:pt x="94423" y="96609"/>
                  </a:lnTo>
                  <a:lnTo>
                    <a:pt x="119738" y="124296"/>
                  </a:lnTo>
                  <a:lnTo>
                    <a:pt x="126684" y="128835"/>
                  </a:lnTo>
                  <a:lnTo>
                    <a:pt x="139438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370"/>
            <p:cNvSpPr/>
            <p:nvPr>
              <p:custDataLst>
                <p:tags r:id="rId149"/>
              </p:custDataLst>
            </p:nvPr>
          </p:nvSpPr>
          <p:spPr>
            <a:xfrm>
              <a:off x="6694608" y="958850"/>
              <a:ext cx="157043" cy="179043"/>
            </a:xfrm>
            <a:custGeom>
              <a:avLst/>
              <a:gdLst/>
              <a:ahLst/>
              <a:cxnLst/>
              <a:rect l="0" t="0" r="0" b="0"/>
              <a:pathLst>
                <a:path w="157043" h="179043">
                  <a:moveTo>
                    <a:pt x="157042" y="0"/>
                  </a:moveTo>
                  <a:lnTo>
                    <a:pt x="157042" y="0"/>
                  </a:lnTo>
                  <a:lnTo>
                    <a:pt x="150300" y="3371"/>
                  </a:lnTo>
                  <a:lnTo>
                    <a:pt x="145109" y="8789"/>
                  </a:lnTo>
                  <a:lnTo>
                    <a:pt x="115902" y="50451"/>
                  </a:lnTo>
                  <a:lnTo>
                    <a:pt x="82485" y="92975"/>
                  </a:lnTo>
                  <a:lnTo>
                    <a:pt x="40231" y="131472"/>
                  </a:lnTo>
                  <a:lnTo>
                    <a:pt x="6934" y="164804"/>
                  </a:lnTo>
                  <a:lnTo>
                    <a:pt x="852" y="175831"/>
                  </a:lnTo>
                  <a:lnTo>
                    <a:pt x="0" y="178604"/>
                  </a:lnTo>
                  <a:lnTo>
                    <a:pt x="841" y="179042"/>
                  </a:lnTo>
                  <a:lnTo>
                    <a:pt x="10992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371"/>
            <p:cNvSpPr/>
            <p:nvPr>
              <p:custDataLst>
                <p:tags r:id="rId150"/>
              </p:custDataLst>
            </p:nvPr>
          </p:nvSpPr>
          <p:spPr>
            <a:xfrm>
              <a:off x="6683179" y="895350"/>
              <a:ext cx="168472" cy="19051"/>
            </a:xfrm>
            <a:custGeom>
              <a:avLst/>
              <a:gdLst/>
              <a:ahLst/>
              <a:cxnLst/>
              <a:rect l="0" t="0" r="0" b="0"/>
              <a:pathLst>
                <a:path w="168472" h="19051">
                  <a:moveTo>
                    <a:pt x="3371" y="19050"/>
                  </a:moveTo>
                  <a:lnTo>
                    <a:pt x="3371" y="19050"/>
                  </a:lnTo>
                  <a:lnTo>
                    <a:pt x="0" y="19050"/>
                  </a:lnTo>
                  <a:lnTo>
                    <a:pt x="418" y="18344"/>
                  </a:lnTo>
                  <a:lnTo>
                    <a:pt x="4645" y="15679"/>
                  </a:lnTo>
                  <a:lnTo>
                    <a:pt x="29702" y="8924"/>
                  </a:lnTo>
                  <a:lnTo>
                    <a:pt x="69772" y="4977"/>
                  </a:lnTo>
                  <a:lnTo>
                    <a:pt x="1684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372"/>
            <p:cNvSpPr/>
            <p:nvPr>
              <p:custDataLst>
                <p:tags r:id="rId151"/>
              </p:custDataLst>
            </p:nvPr>
          </p:nvSpPr>
          <p:spPr>
            <a:xfrm>
              <a:off x="6934200" y="903425"/>
              <a:ext cx="70288" cy="252276"/>
            </a:xfrm>
            <a:custGeom>
              <a:avLst/>
              <a:gdLst/>
              <a:ahLst/>
              <a:cxnLst/>
              <a:rect l="0" t="0" r="0" b="0"/>
              <a:pathLst>
                <a:path w="70288" h="252276">
                  <a:moveTo>
                    <a:pt x="12700" y="10975"/>
                  </a:moveTo>
                  <a:lnTo>
                    <a:pt x="12700" y="10975"/>
                  </a:lnTo>
                  <a:lnTo>
                    <a:pt x="16070" y="862"/>
                  </a:lnTo>
                  <a:lnTo>
                    <a:pt x="17769" y="0"/>
                  </a:lnTo>
                  <a:lnTo>
                    <a:pt x="19607" y="1541"/>
                  </a:lnTo>
                  <a:lnTo>
                    <a:pt x="46108" y="49147"/>
                  </a:lnTo>
                  <a:lnTo>
                    <a:pt x="64484" y="95756"/>
                  </a:lnTo>
                  <a:lnTo>
                    <a:pt x="70287" y="123444"/>
                  </a:lnTo>
                  <a:lnTo>
                    <a:pt x="69586" y="162832"/>
                  </a:lnTo>
                  <a:lnTo>
                    <a:pt x="64205" y="198492"/>
                  </a:lnTo>
                  <a:lnTo>
                    <a:pt x="57698" y="213320"/>
                  </a:lnTo>
                  <a:lnTo>
                    <a:pt x="39360" y="236343"/>
                  </a:lnTo>
                  <a:lnTo>
                    <a:pt x="0" y="252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373"/>
            <p:cNvSpPr/>
            <p:nvPr>
              <p:custDataLst>
                <p:tags r:id="rId152"/>
              </p:custDataLst>
            </p:nvPr>
          </p:nvSpPr>
          <p:spPr>
            <a:xfrm>
              <a:off x="5537200" y="673187"/>
              <a:ext cx="1634836" cy="519810"/>
            </a:xfrm>
            <a:custGeom>
              <a:avLst/>
              <a:gdLst/>
              <a:ahLst/>
              <a:cxnLst/>
              <a:rect l="0" t="0" r="0" b="0"/>
              <a:pathLst>
                <a:path w="1634836" h="519810">
                  <a:moveTo>
                    <a:pt x="0" y="406313"/>
                  </a:moveTo>
                  <a:lnTo>
                    <a:pt x="0" y="406313"/>
                  </a:lnTo>
                  <a:lnTo>
                    <a:pt x="6088" y="400225"/>
                  </a:lnTo>
                  <a:lnTo>
                    <a:pt x="7004" y="410154"/>
                  </a:lnTo>
                  <a:lnTo>
                    <a:pt x="15129" y="427585"/>
                  </a:lnTo>
                  <a:lnTo>
                    <a:pt x="24238" y="446953"/>
                  </a:lnTo>
                  <a:lnTo>
                    <a:pt x="37998" y="488528"/>
                  </a:lnTo>
                  <a:lnTo>
                    <a:pt x="48670" y="517747"/>
                  </a:lnTo>
                  <a:lnTo>
                    <a:pt x="50791" y="519408"/>
                  </a:lnTo>
                  <a:lnTo>
                    <a:pt x="52910" y="519809"/>
                  </a:lnTo>
                  <a:lnTo>
                    <a:pt x="57147" y="510848"/>
                  </a:lnTo>
                  <a:lnTo>
                    <a:pt x="65616" y="472980"/>
                  </a:lnTo>
                  <a:lnTo>
                    <a:pt x="65355" y="432051"/>
                  </a:lnTo>
                  <a:lnTo>
                    <a:pt x="68204" y="387050"/>
                  </a:lnTo>
                  <a:lnTo>
                    <a:pt x="69119" y="349538"/>
                  </a:lnTo>
                  <a:lnTo>
                    <a:pt x="69633" y="308979"/>
                  </a:lnTo>
                  <a:lnTo>
                    <a:pt x="69786" y="265604"/>
                  </a:lnTo>
                  <a:lnTo>
                    <a:pt x="66460" y="223745"/>
                  </a:lnTo>
                  <a:lnTo>
                    <a:pt x="59015" y="185473"/>
                  </a:lnTo>
                  <a:lnTo>
                    <a:pt x="48650" y="141750"/>
                  </a:lnTo>
                  <a:lnTo>
                    <a:pt x="27142" y="96233"/>
                  </a:lnTo>
                  <a:lnTo>
                    <a:pt x="20648" y="84477"/>
                  </a:lnTo>
                  <a:lnTo>
                    <a:pt x="19760" y="80301"/>
                  </a:lnTo>
                  <a:lnTo>
                    <a:pt x="20934" y="78905"/>
                  </a:lnTo>
                  <a:lnTo>
                    <a:pt x="32151" y="76235"/>
                  </a:lnTo>
                  <a:lnTo>
                    <a:pt x="74319" y="69369"/>
                  </a:lnTo>
                  <a:lnTo>
                    <a:pt x="104292" y="64649"/>
                  </a:lnTo>
                  <a:lnTo>
                    <a:pt x="143483" y="57847"/>
                  </a:lnTo>
                  <a:lnTo>
                    <a:pt x="179246" y="52002"/>
                  </a:lnTo>
                  <a:lnTo>
                    <a:pt x="211604" y="47758"/>
                  </a:lnTo>
                  <a:lnTo>
                    <a:pt x="257587" y="44663"/>
                  </a:lnTo>
                  <a:lnTo>
                    <a:pt x="303903" y="39591"/>
                  </a:lnTo>
                  <a:lnTo>
                    <a:pt x="338974" y="35657"/>
                  </a:lnTo>
                  <a:lnTo>
                    <a:pt x="373846" y="31557"/>
                  </a:lnTo>
                  <a:lnTo>
                    <a:pt x="408865" y="27382"/>
                  </a:lnTo>
                  <a:lnTo>
                    <a:pt x="445596" y="23175"/>
                  </a:lnTo>
                  <a:lnTo>
                    <a:pt x="483086" y="18954"/>
                  </a:lnTo>
                  <a:lnTo>
                    <a:pt x="521622" y="14726"/>
                  </a:lnTo>
                  <a:lnTo>
                    <a:pt x="562267" y="10494"/>
                  </a:lnTo>
                  <a:lnTo>
                    <a:pt x="603850" y="8144"/>
                  </a:lnTo>
                  <a:lnTo>
                    <a:pt x="645850" y="6393"/>
                  </a:lnTo>
                  <a:lnTo>
                    <a:pt x="688035" y="3263"/>
                  </a:lnTo>
                  <a:lnTo>
                    <a:pt x="732183" y="1402"/>
                  </a:lnTo>
                  <a:lnTo>
                    <a:pt x="778382" y="575"/>
                  </a:lnTo>
                  <a:lnTo>
                    <a:pt x="802554" y="354"/>
                  </a:lnTo>
                  <a:lnTo>
                    <a:pt x="827136" y="207"/>
                  </a:lnTo>
                  <a:lnTo>
                    <a:pt x="851286" y="109"/>
                  </a:lnTo>
                  <a:lnTo>
                    <a:pt x="898815" y="0"/>
                  </a:lnTo>
                  <a:lnTo>
                    <a:pt x="945808" y="1833"/>
                  </a:lnTo>
                  <a:lnTo>
                    <a:pt x="993270" y="4294"/>
                  </a:lnTo>
                  <a:lnTo>
                    <a:pt x="1017780" y="4950"/>
                  </a:lnTo>
                  <a:lnTo>
                    <a:pt x="1042587" y="5388"/>
                  </a:lnTo>
                  <a:lnTo>
                    <a:pt x="1066885" y="5680"/>
                  </a:lnTo>
                  <a:lnTo>
                    <a:pt x="1090846" y="5874"/>
                  </a:lnTo>
                  <a:lnTo>
                    <a:pt x="1137459" y="6090"/>
                  </a:lnTo>
                  <a:lnTo>
                    <a:pt x="1181695" y="6186"/>
                  </a:lnTo>
                  <a:lnTo>
                    <a:pt x="1224873" y="6229"/>
                  </a:lnTo>
                  <a:lnTo>
                    <a:pt x="1266877" y="6953"/>
                  </a:lnTo>
                  <a:lnTo>
                    <a:pt x="1306712" y="9627"/>
                  </a:lnTo>
                  <a:lnTo>
                    <a:pt x="1343702" y="11286"/>
                  </a:lnTo>
                  <a:lnTo>
                    <a:pt x="1378956" y="12023"/>
                  </a:lnTo>
                  <a:lnTo>
                    <a:pt x="1413440" y="12351"/>
                  </a:lnTo>
                  <a:lnTo>
                    <a:pt x="1457844" y="12535"/>
                  </a:lnTo>
                  <a:lnTo>
                    <a:pt x="1501184" y="15961"/>
                  </a:lnTo>
                  <a:lnTo>
                    <a:pt x="1538563" y="18073"/>
                  </a:lnTo>
                  <a:lnTo>
                    <a:pt x="1582094" y="22070"/>
                  </a:lnTo>
                  <a:lnTo>
                    <a:pt x="1627929" y="29036"/>
                  </a:lnTo>
                  <a:lnTo>
                    <a:pt x="1634161" y="30496"/>
                  </a:lnTo>
                  <a:lnTo>
                    <a:pt x="1634835" y="31590"/>
                  </a:lnTo>
                  <a:lnTo>
                    <a:pt x="1631950" y="380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374"/>
            <p:cNvSpPr/>
            <p:nvPr>
              <p:custDataLst>
                <p:tags r:id="rId153"/>
              </p:custDataLst>
            </p:nvPr>
          </p:nvSpPr>
          <p:spPr>
            <a:xfrm>
              <a:off x="5676900" y="882395"/>
              <a:ext cx="177801" cy="285950"/>
            </a:xfrm>
            <a:custGeom>
              <a:avLst/>
              <a:gdLst/>
              <a:ahLst/>
              <a:cxnLst/>
              <a:rect l="0" t="0" r="0" b="0"/>
              <a:pathLst>
                <a:path w="177801" h="285950">
                  <a:moveTo>
                    <a:pt x="0" y="101855"/>
                  </a:moveTo>
                  <a:lnTo>
                    <a:pt x="0" y="101855"/>
                  </a:lnTo>
                  <a:lnTo>
                    <a:pt x="5026" y="79251"/>
                  </a:lnTo>
                  <a:lnTo>
                    <a:pt x="6467" y="66409"/>
                  </a:lnTo>
                  <a:lnTo>
                    <a:pt x="11739" y="53216"/>
                  </a:lnTo>
                  <a:lnTo>
                    <a:pt x="12060" y="53201"/>
                  </a:lnTo>
                  <a:lnTo>
                    <a:pt x="21513" y="95924"/>
                  </a:lnTo>
                  <a:lnTo>
                    <a:pt x="33361" y="143539"/>
                  </a:lnTo>
                  <a:lnTo>
                    <a:pt x="40927" y="181899"/>
                  </a:lnTo>
                  <a:lnTo>
                    <a:pt x="55275" y="223900"/>
                  </a:lnTo>
                  <a:lnTo>
                    <a:pt x="73454" y="271421"/>
                  </a:lnTo>
                  <a:lnTo>
                    <a:pt x="78037" y="282110"/>
                  </a:lnTo>
                  <a:lnTo>
                    <a:pt x="80247" y="284820"/>
                  </a:lnTo>
                  <a:lnTo>
                    <a:pt x="82425" y="285920"/>
                  </a:lnTo>
                  <a:lnTo>
                    <a:pt x="84584" y="285949"/>
                  </a:lnTo>
                  <a:lnTo>
                    <a:pt x="88864" y="276572"/>
                  </a:lnTo>
                  <a:lnTo>
                    <a:pt x="100730" y="238437"/>
                  </a:lnTo>
                  <a:lnTo>
                    <a:pt x="112553" y="195789"/>
                  </a:lnTo>
                  <a:lnTo>
                    <a:pt x="124825" y="148972"/>
                  </a:lnTo>
                  <a:lnTo>
                    <a:pt x="135370" y="110720"/>
                  </a:lnTo>
                  <a:lnTo>
                    <a:pt x="147494" y="67675"/>
                  </a:lnTo>
                  <a:lnTo>
                    <a:pt x="159898" y="22196"/>
                  </a:lnTo>
                  <a:lnTo>
                    <a:pt x="166930" y="3385"/>
                  </a:lnTo>
                  <a:lnTo>
                    <a:pt x="168438" y="931"/>
                  </a:lnTo>
                  <a:lnTo>
                    <a:pt x="169442" y="0"/>
                  </a:lnTo>
                  <a:lnTo>
                    <a:pt x="170111" y="85"/>
                  </a:lnTo>
                  <a:lnTo>
                    <a:pt x="177800" y="129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375"/>
            <p:cNvSpPr/>
            <p:nvPr>
              <p:custDataLst>
                <p:tags r:id="rId154"/>
              </p:custDataLst>
            </p:nvPr>
          </p:nvSpPr>
          <p:spPr>
            <a:xfrm>
              <a:off x="5830148" y="1017745"/>
              <a:ext cx="119803" cy="120645"/>
            </a:xfrm>
            <a:custGeom>
              <a:avLst/>
              <a:gdLst/>
              <a:ahLst/>
              <a:cxnLst/>
              <a:rect l="0" t="0" r="0" b="0"/>
              <a:pathLst>
                <a:path w="119803" h="120645">
                  <a:moveTo>
                    <a:pt x="88052" y="30005"/>
                  </a:moveTo>
                  <a:lnTo>
                    <a:pt x="88052" y="30005"/>
                  </a:lnTo>
                  <a:lnTo>
                    <a:pt x="84681" y="26634"/>
                  </a:lnTo>
                  <a:lnTo>
                    <a:pt x="73124" y="4143"/>
                  </a:lnTo>
                  <a:lnTo>
                    <a:pt x="69634" y="2181"/>
                  </a:lnTo>
                  <a:lnTo>
                    <a:pt x="60111" y="0"/>
                  </a:lnTo>
                  <a:lnTo>
                    <a:pt x="48823" y="2793"/>
                  </a:lnTo>
                  <a:lnTo>
                    <a:pt x="36750" y="10150"/>
                  </a:lnTo>
                  <a:lnTo>
                    <a:pt x="18759" y="30864"/>
                  </a:lnTo>
                  <a:lnTo>
                    <a:pt x="2013" y="65875"/>
                  </a:lnTo>
                  <a:lnTo>
                    <a:pt x="0" y="85397"/>
                  </a:lnTo>
                  <a:lnTo>
                    <a:pt x="6145" y="109055"/>
                  </a:lnTo>
                  <a:lnTo>
                    <a:pt x="9460" y="114455"/>
                  </a:lnTo>
                  <a:lnTo>
                    <a:pt x="16902" y="120455"/>
                  </a:lnTo>
                  <a:lnTo>
                    <a:pt x="21568" y="120644"/>
                  </a:lnTo>
                  <a:lnTo>
                    <a:pt x="32398" y="117091"/>
                  </a:lnTo>
                  <a:lnTo>
                    <a:pt x="50397" y="103786"/>
                  </a:lnTo>
                  <a:lnTo>
                    <a:pt x="57205" y="96193"/>
                  </a:lnTo>
                  <a:lnTo>
                    <a:pt x="64947" y="78827"/>
                  </a:lnTo>
                  <a:lnTo>
                    <a:pt x="68897" y="38563"/>
                  </a:lnTo>
                  <a:lnTo>
                    <a:pt x="65599" y="50493"/>
                  </a:lnTo>
                  <a:lnTo>
                    <a:pt x="65844" y="60513"/>
                  </a:lnTo>
                  <a:lnTo>
                    <a:pt x="75121" y="85185"/>
                  </a:lnTo>
                  <a:lnTo>
                    <a:pt x="84421" y="95216"/>
                  </a:lnTo>
                  <a:lnTo>
                    <a:pt x="95610" y="101321"/>
                  </a:lnTo>
                  <a:lnTo>
                    <a:pt x="119802" y="1062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4376"/>
            <p:cNvSpPr/>
            <p:nvPr>
              <p:custDataLst>
                <p:tags r:id="rId155"/>
              </p:custDataLst>
            </p:nvPr>
          </p:nvSpPr>
          <p:spPr>
            <a:xfrm>
              <a:off x="5976494" y="971550"/>
              <a:ext cx="113157" cy="171219"/>
            </a:xfrm>
            <a:custGeom>
              <a:avLst/>
              <a:gdLst/>
              <a:ahLst/>
              <a:cxnLst/>
              <a:rect l="0" t="0" r="0" b="0"/>
              <a:pathLst>
                <a:path w="113157" h="171219">
                  <a:moveTo>
                    <a:pt x="11556" y="50800"/>
                  </a:moveTo>
                  <a:lnTo>
                    <a:pt x="11556" y="50800"/>
                  </a:lnTo>
                  <a:lnTo>
                    <a:pt x="1430" y="39969"/>
                  </a:lnTo>
                  <a:lnTo>
                    <a:pt x="0" y="35873"/>
                  </a:lnTo>
                  <a:lnTo>
                    <a:pt x="324" y="35204"/>
                  </a:lnTo>
                  <a:lnTo>
                    <a:pt x="1245" y="35464"/>
                  </a:lnTo>
                  <a:lnTo>
                    <a:pt x="2566" y="36343"/>
                  </a:lnTo>
                  <a:lnTo>
                    <a:pt x="22651" y="64461"/>
                  </a:lnTo>
                  <a:lnTo>
                    <a:pt x="34104" y="96276"/>
                  </a:lnTo>
                  <a:lnTo>
                    <a:pt x="41280" y="140399"/>
                  </a:lnTo>
                  <a:lnTo>
                    <a:pt x="40994" y="155533"/>
                  </a:lnTo>
                  <a:lnTo>
                    <a:pt x="36164" y="166963"/>
                  </a:lnTo>
                  <a:lnTo>
                    <a:pt x="33605" y="169870"/>
                  </a:lnTo>
                  <a:lnTo>
                    <a:pt x="31194" y="171102"/>
                  </a:lnTo>
                  <a:lnTo>
                    <a:pt x="28881" y="171218"/>
                  </a:lnTo>
                  <a:lnTo>
                    <a:pt x="26312" y="158176"/>
                  </a:lnTo>
                  <a:lnTo>
                    <a:pt x="28033" y="112932"/>
                  </a:lnTo>
                  <a:lnTo>
                    <a:pt x="33215" y="85908"/>
                  </a:lnTo>
                  <a:lnTo>
                    <a:pt x="56495" y="44016"/>
                  </a:lnTo>
                  <a:lnTo>
                    <a:pt x="79355" y="18059"/>
                  </a:lnTo>
                  <a:lnTo>
                    <a:pt x="98437" y="5664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848"/>
          <p:cNvGrpSpPr/>
          <p:nvPr/>
        </p:nvGrpSpPr>
        <p:grpSpPr>
          <a:xfrm>
            <a:off x="5010412" y="952500"/>
            <a:ext cx="190239" cy="125650"/>
            <a:chOff x="5010412" y="952500"/>
            <a:chExt cx="190239" cy="125650"/>
          </a:xfrm>
        </p:grpSpPr>
        <p:sp>
          <p:nvSpPr>
            <p:cNvPr id="41" name="SMARTInkShape-4377"/>
            <p:cNvSpPr/>
            <p:nvPr>
              <p:custDataLst>
                <p:tags r:id="rId143"/>
              </p:custDataLst>
            </p:nvPr>
          </p:nvSpPr>
          <p:spPr>
            <a:xfrm>
              <a:off x="5010412" y="952500"/>
              <a:ext cx="177539" cy="12694"/>
            </a:xfrm>
            <a:custGeom>
              <a:avLst/>
              <a:gdLst/>
              <a:ahLst/>
              <a:cxnLst/>
              <a:rect l="0" t="0" r="0" b="0"/>
              <a:pathLst>
                <a:path w="177539" h="12694">
                  <a:moveTo>
                    <a:pt x="6088" y="6350"/>
                  </a:moveTo>
                  <a:lnTo>
                    <a:pt x="6088" y="6350"/>
                  </a:lnTo>
                  <a:lnTo>
                    <a:pt x="0" y="12438"/>
                  </a:lnTo>
                  <a:lnTo>
                    <a:pt x="47275" y="12693"/>
                  </a:lnTo>
                  <a:lnTo>
                    <a:pt x="89091" y="8335"/>
                  </a:lnTo>
                  <a:lnTo>
                    <a:pt x="1775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378"/>
            <p:cNvSpPr/>
            <p:nvPr>
              <p:custDataLst>
                <p:tags r:id="rId144"/>
              </p:custDataLst>
            </p:nvPr>
          </p:nvSpPr>
          <p:spPr>
            <a:xfrm>
              <a:off x="5078035" y="1054100"/>
              <a:ext cx="122616" cy="24050"/>
            </a:xfrm>
            <a:custGeom>
              <a:avLst/>
              <a:gdLst/>
              <a:ahLst/>
              <a:cxnLst/>
              <a:rect l="0" t="0" r="0" b="0"/>
              <a:pathLst>
                <a:path w="122616" h="24050">
                  <a:moveTo>
                    <a:pt x="21015" y="6350"/>
                  </a:moveTo>
                  <a:lnTo>
                    <a:pt x="21015" y="6350"/>
                  </a:lnTo>
                  <a:lnTo>
                    <a:pt x="14273" y="9721"/>
                  </a:lnTo>
                  <a:lnTo>
                    <a:pt x="9081" y="15139"/>
                  </a:lnTo>
                  <a:lnTo>
                    <a:pt x="4422" y="20840"/>
                  </a:lnTo>
                  <a:lnTo>
                    <a:pt x="0" y="23373"/>
                  </a:lnTo>
                  <a:lnTo>
                    <a:pt x="1362" y="24049"/>
                  </a:lnTo>
                  <a:lnTo>
                    <a:pt x="44837" y="21851"/>
                  </a:lnTo>
                  <a:lnTo>
                    <a:pt x="1226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849"/>
          <p:cNvGrpSpPr/>
          <p:nvPr/>
        </p:nvGrpSpPr>
        <p:grpSpPr>
          <a:xfrm>
            <a:off x="2647950" y="463588"/>
            <a:ext cx="1638301" cy="660206"/>
            <a:chOff x="2647950" y="463588"/>
            <a:chExt cx="1638301" cy="660206"/>
          </a:xfrm>
        </p:grpSpPr>
        <p:sp>
          <p:nvSpPr>
            <p:cNvPr id="44" name="SMARTInkShape-4379"/>
            <p:cNvSpPr/>
            <p:nvPr>
              <p:custDataLst>
                <p:tags r:id="rId135"/>
              </p:custDataLst>
            </p:nvPr>
          </p:nvSpPr>
          <p:spPr>
            <a:xfrm>
              <a:off x="2940311" y="738524"/>
              <a:ext cx="202940" cy="346483"/>
            </a:xfrm>
            <a:custGeom>
              <a:avLst/>
              <a:gdLst/>
              <a:ahLst/>
              <a:cxnLst/>
              <a:rect l="0" t="0" r="0" b="0"/>
              <a:pathLst>
                <a:path w="202940" h="346483">
                  <a:moveTo>
                    <a:pt x="6089" y="61576"/>
                  </a:moveTo>
                  <a:lnTo>
                    <a:pt x="6089" y="61576"/>
                  </a:lnTo>
                  <a:lnTo>
                    <a:pt x="0" y="37843"/>
                  </a:lnTo>
                  <a:lnTo>
                    <a:pt x="6559" y="46783"/>
                  </a:lnTo>
                  <a:lnTo>
                    <a:pt x="22335" y="89270"/>
                  </a:lnTo>
                  <a:lnTo>
                    <a:pt x="38890" y="133987"/>
                  </a:lnTo>
                  <a:lnTo>
                    <a:pt x="53437" y="177340"/>
                  </a:lnTo>
                  <a:lnTo>
                    <a:pt x="65979" y="218173"/>
                  </a:lnTo>
                  <a:lnTo>
                    <a:pt x="81219" y="264138"/>
                  </a:lnTo>
                  <a:lnTo>
                    <a:pt x="95640" y="310433"/>
                  </a:lnTo>
                  <a:lnTo>
                    <a:pt x="105989" y="338549"/>
                  </a:lnTo>
                  <a:lnTo>
                    <a:pt x="113048" y="346482"/>
                  </a:lnTo>
                  <a:lnTo>
                    <a:pt x="116906" y="345352"/>
                  </a:lnTo>
                  <a:lnTo>
                    <a:pt x="124955" y="334690"/>
                  </a:lnTo>
                  <a:lnTo>
                    <a:pt x="137258" y="293324"/>
                  </a:lnTo>
                  <a:lnTo>
                    <a:pt x="147103" y="254028"/>
                  </a:lnTo>
                  <a:lnTo>
                    <a:pt x="152058" y="216593"/>
                  </a:lnTo>
                  <a:lnTo>
                    <a:pt x="158218" y="184094"/>
                  </a:lnTo>
                  <a:lnTo>
                    <a:pt x="163778" y="148484"/>
                  </a:lnTo>
                  <a:lnTo>
                    <a:pt x="168601" y="112196"/>
                  </a:lnTo>
                  <a:lnTo>
                    <a:pt x="173096" y="77254"/>
                  </a:lnTo>
                  <a:lnTo>
                    <a:pt x="181731" y="34177"/>
                  </a:lnTo>
                  <a:lnTo>
                    <a:pt x="193058" y="0"/>
                  </a:lnTo>
                  <a:lnTo>
                    <a:pt x="192824" y="64"/>
                  </a:lnTo>
                  <a:lnTo>
                    <a:pt x="191962" y="1518"/>
                  </a:lnTo>
                  <a:lnTo>
                    <a:pt x="202939" y="361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380"/>
            <p:cNvSpPr/>
            <p:nvPr>
              <p:custDataLst>
                <p:tags r:id="rId136"/>
              </p:custDataLst>
            </p:nvPr>
          </p:nvSpPr>
          <p:spPr>
            <a:xfrm>
              <a:off x="3130302" y="916298"/>
              <a:ext cx="114549" cy="137352"/>
            </a:xfrm>
            <a:custGeom>
              <a:avLst/>
              <a:gdLst/>
              <a:ahLst/>
              <a:cxnLst/>
              <a:rect l="0" t="0" r="0" b="0"/>
              <a:pathLst>
                <a:path w="114549" h="137352">
                  <a:moveTo>
                    <a:pt x="70098" y="61602"/>
                  </a:moveTo>
                  <a:lnTo>
                    <a:pt x="70098" y="61602"/>
                  </a:lnTo>
                  <a:lnTo>
                    <a:pt x="68216" y="21799"/>
                  </a:lnTo>
                  <a:lnTo>
                    <a:pt x="66727" y="16017"/>
                  </a:lnTo>
                  <a:lnTo>
                    <a:pt x="61309" y="7710"/>
                  </a:lnTo>
                  <a:lnTo>
                    <a:pt x="57889" y="4507"/>
                  </a:lnTo>
                  <a:lnTo>
                    <a:pt x="50325" y="949"/>
                  </a:lnTo>
                  <a:lnTo>
                    <a:pt x="46333" y="0"/>
                  </a:lnTo>
                  <a:lnTo>
                    <a:pt x="34371" y="6471"/>
                  </a:lnTo>
                  <a:lnTo>
                    <a:pt x="27230" y="12148"/>
                  </a:lnTo>
                  <a:lnTo>
                    <a:pt x="17414" y="27863"/>
                  </a:lnTo>
                  <a:lnTo>
                    <a:pt x="0" y="74040"/>
                  </a:lnTo>
                  <a:lnTo>
                    <a:pt x="1871" y="117315"/>
                  </a:lnTo>
                  <a:lnTo>
                    <a:pt x="3447" y="124144"/>
                  </a:lnTo>
                  <a:lnTo>
                    <a:pt x="6614" y="129402"/>
                  </a:lnTo>
                  <a:lnTo>
                    <a:pt x="15777" y="137126"/>
                  </a:lnTo>
                  <a:lnTo>
                    <a:pt x="21184" y="137351"/>
                  </a:lnTo>
                  <a:lnTo>
                    <a:pt x="32836" y="131957"/>
                  </a:lnTo>
                  <a:lnTo>
                    <a:pt x="47925" y="117020"/>
                  </a:lnTo>
                  <a:lnTo>
                    <a:pt x="64255" y="84987"/>
                  </a:lnTo>
                  <a:lnTo>
                    <a:pt x="69072" y="69158"/>
                  </a:lnTo>
                  <a:lnTo>
                    <a:pt x="70825" y="66639"/>
                  </a:lnTo>
                  <a:lnTo>
                    <a:pt x="72700" y="64960"/>
                  </a:lnTo>
                  <a:lnTo>
                    <a:pt x="73949" y="64546"/>
                  </a:lnTo>
                  <a:lnTo>
                    <a:pt x="74782" y="64976"/>
                  </a:lnTo>
                  <a:lnTo>
                    <a:pt x="93681" y="94554"/>
                  </a:lnTo>
                  <a:lnTo>
                    <a:pt x="103975" y="102332"/>
                  </a:lnTo>
                  <a:lnTo>
                    <a:pt x="114548" y="106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381"/>
            <p:cNvSpPr/>
            <p:nvPr>
              <p:custDataLst>
                <p:tags r:id="rId137"/>
              </p:custDataLst>
            </p:nvPr>
          </p:nvSpPr>
          <p:spPr>
            <a:xfrm>
              <a:off x="3314700" y="869950"/>
              <a:ext cx="120651" cy="176696"/>
            </a:xfrm>
            <a:custGeom>
              <a:avLst/>
              <a:gdLst/>
              <a:ahLst/>
              <a:cxnLst/>
              <a:rect l="0" t="0" r="0" b="0"/>
              <a:pathLst>
                <a:path w="120651" h="176696">
                  <a:moveTo>
                    <a:pt x="0" y="50800"/>
                  </a:moveTo>
                  <a:lnTo>
                    <a:pt x="0" y="50800"/>
                  </a:lnTo>
                  <a:lnTo>
                    <a:pt x="0" y="39244"/>
                  </a:lnTo>
                  <a:lnTo>
                    <a:pt x="6742" y="41810"/>
                  </a:lnTo>
                  <a:lnTo>
                    <a:pt x="17677" y="50410"/>
                  </a:lnTo>
                  <a:lnTo>
                    <a:pt x="29854" y="65266"/>
                  </a:lnTo>
                  <a:lnTo>
                    <a:pt x="45199" y="107410"/>
                  </a:lnTo>
                  <a:lnTo>
                    <a:pt x="48435" y="136875"/>
                  </a:lnTo>
                  <a:lnTo>
                    <a:pt x="44533" y="164812"/>
                  </a:lnTo>
                  <a:lnTo>
                    <a:pt x="38372" y="175085"/>
                  </a:lnTo>
                  <a:lnTo>
                    <a:pt x="35459" y="176695"/>
                  </a:lnTo>
                  <a:lnTo>
                    <a:pt x="32812" y="176358"/>
                  </a:lnTo>
                  <a:lnTo>
                    <a:pt x="30341" y="174722"/>
                  </a:lnTo>
                  <a:lnTo>
                    <a:pt x="26864" y="145452"/>
                  </a:lnTo>
                  <a:lnTo>
                    <a:pt x="29205" y="111144"/>
                  </a:lnTo>
                  <a:lnTo>
                    <a:pt x="45045" y="69357"/>
                  </a:lnTo>
                  <a:lnTo>
                    <a:pt x="56072" y="46185"/>
                  </a:lnTo>
                  <a:lnTo>
                    <a:pt x="80246" y="2315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382"/>
            <p:cNvSpPr/>
            <p:nvPr>
              <p:custDataLst>
                <p:tags r:id="rId138"/>
              </p:custDataLst>
            </p:nvPr>
          </p:nvSpPr>
          <p:spPr>
            <a:xfrm>
              <a:off x="3557098" y="787146"/>
              <a:ext cx="94153" cy="266955"/>
            </a:xfrm>
            <a:custGeom>
              <a:avLst/>
              <a:gdLst/>
              <a:ahLst/>
              <a:cxnLst/>
              <a:rect l="0" t="0" r="0" b="0"/>
              <a:pathLst>
                <a:path w="94153" h="266955">
                  <a:moveTo>
                    <a:pt x="94152" y="19304"/>
                  </a:moveTo>
                  <a:lnTo>
                    <a:pt x="94152" y="19304"/>
                  </a:lnTo>
                  <a:lnTo>
                    <a:pt x="82218" y="14278"/>
                  </a:lnTo>
                  <a:lnTo>
                    <a:pt x="79846" y="13837"/>
                  </a:lnTo>
                  <a:lnTo>
                    <a:pt x="65194" y="742"/>
                  </a:lnTo>
                  <a:lnTo>
                    <a:pt x="54471" y="0"/>
                  </a:lnTo>
                  <a:lnTo>
                    <a:pt x="42649" y="5786"/>
                  </a:lnTo>
                  <a:lnTo>
                    <a:pt x="36533" y="10292"/>
                  </a:lnTo>
                  <a:lnTo>
                    <a:pt x="17813" y="40231"/>
                  </a:lnTo>
                  <a:lnTo>
                    <a:pt x="5603" y="77010"/>
                  </a:lnTo>
                  <a:lnTo>
                    <a:pt x="226" y="119341"/>
                  </a:lnTo>
                  <a:lnTo>
                    <a:pt x="0" y="158227"/>
                  </a:lnTo>
                  <a:lnTo>
                    <a:pt x="5887" y="202125"/>
                  </a:lnTo>
                  <a:lnTo>
                    <a:pt x="17214" y="235333"/>
                  </a:lnTo>
                  <a:lnTo>
                    <a:pt x="49702" y="266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383"/>
            <p:cNvSpPr/>
            <p:nvPr>
              <p:custDataLst>
                <p:tags r:id="rId139"/>
              </p:custDataLst>
            </p:nvPr>
          </p:nvSpPr>
          <p:spPr>
            <a:xfrm>
              <a:off x="2647950" y="463588"/>
              <a:ext cx="1638301" cy="660206"/>
            </a:xfrm>
            <a:custGeom>
              <a:avLst/>
              <a:gdLst/>
              <a:ahLst/>
              <a:cxnLst/>
              <a:rect l="0" t="0" r="0" b="0"/>
              <a:pathLst>
                <a:path w="1638301" h="660206">
                  <a:moveTo>
                    <a:pt x="0" y="476212"/>
                  </a:moveTo>
                  <a:lnTo>
                    <a:pt x="0" y="476212"/>
                  </a:lnTo>
                  <a:lnTo>
                    <a:pt x="32603" y="517654"/>
                  </a:lnTo>
                  <a:lnTo>
                    <a:pt x="61087" y="565240"/>
                  </a:lnTo>
                  <a:lnTo>
                    <a:pt x="82622" y="608019"/>
                  </a:lnTo>
                  <a:lnTo>
                    <a:pt x="112299" y="655247"/>
                  </a:lnTo>
                  <a:lnTo>
                    <a:pt x="115083" y="659068"/>
                  </a:lnTo>
                  <a:lnTo>
                    <a:pt x="118349" y="660205"/>
                  </a:lnTo>
                  <a:lnTo>
                    <a:pt x="121938" y="659552"/>
                  </a:lnTo>
                  <a:lnTo>
                    <a:pt x="125742" y="657705"/>
                  </a:lnTo>
                  <a:lnTo>
                    <a:pt x="129969" y="644364"/>
                  </a:lnTo>
                  <a:lnTo>
                    <a:pt x="132348" y="605528"/>
                  </a:lnTo>
                  <a:lnTo>
                    <a:pt x="132905" y="571786"/>
                  </a:lnTo>
                  <a:lnTo>
                    <a:pt x="133218" y="528284"/>
                  </a:lnTo>
                  <a:lnTo>
                    <a:pt x="133311" y="483723"/>
                  </a:lnTo>
                  <a:lnTo>
                    <a:pt x="133333" y="451563"/>
                  </a:lnTo>
                  <a:lnTo>
                    <a:pt x="133345" y="405095"/>
                  </a:lnTo>
                  <a:lnTo>
                    <a:pt x="133348" y="363418"/>
                  </a:lnTo>
                  <a:lnTo>
                    <a:pt x="133350" y="320887"/>
                  </a:lnTo>
                  <a:lnTo>
                    <a:pt x="133350" y="280377"/>
                  </a:lnTo>
                  <a:lnTo>
                    <a:pt x="133350" y="246887"/>
                  </a:lnTo>
                  <a:lnTo>
                    <a:pt x="133350" y="209895"/>
                  </a:lnTo>
                  <a:lnTo>
                    <a:pt x="133350" y="174640"/>
                  </a:lnTo>
                  <a:lnTo>
                    <a:pt x="129587" y="142037"/>
                  </a:lnTo>
                  <a:lnTo>
                    <a:pt x="122415" y="97719"/>
                  </a:lnTo>
                  <a:lnTo>
                    <a:pt x="115338" y="51865"/>
                  </a:lnTo>
                  <a:lnTo>
                    <a:pt x="114505" y="41494"/>
                  </a:lnTo>
                  <a:lnTo>
                    <a:pt x="114391" y="42645"/>
                  </a:lnTo>
                  <a:lnTo>
                    <a:pt x="124440" y="47259"/>
                  </a:lnTo>
                  <a:lnTo>
                    <a:pt x="165666" y="50070"/>
                  </a:lnTo>
                  <a:lnTo>
                    <a:pt x="213007" y="48744"/>
                  </a:lnTo>
                  <a:lnTo>
                    <a:pt x="258787" y="45695"/>
                  </a:lnTo>
                  <a:lnTo>
                    <a:pt x="296344" y="44277"/>
                  </a:lnTo>
                  <a:lnTo>
                    <a:pt x="341259" y="41295"/>
                  </a:lnTo>
                  <a:lnTo>
                    <a:pt x="365795" y="38806"/>
                  </a:lnTo>
                  <a:lnTo>
                    <a:pt x="391324" y="35736"/>
                  </a:lnTo>
                  <a:lnTo>
                    <a:pt x="417516" y="32278"/>
                  </a:lnTo>
                  <a:lnTo>
                    <a:pt x="457907" y="26554"/>
                  </a:lnTo>
                  <a:lnTo>
                    <a:pt x="493498" y="21658"/>
                  </a:lnTo>
                  <a:lnTo>
                    <a:pt x="535186" y="17131"/>
                  </a:lnTo>
                  <a:lnTo>
                    <a:pt x="561402" y="15641"/>
                  </a:lnTo>
                  <a:lnTo>
                    <a:pt x="590873" y="14648"/>
                  </a:lnTo>
                  <a:lnTo>
                    <a:pt x="622515" y="13986"/>
                  </a:lnTo>
                  <a:lnTo>
                    <a:pt x="655605" y="12839"/>
                  </a:lnTo>
                  <a:lnTo>
                    <a:pt x="689659" y="11369"/>
                  </a:lnTo>
                  <a:lnTo>
                    <a:pt x="724356" y="9683"/>
                  </a:lnTo>
                  <a:lnTo>
                    <a:pt x="760187" y="8560"/>
                  </a:lnTo>
                  <a:lnTo>
                    <a:pt x="796775" y="7810"/>
                  </a:lnTo>
                  <a:lnTo>
                    <a:pt x="833867" y="7311"/>
                  </a:lnTo>
                  <a:lnTo>
                    <a:pt x="870589" y="6272"/>
                  </a:lnTo>
                  <a:lnTo>
                    <a:pt x="907064" y="4874"/>
                  </a:lnTo>
                  <a:lnTo>
                    <a:pt x="943377" y="3237"/>
                  </a:lnTo>
                  <a:lnTo>
                    <a:pt x="978873" y="2145"/>
                  </a:lnTo>
                  <a:lnTo>
                    <a:pt x="1013826" y="1418"/>
                  </a:lnTo>
                  <a:lnTo>
                    <a:pt x="1048417" y="932"/>
                  </a:lnTo>
                  <a:lnTo>
                    <a:pt x="1081356" y="609"/>
                  </a:lnTo>
                  <a:lnTo>
                    <a:pt x="1113193" y="393"/>
                  </a:lnTo>
                  <a:lnTo>
                    <a:pt x="1144295" y="249"/>
                  </a:lnTo>
                  <a:lnTo>
                    <a:pt x="1174908" y="154"/>
                  </a:lnTo>
                  <a:lnTo>
                    <a:pt x="1205194" y="90"/>
                  </a:lnTo>
                  <a:lnTo>
                    <a:pt x="1235263" y="47"/>
                  </a:lnTo>
                  <a:lnTo>
                    <a:pt x="1262364" y="19"/>
                  </a:lnTo>
                  <a:lnTo>
                    <a:pt x="1287487" y="0"/>
                  </a:lnTo>
                  <a:lnTo>
                    <a:pt x="1334216" y="684"/>
                  </a:lnTo>
                  <a:lnTo>
                    <a:pt x="1378503" y="3340"/>
                  </a:lnTo>
                  <a:lnTo>
                    <a:pt x="1417943" y="4991"/>
                  </a:lnTo>
                  <a:lnTo>
                    <a:pt x="1454286" y="5019"/>
                  </a:lnTo>
                  <a:lnTo>
                    <a:pt x="1489253" y="2680"/>
                  </a:lnTo>
                  <a:lnTo>
                    <a:pt x="1521727" y="1170"/>
                  </a:lnTo>
                  <a:lnTo>
                    <a:pt x="1564013" y="2201"/>
                  </a:lnTo>
                  <a:lnTo>
                    <a:pt x="1600767" y="6976"/>
                  </a:lnTo>
                  <a:lnTo>
                    <a:pt x="1638300" y="12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384"/>
            <p:cNvSpPr/>
            <p:nvPr>
              <p:custDataLst>
                <p:tags r:id="rId140"/>
              </p:custDataLst>
            </p:nvPr>
          </p:nvSpPr>
          <p:spPr>
            <a:xfrm>
              <a:off x="3892550" y="774700"/>
              <a:ext cx="67847" cy="330201"/>
            </a:xfrm>
            <a:custGeom>
              <a:avLst/>
              <a:gdLst/>
              <a:ahLst/>
              <a:cxnLst/>
              <a:rect l="0" t="0" r="0" b="0"/>
              <a:pathLst>
                <a:path w="67847" h="330201">
                  <a:moveTo>
                    <a:pt x="25400" y="0"/>
                  </a:moveTo>
                  <a:lnTo>
                    <a:pt x="25400" y="0"/>
                  </a:lnTo>
                  <a:lnTo>
                    <a:pt x="25400" y="3371"/>
                  </a:lnTo>
                  <a:lnTo>
                    <a:pt x="42698" y="49514"/>
                  </a:lnTo>
                  <a:lnTo>
                    <a:pt x="52946" y="85461"/>
                  </a:lnTo>
                  <a:lnTo>
                    <a:pt x="60765" y="127706"/>
                  </a:lnTo>
                  <a:lnTo>
                    <a:pt x="67846" y="174020"/>
                  </a:lnTo>
                  <a:lnTo>
                    <a:pt x="67548" y="206459"/>
                  </a:lnTo>
                  <a:lnTo>
                    <a:pt x="60152" y="252927"/>
                  </a:lnTo>
                  <a:lnTo>
                    <a:pt x="51768" y="281669"/>
                  </a:lnTo>
                  <a:lnTo>
                    <a:pt x="42058" y="296636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385"/>
            <p:cNvSpPr/>
            <p:nvPr>
              <p:custDataLst>
                <p:tags r:id="rId141"/>
              </p:custDataLst>
            </p:nvPr>
          </p:nvSpPr>
          <p:spPr>
            <a:xfrm>
              <a:off x="3718286" y="723630"/>
              <a:ext cx="142515" cy="76471"/>
            </a:xfrm>
            <a:custGeom>
              <a:avLst/>
              <a:gdLst/>
              <a:ahLst/>
              <a:cxnLst/>
              <a:rect l="0" t="0" r="0" b="0"/>
              <a:pathLst>
                <a:path w="142515" h="76471">
                  <a:moveTo>
                    <a:pt x="34564" y="6620"/>
                  </a:moveTo>
                  <a:lnTo>
                    <a:pt x="34564" y="6620"/>
                  </a:lnTo>
                  <a:lnTo>
                    <a:pt x="27822" y="6620"/>
                  </a:lnTo>
                  <a:lnTo>
                    <a:pt x="22631" y="8501"/>
                  </a:lnTo>
                  <a:lnTo>
                    <a:pt x="13549" y="15458"/>
                  </a:lnTo>
                  <a:lnTo>
                    <a:pt x="710" y="42125"/>
                  </a:lnTo>
                  <a:lnTo>
                    <a:pt x="0" y="45107"/>
                  </a:lnTo>
                  <a:lnTo>
                    <a:pt x="232" y="47094"/>
                  </a:lnTo>
                  <a:lnTo>
                    <a:pt x="1093" y="48420"/>
                  </a:lnTo>
                  <a:lnTo>
                    <a:pt x="3078" y="48598"/>
                  </a:lnTo>
                  <a:lnTo>
                    <a:pt x="9046" y="46914"/>
                  </a:lnTo>
                  <a:lnTo>
                    <a:pt x="55177" y="924"/>
                  </a:lnTo>
                  <a:lnTo>
                    <a:pt x="59595" y="0"/>
                  </a:lnTo>
                  <a:lnTo>
                    <a:pt x="63951" y="90"/>
                  </a:lnTo>
                  <a:lnTo>
                    <a:pt x="68267" y="2267"/>
                  </a:lnTo>
                  <a:lnTo>
                    <a:pt x="106540" y="44128"/>
                  </a:lnTo>
                  <a:lnTo>
                    <a:pt x="142514" y="76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386"/>
            <p:cNvSpPr/>
            <p:nvPr>
              <p:custDataLst>
                <p:tags r:id="rId142"/>
              </p:custDataLst>
            </p:nvPr>
          </p:nvSpPr>
          <p:spPr>
            <a:xfrm>
              <a:off x="3708819" y="844474"/>
              <a:ext cx="132932" cy="210981"/>
            </a:xfrm>
            <a:custGeom>
              <a:avLst/>
              <a:gdLst/>
              <a:ahLst/>
              <a:cxnLst/>
              <a:rect l="0" t="0" r="0" b="0"/>
              <a:pathLst>
                <a:path w="132932" h="210981">
                  <a:moveTo>
                    <a:pt x="75781" y="44526"/>
                  </a:moveTo>
                  <a:lnTo>
                    <a:pt x="75781" y="44526"/>
                  </a:lnTo>
                  <a:lnTo>
                    <a:pt x="79152" y="34413"/>
                  </a:lnTo>
                  <a:lnTo>
                    <a:pt x="77877" y="14640"/>
                  </a:lnTo>
                  <a:lnTo>
                    <a:pt x="73031" y="1020"/>
                  </a:lnTo>
                  <a:lnTo>
                    <a:pt x="69714" y="0"/>
                  </a:lnTo>
                  <a:lnTo>
                    <a:pt x="60385" y="2629"/>
                  </a:lnTo>
                  <a:lnTo>
                    <a:pt x="39861" y="22156"/>
                  </a:lnTo>
                  <a:lnTo>
                    <a:pt x="22648" y="53655"/>
                  </a:lnTo>
                  <a:lnTo>
                    <a:pt x="9259" y="97861"/>
                  </a:lnTo>
                  <a:lnTo>
                    <a:pt x="1703" y="140982"/>
                  </a:lnTo>
                  <a:lnTo>
                    <a:pt x="0" y="173881"/>
                  </a:lnTo>
                  <a:lnTo>
                    <a:pt x="6447" y="199113"/>
                  </a:lnTo>
                  <a:lnTo>
                    <a:pt x="9803" y="204734"/>
                  </a:lnTo>
                  <a:lnTo>
                    <a:pt x="17294" y="210980"/>
                  </a:lnTo>
                  <a:lnTo>
                    <a:pt x="21973" y="209823"/>
                  </a:lnTo>
                  <a:lnTo>
                    <a:pt x="50821" y="183555"/>
                  </a:lnTo>
                  <a:lnTo>
                    <a:pt x="79681" y="142696"/>
                  </a:lnTo>
                  <a:lnTo>
                    <a:pt x="97374" y="95214"/>
                  </a:lnTo>
                  <a:lnTo>
                    <a:pt x="100429" y="63162"/>
                  </a:lnTo>
                  <a:lnTo>
                    <a:pt x="97587" y="36564"/>
                  </a:lnTo>
                  <a:lnTo>
                    <a:pt x="94552" y="30046"/>
                  </a:lnTo>
                  <a:lnTo>
                    <a:pt x="85535" y="20922"/>
                  </a:lnTo>
                  <a:lnTo>
                    <a:pt x="72590" y="16396"/>
                  </a:lnTo>
                  <a:lnTo>
                    <a:pt x="65187" y="15190"/>
                  </a:lnTo>
                  <a:lnTo>
                    <a:pt x="58135" y="16502"/>
                  </a:lnTo>
                  <a:lnTo>
                    <a:pt x="35371" y="30053"/>
                  </a:lnTo>
                  <a:lnTo>
                    <a:pt x="31907" y="32761"/>
                  </a:lnTo>
                  <a:lnTo>
                    <a:pt x="20291" y="56797"/>
                  </a:lnTo>
                  <a:lnTo>
                    <a:pt x="17723" y="71382"/>
                  </a:lnTo>
                  <a:lnTo>
                    <a:pt x="18025" y="77246"/>
                  </a:lnTo>
                  <a:lnTo>
                    <a:pt x="24006" y="89407"/>
                  </a:lnTo>
                  <a:lnTo>
                    <a:pt x="33014" y="99751"/>
                  </a:lnTo>
                  <a:lnTo>
                    <a:pt x="41722" y="104348"/>
                  </a:lnTo>
                  <a:lnTo>
                    <a:pt x="57821" y="100747"/>
                  </a:lnTo>
                  <a:lnTo>
                    <a:pt x="104016" y="79681"/>
                  </a:lnTo>
                  <a:lnTo>
                    <a:pt x="132931" y="57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5" name="SMARTInkShape-Group850"/>
          <p:cNvGrpSpPr/>
          <p:nvPr/>
        </p:nvGrpSpPr>
        <p:grpSpPr>
          <a:xfrm>
            <a:off x="2139950" y="714670"/>
            <a:ext cx="228601" cy="113727"/>
            <a:chOff x="2139950" y="714670"/>
            <a:chExt cx="228601" cy="113727"/>
          </a:xfrm>
        </p:grpSpPr>
        <p:sp>
          <p:nvSpPr>
            <p:cNvPr id="53" name="SMARTInkShape-4387"/>
            <p:cNvSpPr/>
            <p:nvPr>
              <p:custDataLst>
                <p:tags r:id="rId133"/>
              </p:custDataLst>
            </p:nvPr>
          </p:nvSpPr>
          <p:spPr>
            <a:xfrm>
              <a:off x="2182972" y="800100"/>
              <a:ext cx="185579" cy="28297"/>
            </a:xfrm>
            <a:custGeom>
              <a:avLst/>
              <a:gdLst/>
              <a:ahLst/>
              <a:cxnLst/>
              <a:rect l="0" t="0" r="0" b="0"/>
              <a:pathLst>
                <a:path w="185579" h="28297">
                  <a:moveTo>
                    <a:pt x="14128" y="12700"/>
                  </a:moveTo>
                  <a:lnTo>
                    <a:pt x="14128" y="12700"/>
                  </a:lnTo>
                  <a:lnTo>
                    <a:pt x="8353" y="17770"/>
                  </a:lnTo>
                  <a:lnTo>
                    <a:pt x="1919" y="21538"/>
                  </a:lnTo>
                  <a:lnTo>
                    <a:pt x="344" y="23531"/>
                  </a:lnTo>
                  <a:lnTo>
                    <a:pt x="0" y="25565"/>
                  </a:lnTo>
                  <a:lnTo>
                    <a:pt x="476" y="27627"/>
                  </a:lnTo>
                  <a:lnTo>
                    <a:pt x="3615" y="28296"/>
                  </a:lnTo>
                  <a:lnTo>
                    <a:pt x="43440" y="22550"/>
                  </a:lnTo>
                  <a:lnTo>
                    <a:pt x="80125" y="14672"/>
                  </a:lnTo>
                  <a:lnTo>
                    <a:pt x="122348" y="8424"/>
                  </a:lnTo>
                  <a:lnTo>
                    <a:pt x="185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388"/>
            <p:cNvSpPr/>
            <p:nvPr>
              <p:custDataLst>
                <p:tags r:id="rId134"/>
              </p:custDataLst>
            </p:nvPr>
          </p:nvSpPr>
          <p:spPr>
            <a:xfrm>
              <a:off x="2139950" y="714670"/>
              <a:ext cx="177801" cy="21931"/>
            </a:xfrm>
            <a:custGeom>
              <a:avLst/>
              <a:gdLst/>
              <a:ahLst/>
              <a:cxnLst/>
              <a:rect l="0" t="0" r="0" b="0"/>
              <a:pathLst>
                <a:path w="177801" h="21931">
                  <a:moveTo>
                    <a:pt x="0" y="21930"/>
                  </a:moveTo>
                  <a:lnTo>
                    <a:pt x="0" y="21930"/>
                  </a:lnTo>
                  <a:lnTo>
                    <a:pt x="3371" y="18559"/>
                  </a:lnTo>
                  <a:lnTo>
                    <a:pt x="8789" y="16904"/>
                  </a:lnTo>
                  <a:lnTo>
                    <a:pt x="44457" y="10685"/>
                  </a:lnTo>
                  <a:lnTo>
                    <a:pt x="82944" y="4801"/>
                  </a:lnTo>
                  <a:lnTo>
                    <a:pt x="124922" y="0"/>
                  </a:lnTo>
                  <a:lnTo>
                    <a:pt x="177800" y="2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851"/>
          <p:cNvGrpSpPr/>
          <p:nvPr/>
        </p:nvGrpSpPr>
        <p:grpSpPr>
          <a:xfrm>
            <a:off x="752145" y="537927"/>
            <a:ext cx="1086478" cy="377942"/>
            <a:chOff x="752145" y="537927"/>
            <a:chExt cx="1086478" cy="377942"/>
          </a:xfrm>
        </p:grpSpPr>
        <p:sp>
          <p:nvSpPr>
            <p:cNvPr id="56" name="SMARTInkShape-4389"/>
            <p:cNvSpPr/>
            <p:nvPr>
              <p:custDataLst>
                <p:tags r:id="rId127"/>
              </p:custDataLst>
            </p:nvPr>
          </p:nvSpPr>
          <p:spPr>
            <a:xfrm>
              <a:off x="1752600" y="539750"/>
              <a:ext cx="86023" cy="336551"/>
            </a:xfrm>
            <a:custGeom>
              <a:avLst/>
              <a:gdLst/>
              <a:ahLst/>
              <a:cxnLst/>
              <a:rect l="0" t="0" r="0" b="0"/>
              <a:pathLst>
                <a:path w="86023" h="336551">
                  <a:moveTo>
                    <a:pt x="31750" y="0"/>
                  </a:moveTo>
                  <a:lnTo>
                    <a:pt x="31750" y="0"/>
                  </a:lnTo>
                  <a:lnTo>
                    <a:pt x="49427" y="21048"/>
                  </a:lnTo>
                  <a:lnTo>
                    <a:pt x="68066" y="62996"/>
                  </a:lnTo>
                  <a:lnTo>
                    <a:pt x="77553" y="96277"/>
                  </a:lnTo>
                  <a:lnTo>
                    <a:pt x="85538" y="134360"/>
                  </a:lnTo>
                  <a:lnTo>
                    <a:pt x="86022" y="171044"/>
                  </a:lnTo>
                  <a:lnTo>
                    <a:pt x="77934" y="217661"/>
                  </a:lnTo>
                  <a:lnTo>
                    <a:pt x="65895" y="257814"/>
                  </a:lnTo>
                  <a:lnTo>
                    <a:pt x="57509" y="276862"/>
                  </a:lnTo>
                  <a:lnTo>
                    <a:pt x="0" y="336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390"/>
            <p:cNvSpPr/>
            <p:nvPr>
              <p:custDataLst>
                <p:tags r:id="rId128"/>
              </p:custDataLst>
            </p:nvPr>
          </p:nvSpPr>
          <p:spPr>
            <a:xfrm>
              <a:off x="1538075" y="537927"/>
              <a:ext cx="125626" cy="71674"/>
            </a:xfrm>
            <a:custGeom>
              <a:avLst/>
              <a:gdLst/>
              <a:ahLst/>
              <a:cxnLst/>
              <a:rect l="0" t="0" r="0" b="0"/>
              <a:pathLst>
                <a:path w="125626" h="71674">
                  <a:moveTo>
                    <a:pt x="49425" y="8173"/>
                  </a:moveTo>
                  <a:lnTo>
                    <a:pt x="49425" y="8173"/>
                  </a:lnTo>
                  <a:lnTo>
                    <a:pt x="42944" y="8879"/>
                  </a:lnTo>
                  <a:lnTo>
                    <a:pt x="20193" y="17011"/>
                  </a:lnTo>
                  <a:lnTo>
                    <a:pt x="13385" y="26683"/>
                  </a:lnTo>
                  <a:lnTo>
                    <a:pt x="0" y="59432"/>
                  </a:lnTo>
                  <a:lnTo>
                    <a:pt x="247" y="60690"/>
                  </a:lnTo>
                  <a:lnTo>
                    <a:pt x="1118" y="60823"/>
                  </a:lnTo>
                  <a:lnTo>
                    <a:pt x="2403" y="60207"/>
                  </a:lnTo>
                  <a:lnTo>
                    <a:pt x="13901" y="49078"/>
                  </a:lnTo>
                  <a:lnTo>
                    <a:pt x="44535" y="4072"/>
                  </a:lnTo>
                  <a:lnTo>
                    <a:pt x="48282" y="1206"/>
                  </a:lnTo>
                  <a:lnTo>
                    <a:pt x="52191" y="0"/>
                  </a:lnTo>
                  <a:lnTo>
                    <a:pt x="60297" y="543"/>
                  </a:lnTo>
                  <a:lnTo>
                    <a:pt x="68603" y="6898"/>
                  </a:lnTo>
                  <a:lnTo>
                    <a:pt x="125625" y="71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391"/>
            <p:cNvSpPr/>
            <p:nvPr>
              <p:custDataLst>
                <p:tags r:id="rId129"/>
              </p:custDataLst>
            </p:nvPr>
          </p:nvSpPr>
          <p:spPr>
            <a:xfrm>
              <a:off x="1519711" y="668245"/>
              <a:ext cx="143990" cy="188428"/>
            </a:xfrm>
            <a:custGeom>
              <a:avLst/>
              <a:gdLst/>
              <a:ahLst/>
              <a:cxnLst/>
              <a:rect l="0" t="0" r="0" b="0"/>
              <a:pathLst>
                <a:path w="143990" h="188428">
                  <a:moveTo>
                    <a:pt x="105889" y="42955"/>
                  </a:moveTo>
                  <a:lnTo>
                    <a:pt x="105889" y="42955"/>
                  </a:lnTo>
                  <a:lnTo>
                    <a:pt x="100114" y="37885"/>
                  </a:lnTo>
                  <a:lnTo>
                    <a:pt x="89988" y="32829"/>
                  </a:lnTo>
                  <a:lnTo>
                    <a:pt x="82124" y="31399"/>
                  </a:lnTo>
                  <a:lnTo>
                    <a:pt x="59650" y="33965"/>
                  </a:lnTo>
                  <a:lnTo>
                    <a:pt x="44416" y="42958"/>
                  </a:lnTo>
                  <a:lnTo>
                    <a:pt x="17389" y="71727"/>
                  </a:lnTo>
                  <a:lnTo>
                    <a:pt x="4800" y="102985"/>
                  </a:lnTo>
                  <a:lnTo>
                    <a:pt x="0" y="142040"/>
                  </a:lnTo>
                  <a:lnTo>
                    <a:pt x="4116" y="170464"/>
                  </a:lnTo>
                  <a:lnTo>
                    <a:pt x="10327" y="183352"/>
                  </a:lnTo>
                  <a:lnTo>
                    <a:pt x="15370" y="186647"/>
                  </a:lnTo>
                  <a:lnTo>
                    <a:pt x="28499" y="188427"/>
                  </a:lnTo>
                  <a:lnTo>
                    <a:pt x="43742" y="183104"/>
                  </a:lnTo>
                  <a:lnTo>
                    <a:pt x="59218" y="172271"/>
                  </a:lnTo>
                  <a:lnTo>
                    <a:pt x="79125" y="146339"/>
                  </a:lnTo>
                  <a:lnTo>
                    <a:pt x="93569" y="114196"/>
                  </a:lnTo>
                  <a:lnTo>
                    <a:pt x="101220" y="71981"/>
                  </a:lnTo>
                  <a:lnTo>
                    <a:pt x="100756" y="47624"/>
                  </a:lnTo>
                  <a:lnTo>
                    <a:pt x="94436" y="26921"/>
                  </a:lnTo>
                  <a:lnTo>
                    <a:pt x="89787" y="17449"/>
                  </a:lnTo>
                  <a:lnTo>
                    <a:pt x="77095" y="5043"/>
                  </a:lnTo>
                  <a:lnTo>
                    <a:pt x="69760" y="747"/>
                  </a:lnTo>
                  <a:lnTo>
                    <a:pt x="61342" y="0"/>
                  </a:lnTo>
                  <a:lnTo>
                    <a:pt x="42581" y="4814"/>
                  </a:lnTo>
                  <a:lnTo>
                    <a:pt x="26246" y="15890"/>
                  </a:lnTo>
                  <a:lnTo>
                    <a:pt x="14048" y="28810"/>
                  </a:lnTo>
                  <a:lnTo>
                    <a:pt x="8626" y="39255"/>
                  </a:lnTo>
                  <a:lnTo>
                    <a:pt x="10003" y="44722"/>
                  </a:lnTo>
                  <a:lnTo>
                    <a:pt x="19058" y="56440"/>
                  </a:lnTo>
                  <a:lnTo>
                    <a:pt x="32490" y="64941"/>
                  </a:lnTo>
                  <a:lnTo>
                    <a:pt x="47867" y="69660"/>
                  </a:lnTo>
                  <a:lnTo>
                    <a:pt x="74508" y="67644"/>
                  </a:lnTo>
                  <a:lnTo>
                    <a:pt x="143989" y="493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392"/>
            <p:cNvSpPr/>
            <p:nvPr>
              <p:custDataLst>
                <p:tags r:id="rId130"/>
              </p:custDataLst>
            </p:nvPr>
          </p:nvSpPr>
          <p:spPr>
            <a:xfrm>
              <a:off x="1296760" y="602392"/>
              <a:ext cx="176441" cy="291092"/>
            </a:xfrm>
            <a:custGeom>
              <a:avLst/>
              <a:gdLst/>
              <a:ahLst/>
              <a:cxnLst/>
              <a:rect l="0" t="0" r="0" b="0"/>
              <a:pathLst>
                <a:path w="176441" h="291092">
                  <a:moveTo>
                    <a:pt x="119290" y="26258"/>
                  </a:moveTo>
                  <a:lnTo>
                    <a:pt x="119290" y="26258"/>
                  </a:lnTo>
                  <a:lnTo>
                    <a:pt x="94720" y="1688"/>
                  </a:lnTo>
                  <a:lnTo>
                    <a:pt x="90915" y="0"/>
                  </a:lnTo>
                  <a:lnTo>
                    <a:pt x="82925" y="6"/>
                  </a:lnTo>
                  <a:lnTo>
                    <a:pt x="74671" y="6124"/>
                  </a:lnTo>
                  <a:lnTo>
                    <a:pt x="43100" y="47713"/>
                  </a:lnTo>
                  <a:lnTo>
                    <a:pt x="27857" y="87097"/>
                  </a:lnTo>
                  <a:lnTo>
                    <a:pt x="13139" y="134179"/>
                  </a:lnTo>
                  <a:lnTo>
                    <a:pt x="3229" y="178182"/>
                  </a:lnTo>
                  <a:lnTo>
                    <a:pt x="0" y="216617"/>
                  </a:lnTo>
                  <a:lnTo>
                    <a:pt x="2414" y="241332"/>
                  </a:lnTo>
                  <a:lnTo>
                    <a:pt x="14340" y="260963"/>
                  </a:lnTo>
                  <a:lnTo>
                    <a:pt x="27908" y="276815"/>
                  </a:lnTo>
                  <a:lnTo>
                    <a:pt x="42222" y="284137"/>
                  </a:lnTo>
                  <a:lnTo>
                    <a:pt x="62460" y="289037"/>
                  </a:lnTo>
                  <a:lnTo>
                    <a:pt x="104176" y="291091"/>
                  </a:lnTo>
                  <a:lnTo>
                    <a:pt x="141858" y="286839"/>
                  </a:lnTo>
                  <a:lnTo>
                    <a:pt x="176440" y="27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393"/>
            <p:cNvSpPr/>
            <p:nvPr>
              <p:custDataLst>
                <p:tags r:id="rId131"/>
              </p:custDataLst>
            </p:nvPr>
          </p:nvSpPr>
          <p:spPr>
            <a:xfrm>
              <a:off x="953094" y="726720"/>
              <a:ext cx="196257" cy="134744"/>
            </a:xfrm>
            <a:custGeom>
              <a:avLst/>
              <a:gdLst/>
              <a:ahLst/>
              <a:cxnLst/>
              <a:rect l="0" t="0" r="0" b="0"/>
              <a:pathLst>
                <a:path w="196257" h="134744">
                  <a:moveTo>
                    <a:pt x="31156" y="60680"/>
                  </a:moveTo>
                  <a:lnTo>
                    <a:pt x="31156" y="60680"/>
                  </a:lnTo>
                  <a:lnTo>
                    <a:pt x="31156" y="64051"/>
                  </a:lnTo>
                  <a:lnTo>
                    <a:pt x="30450" y="65044"/>
                  </a:lnTo>
                  <a:lnTo>
                    <a:pt x="29275" y="65706"/>
                  </a:lnTo>
                  <a:lnTo>
                    <a:pt x="27785" y="66147"/>
                  </a:lnTo>
                  <a:lnTo>
                    <a:pt x="26792" y="67147"/>
                  </a:lnTo>
                  <a:lnTo>
                    <a:pt x="25394" y="70514"/>
                  </a:lnTo>
                  <a:lnTo>
                    <a:pt x="25198" y="70058"/>
                  </a:lnTo>
                  <a:lnTo>
                    <a:pt x="25068" y="69049"/>
                  </a:lnTo>
                  <a:lnTo>
                    <a:pt x="31625" y="60886"/>
                  </a:lnTo>
                  <a:lnTo>
                    <a:pt x="72674" y="21897"/>
                  </a:lnTo>
                  <a:lnTo>
                    <a:pt x="77831" y="11458"/>
                  </a:lnTo>
                  <a:lnTo>
                    <a:pt x="79206" y="6699"/>
                  </a:lnTo>
                  <a:lnTo>
                    <a:pt x="78711" y="3526"/>
                  </a:lnTo>
                  <a:lnTo>
                    <a:pt x="76971" y="1411"/>
                  </a:lnTo>
                  <a:lnTo>
                    <a:pt x="74399" y="0"/>
                  </a:lnTo>
                  <a:lnTo>
                    <a:pt x="64016" y="2196"/>
                  </a:lnTo>
                  <a:lnTo>
                    <a:pt x="37725" y="15104"/>
                  </a:lnTo>
                  <a:lnTo>
                    <a:pt x="13560" y="39970"/>
                  </a:lnTo>
                  <a:lnTo>
                    <a:pt x="6167" y="50535"/>
                  </a:lnTo>
                  <a:lnTo>
                    <a:pt x="1409" y="67787"/>
                  </a:lnTo>
                  <a:lnTo>
                    <a:pt x="0" y="93046"/>
                  </a:lnTo>
                  <a:lnTo>
                    <a:pt x="5314" y="108932"/>
                  </a:lnTo>
                  <a:lnTo>
                    <a:pt x="9695" y="116131"/>
                  </a:lnTo>
                  <a:lnTo>
                    <a:pt x="22088" y="126012"/>
                  </a:lnTo>
                  <a:lnTo>
                    <a:pt x="38415" y="132050"/>
                  </a:lnTo>
                  <a:lnTo>
                    <a:pt x="69995" y="134743"/>
                  </a:lnTo>
                  <a:lnTo>
                    <a:pt x="114192" y="127808"/>
                  </a:lnTo>
                  <a:lnTo>
                    <a:pt x="196256" y="98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4394"/>
            <p:cNvSpPr/>
            <p:nvPr>
              <p:custDataLst>
                <p:tags r:id="rId132"/>
              </p:custDataLst>
            </p:nvPr>
          </p:nvSpPr>
          <p:spPr>
            <a:xfrm>
              <a:off x="752145" y="680802"/>
              <a:ext cx="119364" cy="235067"/>
            </a:xfrm>
            <a:custGeom>
              <a:avLst/>
              <a:gdLst/>
              <a:ahLst/>
              <a:cxnLst/>
              <a:rect l="0" t="0" r="0" b="0"/>
              <a:pathLst>
                <a:path w="119364" h="235067">
                  <a:moveTo>
                    <a:pt x="86055" y="43098"/>
                  </a:moveTo>
                  <a:lnTo>
                    <a:pt x="86055" y="43098"/>
                  </a:lnTo>
                  <a:lnTo>
                    <a:pt x="86055" y="39727"/>
                  </a:lnTo>
                  <a:lnTo>
                    <a:pt x="77217" y="19333"/>
                  </a:lnTo>
                  <a:lnTo>
                    <a:pt x="71308" y="13015"/>
                  </a:lnTo>
                  <a:lnTo>
                    <a:pt x="56017" y="3211"/>
                  </a:lnTo>
                  <a:lnTo>
                    <a:pt x="40231" y="0"/>
                  </a:lnTo>
                  <a:lnTo>
                    <a:pt x="28294" y="4893"/>
                  </a:lnTo>
                  <a:lnTo>
                    <a:pt x="11555" y="19548"/>
                  </a:lnTo>
                  <a:lnTo>
                    <a:pt x="6755" y="25282"/>
                  </a:lnTo>
                  <a:lnTo>
                    <a:pt x="1422" y="39178"/>
                  </a:lnTo>
                  <a:lnTo>
                    <a:pt x="0" y="46835"/>
                  </a:lnTo>
                  <a:lnTo>
                    <a:pt x="2182" y="60986"/>
                  </a:lnTo>
                  <a:lnTo>
                    <a:pt x="8562" y="74332"/>
                  </a:lnTo>
                  <a:lnTo>
                    <a:pt x="23348" y="92334"/>
                  </a:lnTo>
                  <a:lnTo>
                    <a:pt x="70696" y="132515"/>
                  </a:lnTo>
                  <a:lnTo>
                    <a:pt x="99729" y="155645"/>
                  </a:lnTo>
                  <a:lnTo>
                    <a:pt x="114331" y="175929"/>
                  </a:lnTo>
                  <a:lnTo>
                    <a:pt x="117605" y="182452"/>
                  </a:lnTo>
                  <a:lnTo>
                    <a:pt x="119363" y="195344"/>
                  </a:lnTo>
                  <a:lnTo>
                    <a:pt x="118843" y="201745"/>
                  </a:lnTo>
                  <a:lnTo>
                    <a:pt x="112622" y="214502"/>
                  </a:lnTo>
                  <a:lnTo>
                    <a:pt x="102801" y="225817"/>
                  </a:lnTo>
                  <a:lnTo>
                    <a:pt x="91381" y="233197"/>
                  </a:lnTo>
                  <a:lnTo>
                    <a:pt x="77368" y="235066"/>
                  </a:lnTo>
                  <a:lnTo>
                    <a:pt x="69681" y="234577"/>
                  </a:lnTo>
                  <a:lnTo>
                    <a:pt x="64555" y="232134"/>
                  </a:lnTo>
                  <a:lnTo>
                    <a:pt x="61139" y="228389"/>
                  </a:lnTo>
                  <a:lnTo>
                    <a:pt x="58861" y="223775"/>
                  </a:lnTo>
                  <a:lnTo>
                    <a:pt x="73355" y="189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852"/>
          <p:cNvGrpSpPr/>
          <p:nvPr/>
        </p:nvGrpSpPr>
        <p:grpSpPr>
          <a:xfrm>
            <a:off x="7623868" y="1016000"/>
            <a:ext cx="199333" cy="119245"/>
            <a:chOff x="7623868" y="1016000"/>
            <a:chExt cx="199333" cy="119245"/>
          </a:xfrm>
        </p:grpSpPr>
        <p:sp>
          <p:nvSpPr>
            <p:cNvPr id="63" name="SMARTInkShape-4395"/>
            <p:cNvSpPr/>
            <p:nvPr>
              <p:custDataLst>
                <p:tags r:id="rId125"/>
              </p:custDataLst>
            </p:nvPr>
          </p:nvSpPr>
          <p:spPr>
            <a:xfrm>
              <a:off x="7623868" y="1104900"/>
              <a:ext cx="199333" cy="30345"/>
            </a:xfrm>
            <a:custGeom>
              <a:avLst/>
              <a:gdLst/>
              <a:ahLst/>
              <a:cxnLst/>
              <a:rect l="0" t="0" r="0" b="0"/>
              <a:pathLst>
                <a:path w="199333" h="30345">
                  <a:moveTo>
                    <a:pt x="15182" y="12700"/>
                  </a:moveTo>
                  <a:lnTo>
                    <a:pt x="15182" y="12700"/>
                  </a:lnTo>
                  <a:lnTo>
                    <a:pt x="876" y="27006"/>
                  </a:lnTo>
                  <a:lnTo>
                    <a:pt x="0" y="28587"/>
                  </a:lnTo>
                  <a:lnTo>
                    <a:pt x="122" y="29642"/>
                  </a:lnTo>
                  <a:lnTo>
                    <a:pt x="908" y="30344"/>
                  </a:lnTo>
                  <a:lnTo>
                    <a:pt x="38694" y="24657"/>
                  </a:lnTo>
                  <a:lnTo>
                    <a:pt x="79171" y="16787"/>
                  </a:lnTo>
                  <a:lnTo>
                    <a:pt x="119200" y="10540"/>
                  </a:lnTo>
                  <a:lnTo>
                    <a:pt x="166808" y="4220"/>
                  </a:lnTo>
                  <a:lnTo>
                    <a:pt x="199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396"/>
            <p:cNvSpPr/>
            <p:nvPr>
              <p:custDataLst>
                <p:tags r:id="rId126"/>
              </p:custDataLst>
            </p:nvPr>
          </p:nvSpPr>
          <p:spPr>
            <a:xfrm>
              <a:off x="7632699" y="1016000"/>
              <a:ext cx="171452" cy="11818"/>
            </a:xfrm>
            <a:custGeom>
              <a:avLst/>
              <a:gdLst/>
              <a:ahLst/>
              <a:cxnLst/>
              <a:rect l="0" t="0" r="0" b="0"/>
              <a:pathLst>
                <a:path w="171452" h="11818">
                  <a:moveTo>
                    <a:pt x="1" y="6350"/>
                  </a:moveTo>
                  <a:lnTo>
                    <a:pt x="1" y="6350"/>
                  </a:lnTo>
                  <a:lnTo>
                    <a:pt x="0" y="9721"/>
                  </a:lnTo>
                  <a:lnTo>
                    <a:pt x="706" y="10714"/>
                  </a:lnTo>
                  <a:lnTo>
                    <a:pt x="1882" y="11376"/>
                  </a:lnTo>
                  <a:lnTo>
                    <a:pt x="3371" y="11817"/>
                  </a:lnTo>
                  <a:lnTo>
                    <a:pt x="41114" y="7558"/>
                  </a:lnTo>
                  <a:lnTo>
                    <a:pt x="83444" y="4826"/>
                  </a:lnTo>
                  <a:lnTo>
                    <a:pt x="1714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4397"/>
          <p:cNvSpPr/>
          <p:nvPr>
            <p:custDataLst>
              <p:tags r:id="rId1"/>
            </p:custDataLst>
          </p:nvPr>
        </p:nvSpPr>
        <p:spPr>
          <a:xfrm>
            <a:off x="8204200" y="755650"/>
            <a:ext cx="908051" cy="499676"/>
          </a:xfrm>
          <a:custGeom>
            <a:avLst/>
            <a:gdLst/>
            <a:ahLst/>
            <a:cxnLst/>
            <a:rect l="0" t="0" r="0" b="0"/>
            <a:pathLst>
              <a:path w="908051" h="499676">
                <a:moveTo>
                  <a:pt x="0" y="374650"/>
                </a:moveTo>
                <a:lnTo>
                  <a:pt x="0" y="374650"/>
                </a:lnTo>
                <a:lnTo>
                  <a:pt x="3370" y="374650"/>
                </a:lnTo>
                <a:lnTo>
                  <a:pt x="12209" y="388134"/>
                </a:lnTo>
                <a:lnTo>
                  <a:pt x="26938" y="426729"/>
                </a:lnTo>
                <a:lnTo>
                  <a:pt x="39266" y="466390"/>
                </a:lnTo>
                <a:lnTo>
                  <a:pt x="53819" y="498688"/>
                </a:lnTo>
                <a:lnTo>
                  <a:pt x="54930" y="499675"/>
                </a:lnTo>
                <a:lnTo>
                  <a:pt x="56375" y="498217"/>
                </a:lnTo>
                <a:lnTo>
                  <a:pt x="59863" y="490952"/>
                </a:lnTo>
                <a:lnTo>
                  <a:pt x="62781" y="450880"/>
                </a:lnTo>
                <a:lnTo>
                  <a:pt x="63358" y="404185"/>
                </a:lnTo>
                <a:lnTo>
                  <a:pt x="63436" y="370138"/>
                </a:lnTo>
                <a:lnTo>
                  <a:pt x="63471" y="331487"/>
                </a:lnTo>
                <a:lnTo>
                  <a:pt x="65369" y="292672"/>
                </a:lnTo>
                <a:lnTo>
                  <a:pt x="67858" y="257782"/>
                </a:lnTo>
                <a:lnTo>
                  <a:pt x="69260" y="220862"/>
                </a:lnTo>
                <a:lnTo>
                  <a:pt x="68969" y="183739"/>
                </a:lnTo>
                <a:lnTo>
                  <a:pt x="62908" y="140795"/>
                </a:lnTo>
                <a:lnTo>
                  <a:pt x="40696" y="93526"/>
                </a:lnTo>
                <a:lnTo>
                  <a:pt x="27509" y="65787"/>
                </a:lnTo>
                <a:lnTo>
                  <a:pt x="26806" y="62908"/>
                </a:lnTo>
                <a:lnTo>
                  <a:pt x="27042" y="60989"/>
                </a:lnTo>
                <a:lnTo>
                  <a:pt x="27906" y="59709"/>
                </a:lnTo>
                <a:lnTo>
                  <a:pt x="29187" y="58856"/>
                </a:lnTo>
                <a:lnTo>
                  <a:pt x="68974" y="57300"/>
                </a:lnTo>
                <a:lnTo>
                  <a:pt x="115608" y="53823"/>
                </a:lnTo>
                <a:lnTo>
                  <a:pt x="161725" y="51696"/>
                </a:lnTo>
                <a:lnTo>
                  <a:pt x="208942" y="47694"/>
                </a:lnTo>
                <a:lnTo>
                  <a:pt x="243852" y="45892"/>
                </a:lnTo>
                <a:lnTo>
                  <a:pt x="280534" y="43680"/>
                </a:lnTo>
                <a:lnTo>
                  <a:pt x="318004" y="37993"/>
                </a:lnTo>
                <a:lnTo>
                  <a:pt x="355824" y="34525"/>
                </a:lnTo>
                <a:lnTo>
                  <a:pt x="394505" y="32278"/>
                </a:lnTo>
                <a:lnTo>
                  <a:pt x="435215" y="28927"/>
                </a:lnTo>
                <a:lnTo>
                  <a:pt x="476826" y="25086"/>
                </a:lnTo>
                <a:lnTo>
                  <a:pt x="518840" y="21733"/>
                </a:lnTo>
                <a:lnTo>
                  <a:pt x="561030" y="20242"/>
                </a:lnTo>
                <a:lnTo>
                  <a:pt x="599537" y="17698"/>
                </a:lnTo>
                <a:lnTo>
                  <a:pt x="636172" y="14921"/>
                </a:lnTo>
                <a:lnTo>
                  <a:pt x="673621" y="13687"/>
                </a:lnTo>
                <a:lnTo>
                  <a:pt x="709550" y="13139"/>
                </a:lnTo>
                <a:lnTo>
                  <a:pt x="742922" y="12895"/>
                </a:lnTo>
                <a:lnTo>
                  <a:pt x="785509" y="12758"/>
                </a:lnTo>
                <a:lnTo>
                  <a:pt x="823528" y="12717"/>
                </a:lnTo>
                <a:lnTo>
                  <a:pt x="9080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SMARTInkShape-Group854"/>
          <p:cNvGrpSpPr/>
          <p:nvPr/>
        </p:nvGrpSpPr>
        <p:grpSpPr>
          <a:xfrm>
            <a:off x="8343902" y="974600"/>
            <a:ext cx="663889" cy="202238"/>
            <a:chOff x="8343902" y="974600"/>
            <a:chExt cx="663889" cy="202238"/>
          </a:xfrm>
        </p:grpSpPr>
        <p:sp>
          <p:nvSpPr>
            <p:cNvPr id="67" name="SMARTInkShape-4398"/>
            <p:cNvSpPr/>
            <p:nvPr>
              <p:custDataLst>
                <p:tags r:id="rId119"/>
              </p:custDataLst>
            </p:nvPr>
          </p:nvSpPr>
          <p:spPr>
            <a:xfrm>
              <a:off x="8953500" y="977900"/>
              <a:ext cx="54291" cy="177801"/>
            </a:xfrm>
            <a:custGeom>
              <a:avLst/>
              <a:gdLst/>
              <a:ahLst/>
              <a:cxnLst/>
              <a:rect l="0" t="0" r="0" b="0"/>
              <a:pathLst>
                <a:path w="54291" h="1778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31982" y="53803"/>
                  </a:lnTo>
                  <a:lnTo>
                    <a:pt x="47497" y="85321"/>
                  </a:lnTo>
                  <a:lnTo>
                    <a:pt x="54290" y="118100"/>
                  </a:lnTo>
                  <a:lnTo>
                    <a:pt x="50233" y="139507"/>
                  </a:lnTo>
                  <a:lnTo>
                    <a:pt x="46189" y="150155"/>
                  </a:lnTo>
                  <a:lnTo>
                    <a:pt x="39259" y="157959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399"/>
            <p:cNvSpPr/>
            <p:nvPr>
              <p:custDataLst>
                <p:tags r:id="rId120"/>
              </p:custDataLst>
            </p:nvPr>
          </p:nvSpPr>
          <p:spPr>
            <a:xfrm>
              <a:off x="8791091" y="1023572"/>
              <a:ext cx="111610" cy="92347"/>
            </a:xfrm>
            <a:custGeom>
              <a:avLst/>
              <a:gdLst/>
              <a:ahLst/>
              <a:cxnLst/>
              <a:rect l="0" t="0" r="0" b="0"/>
              <a:pathLst>
                <a:path w="111610" h="92347">
                  <a:moveTo>
                    <a:pt x="3659" y="17828"/>
                  </a:moveTo>
                  <a:lnTo>
                    <a:pt x="3659" y="17828"/>
                  </a:lnTo>
                  <a:lnTo>
                    <a:pt x="3658" y="14457"/>
                  </a:lnTo>
                  <a:lnTo>
                    <a:pt x="1778" y="10920"/>
                  </a:lnTo>
                  <a:lnTo>
                    <a:pt x="288" y="8990"/>
                  </a:lnTo>
                  <a:lnTo>
                    <a:pt x="0" y="6997"/>
                  </a:lnTo>
                  <a:lnTo>
                    <a:pt x="1563" y="2901"/>
                  </a:lnTo>
                  <a:lnTo>
                    <a:pt x="2967" y="1527"/>
                  </a:lnTo>
                  <a:lnTo>
                    <a:pt x="6408" y="0"/>
                  </a:lnTo>
                  <a:lnTo>
                    <a:pt x="12172" y="1202"/>
                  </a:lnTo>
                  <a:lnTo>
                    <a:pt x="21467" y="5846"/>
                  </a:lnTo>
                  <a:lnTo>
                    <a:pt x="23998" y="7723"/>
                  </a:lnTo>
                  <a:lnTo>
                    <a:pt x="30930" y="23850"/>
                  </a:lnTo>
                  <a:lnTo>
                    <a:pt x="30711" y="46502"/>
                  </a:lnTo>
                  <a:lnTo>
                    <a:pt x="22369" y="74015"/>
                  </a:lnTo>
                  <a:lnTo>
                    <a:pt x="17546" y="88350"/>
                  </a:lnTo>
                  <a:lnTo>
                    <a:pt x="17856" y="90243"/>
                  </a:lnTo>
                  <a:lnTo>
                    <a:pt x="18768" y="91504"/>
                  </a:lnTo>
                  <a:lnTo>
                    <a:pt x="20081" y="92346"/>
                  </a:lnTo>
                  <a:lnTo>
                    <a:pt x="55735" y="85042"/>
                  </a:lnTo>
                  <a:lnTo>
                    <a:pt x="111609" y="62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400"/>
            <p:cNvSpPr/>
            <p:nvPr>
              <p:custDataLst>
                <p:tags r:id="rId121"/>
              </p:custDataLst>
            </p:nvPr>
          </p:nvSpPr>
          <p:spPr>
            <a:xfrm>
              <a:off x="8714670" y="976472"/>
              <a:ext cx="35631" cy="166529"/>
            </a:xfrm>
            <a:custGeom>
              <a:avLst/>
              <a:gdLst/>
              <a:ahLst/>
              <a:cxnLst/>
              <a:rect l="0" t="0" r="0" b="0"/>
              <a:pathLst>
                <a:path w="35631" h="166529">
                  <a:moveTo>
                    <a:pt x="35630" y="14128"/>
                  </a:moveTo>
                  <a:lnTo>
                    <a:pt x="35630" y="14128"/>
                  </a:lnTo>
                  <a:lnTo>
                    <a:pt x="35630" y="10757"/>
                  </a:lnTo>
                  <a:lnTo>
                    <a:pt x="32259" y="1919"/>
                  </a:lnTo>
                  <a:lnTo>
                    <a:pt x="31266" y="344"/>
                  </a:lnTo>
                  <a:lnTo>
                    <a:pt x="30603" y="0"/>
                  </a:lnTo>
                  <a:lnTo>
                    <a:pt x="23680" y="8426"/>
                  </a:lnTo>
                  <a:lnTo>
                    <a:pt x="8908" y="42845"/>
                  </a:lnTo>
                  <a:lnTo>
                    <a:pt x="509" y="82229"/>
                  </a:lnTo>
                  <a:lnTo>
                    <a:pt x="0" y="126698"/>
                  </a:lnTo>
                  <a:lnTo>
                    <a:pt x="3566" y="140359"/>
                  </a:lnTo>
                  <a:lnTo>
                    <a:pt x="16580" y="166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401"/>
            <p:cNvSpPr/>
            <p:nvPr>
              <p:custDataLst>
                <p:tags r:id="rId122"/>
              </p:custDataLst>
            </p:nvPr>
          </p:nvSpPr>
          <p:spPr>
            <a:xfrm>
              <a:off x="8572500" y="1041400"/>
              <a:ext cx="63501" cy="84388"/>
            </a:xfrm>
            <a:custGeom>
              <a:avLst/>
              <a:gdLst/>
              <a:ahLst/>
              <a:cxnLst/>
              <a:rect l="0" t="0" r="0" b="0"/>
              <a:pathLst>
                <a:path w="63501" h="84388">
                  <a:moveTo>
                    <a:pt x="0" y="31750"/>
                  </a:moveTo>
                  <a:lnTo>
                    <a:pt x="0" y="31750"/>
                  </a:lnTo>
                  <a:lnTo>
                    <a:pt x="0" y="26283"/>
                  </a:lnTo>
                  <a:lnTo>
                    <a:pt x="43223" y="62676"/>
                  </a:lnTo>
                  <a:lnTo>
                    <a:pt x="47866" y="67184"/>
                  </a:lnTo>
                  <a:lnTo>
                    <a:pt x="50255" y="70895"/>
                  </a:lnTo>
                  <a:lnTo>
                    <a:pt x="51143" y="74074"/>
                  </a:lnTo>
                  <a:lnTo>
                    <a:pt x="50867" y="84247"/>
                  </a:lnTo>
                  <a:lnTo>
                    <a:pt x="50139" y="84387"/>
                  </a:lnTo>
                  <a:lnTo>
                    <a:pt x="45744" y="77842"/>
                  </a:lnTo>
                  <a:lnTo>
                    <a:pt x="41967" y="70815"/>
                  </a:lnTo>
                  <a:lnTo>
                    <a:pt x="38440" y="32160"/>
                  </a:lnTo>
                  <a:lnTo>
                    <a:pt x="41571" y="16192"/>
                  </a:lnTo>
                  <a:lnTo>
                    <a:pt x="44647" y="12206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402"/>
            <p:cNvSpPr/>
            <p:nvPr>
              <p:custDataLst>
                <p:tags r:id="rId123"/>
              </p:custDataLst>
            </p:nvPr>
          </p:nvSpPr>
          <p:spPr>
            <a:xfrm>
              <a:off x="8479138" y="1068700"/>
              <a:ext cx="74313" cy="77293"/>
            </a:xfrm>
            <a:custGeom>
              <a:avLst/>
              <a:gdLst/>
              <a:ahLst/>
              <a:cxnLst/>
              <a:rect l="0" t="0" r="0" b="0"/>
              <a:pathLst>
                <a:path w="74313" h="77293">
                  <a:moveTo>
                    <a:pt x="48912" y="42550"/>
                  </a:moveTo>
                  <a:lnTo>
                    <a:pt x="48912" y="42550"/>
                  </a:lnTo>
                  <a:lnTo>
                    <a:pt x="43886" y="21827"/>
                  </a:lnTo>
                  <a:lnTo>
                    <a:pt x="42444" y="11468"/>
                  </a:lnTo>
                  <a:lnTo>
                    <a:pt x="39452" y="4512"/>
                  </a:lnTo>
                  <a:lnTo>
                    <a:pt x="37667" y="2374"/>
                  </a:lnTo>
                  <a:lnTo>
                    <a:pt x="33801" y="0"/>
                  </a:lnTo>
                  <a:lnTo>
                    <a:pt x="31783" y="72"/>
                  </a:lnTo>
                  <a:lnTo>
                    <a:pt x="19711" y="7139"/>
                  </a:lnTo>
                  <a:lnTo>
                    <a:pt x="14627" y="10476"/>
                  </a:lnTo>
                  <a:lnTo>
                    <a:pt x="7098" y="19828"/>
                  </a:lnTo>
                  <a:lnTo>
                    <a:pt x="2106" y="31746"/>
                  </a:lnTo>
                  <a:lnTo>
                    <a:pt x="0" y="53617"/>
                  </a:lnTo>
                  <a:lnTo>
                    <a:pt x="2009" y="67224"/>
                  </a:lnTo>
                  <a:lnTo>
                    <a:pt x="4237" y="71699"/>
                  </a:lnTo>
                  <a:lnTo>
                    <a:pt x="7135" y="74683"/>
                  </a:lnTo>
                  <a:lnTo>
                    <a:pt x="10476" y="76672"/>
                  </a:lnTo>
                  <a:lnTo>
                    <a:pt x="13411" y="77292"/>
                  </a:lnTo>
                  <a:lnTo>
                    <a:pt x="16072" y="77000"/>
                  </a:lnTo>
                  <a:lnTo>
                    <a:pt x="18553" y="76100"/>
                  </a:lnTo>
                  <a:lnTo>
                    <a:pt x="28785" y="64720"/>
                  </a:lnTo>
                  <a:lnTo>
                    <a:pt x="42107" y="43319"/>
                  </a:lnTo>
                  <a:lnTo>
                    <a:pt x="44242" y="44774"/>
                  </a:lnTo>
                  <a:lnTo>
                    <a:pt x="47542" y="48477"/>
                  </a:lnTo>
                  <a:lnTo>
                    <a:pt x="54071" y="57790"/>
                  </a:lnTo>
                  <a:lnTo>
                    <a:pt x="74312" y="6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403"/>
            <p:cNvSpPr/>
            <p:nvPr>
              <p:custDataLst>
                <p:tags r:id="rId124"/>
              </p:custDataLst>
            </p:nvPr>
          </p:nvSpPr>
          <p:spPr>
            <a:xfrm>
              <a:off x="8343902" y="974600"/>
              <a:ext cx="95249" cy="202238"/>
            </a:xfrm>
            <a:custGeom>
              <a:avLst/>
              <a:gdLst/>
              <a:ahLst/>
              <a:cxnLst/>
              <a:rect l="0" t="0" r="0" b="0"/>
              <a:pathLst>
                <a:path w="95249" h="202238">
                  <a:moveTo>
                    <a:pt x="6348" y="73150"/>
                  </a:moveTo>
                  <a:lnTo>
                    <a:pt x="6348" y="73150"/>
                  </a:lnTo>
                  <a:lnTo>
                    <a:pt x="880" y="73150"/>
                  </a:lnTo>
                  <a:lnTo>
                    <a:pt x="0" y="42483"/>
                  </a:lnTo>
                  <a:lnTo>
                    <a:pt x="703" y="52459"/>
                  </a:lnTo>
                  <a:lnTo>
                    <a:pt x="15899" y="97814"/>
                  </a:lnTo>
                  <a:lnTo>
                    <a:pt x="27836" y="136824"/>
                  </a:lnTo>
                  <a:lnTo>
                    <a:pt x="39605" y="176134"/>
                  </a:lnTo>
                  <a:lnTo>
                    <a:pt x="45353" y="192063"/>
                  </a:lnTo>
                  <a:lnTo>
                    <a:pt x="48578" y="196876"/>
                  </a:lnTo>
                  <a:lnTo>
                    <a:pt x="55926" y="202222"/>
                  </a:lnTo>
                  <a:lnTo>
                    <a:pt x="59156" y="202237"/>
                  </a:lnTo>
                  <a:lnTo>
                    <a:pt x="62014" y="200836"/>
                  </a:lnTo>
                  <a:lnTo>
                    <a:pt x="64625" y="198491"/>
                  </a:lnTo>
                  <a:lnTo>
                    <a:pt x="75042" y="168222"/>
                  </a:lnTo>
                  <a:lnTo>
                    <a:pt x="80323" y="126876"/>
                  </a:lnTo>
                  <a:lnTo>
                    <a:pt x="82814" y="86820"/>
                  </a:lnTo>
                  <a:lnTo>
                    <a:pt x="89368" y="40337"/>
                  </a:lnTo>
                  <a:lnTo>
                    <a:pt x="94903" y="0"/>
                  </a:lnTo>
                  <a:lnTo>
                    <a:pt x="91775" y="7967"/>
                  </a:lnTo>
                  <a:lnTo>
                    <a:pt x="95248" y="41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4" name="SMARTInkShape-4404"/>
          <p:cNvSpPr/>
          <p:nvPr>
            <p:custDataLst>
              <p:tags r:id="rId2"/>
            </p:custDataLst>
          </p:nvPr>
        </p:nvSpPr>
        <p:spPr>
          <a:xfrm>
            <a:off x="9038741" y="723900"/>
            <a:ext cx="594210" cy="44451"/>
          </a:xfrm>
          <a:custGeom>
            <a:avLst/>
            <a:gdLst/>
            <a:ahLst/>
            <a:cxnLst/>
            <a:rect l="0" t="0" r="0" b="0"/>
            <a:pathLst>
              <a:path w="594210" h="44451">
                <a:moveTo>
                  <a:pt x="3659" y="44450"/>
                </a:moveTo>
                <a:lnTo>
                  <a:pt x="3659" y="44450"/>
                </a:lnTo>
                <a:lnTo>
                  <a:pt x="0" y="44450"/>
                </a:lnTo>
                <a:lnTo>
                  <a:pt x="40928" y="44450"/>
                </a:lnTo>
                <a:lnTo>
                  <a:pt x="80788" y="42569"/>
                </a:lnTo>
                <a:lnTo>
                  <a:pt x="116256" y="39380"/>
                </a:lnTo>
                <a:lnTo>
                  <a:pt x="157888" y="35612"/>
                </a:lnTo>
                <a:lnTo>
                  <a:pt x="194736" y="31585"/>
                </a:lnTo>
                <a:lnTo>
                  <a:pt x="227577" y="28149"/>
                </a:lnTo>
                <a:lnTo>
                  <a:pt x="274537" y="26214"/>
                </a:lnTo>
                <a:lnTo>
                  <a:pt x="307258" y="25762"/>
                </a:lnTo>
                <a:lnTo>
                  <a:pt x="354043" y="22136"/>
                </a:lnTo>
                <a:lnTo>
                  <a:pt x="399184" y="19964"/>
                </a:lnTo>
                <a:lnTo>
                  <a:pt x="440468" y="19321"/>
                </a:lnTo>
                <a:lnTo>
                  <a:pt x="472258" y="19170"/>
                </a:lnTo>
                <a:lnTo>
                  <a:pt x="514565" y="19086"/>
                </a:lnTo>
                <a:lnTo>
                  <a:pt x="554566" y="15686"/>
                </a:lnTo>
                <a:lnTo>
                  <a:pt x="584183" y="12584"/>
                </a:lnTo>
                <a:lnTo>
                  <a:pt x="587525" y="11212"/>
                </a:lnTo>
                <a:lnTo>
                  <a:pt x="589753" y="9591"/>
                </a:lnTo>
                <a:lnTo>
                  <a:pt x="59420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0" name="SMARTInkShape-Group856"/>
          <p:cNvGrpSpPr/>
          <p:nvPr/>
        </p:nvGrpSpPr>
        <p:grpSpPr>
          <a:xfrm>
            <a:off x="9113132" y="964681"/>
            <a:ext cx="564269" cy="216420"/>
            <a:chOff x="9113132" y="964681"/>
            <a:chExt cx="564269" cy="216420"/>
          </a:xfrm>
        </p:grpSpPr>
        <p:sp>
          <p:nvSpPr>
            <p:cNvPr id="75" name="SMARTInkShape-4405"/>
            <p:cNvSpPr/>
            <p:nvPr>
              <p:custDataLst>
                <p:tags r:id="rId114"/>
              </p:custDataLst>
            </p:nvPr>
          </p:nvSpPr>
          <p:spPr>
            <a:xfrm>
              <a:off x="9614783" y="1022350"/>
              <a:ext cx="62618" cy="96456"/>
            </a:xfrm>
            <a:custGeom>
              <a:avLst/>
              <a:gdLst/>
              <a:ahLst/>
              <a:cxnLst/>
              <a:rect l="0" t="0" r="0" b="0"/>
              <a:pathLst>
                <a:path w="62618" h="96456">
                  <a:moveTo>
                    <a:pt x="5467" y="19050"/>
                  </a:moveTo>
                  <a:lnTo>
                    <a:pt x="5467" y="19050"/>
                  </a:lnTo>
                  <a:lnTo>
                    <a:pt x="2096" y="15679"/>
                  </a:lnTo>
                  <a:lnTo>
                    <a:pt x="441" y="10261"/>
                  </a:lnTo>
                  <a:lnTo>
                    <a:pt x="0" y="6841"/>
                  </a:lnTo>
                  <a:lnTo>
                    <a:pt x="410" y="5972"/>
                  </a:lnTo>
                  <a:lnTo>
                    <a:pt x="1391" y="6803"/>
                  </a:lnTo>
                  <a:lnTo>
                    <a:pt x="3655" y="10785"/>
                  </a:lnTo>
                  <a:lnTo>
                    <a:pt x="4662" y="14906"/>
                  </a:lnTo>
                  <a:lnTo>
                    <a:pt x="38016" y="60351"/>
                  </a:lnTo>
                  <a:lnTo>
                    <a:pt x="41922" y="80520"/>
                  </a:lnTo>
                  <a:lnTo>
                    <a:pt x="40954" y="90584"/>
                  </a:lnTo>
                  <a:lnTo>
                    <a:pt x="39708" y="94256"/>
                  </a:lnTo>
                  <a:lnTo>
                    <a:pt x="38172" y="95999"/>
                  </a:lnTo>
                  <a:lnTo>
                    <a:pt x="36443" y="96455"/>
                  </a:lnTo>
                  <a:lnTo>
                    <a:pt x="34584" y="96053"/>
                  </a:lnTo>
                  <a:lnTo>
                    <a:pt x="25226" y="82004"/>
                  </a:lnTo>
                  <a:lnTo>
                    <a:pt x="23185" y="69607"/>
                  </a:lnTo>
                  <a:lnTo>
                    <a:pt x="27885" y="46965"/>
                  </a:lnTo>
                  <a:lnTo>
                    <a:pt x="34481" y="30751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406"/>
            <p:cNvSpPr/>
            <p:nvPr>
              <p:custDataLst>
                <p:tags r:id="rId115"/>
              </p:custDataLst>
            </p:nvPr>
          </p:nvSpPr>
          <p:spPr>
            <a:xfrm>
              <a:off x="9525416" y="1038730"/>
              <a:ext cx="69435" cy="80712"/>
            </a:xfrm>
            <a:custGeom>
              <a:avLst/>
              <a:gdLst/>
              <a:ahLst/>
              <a:cxnLst/>
              <a:rect l="0" t="0" r="0" b="0"/>
              <a:pathLst>
                <a:path w="69435" h="80712">
                  <a:moveTo>
                    <a:pt x="44034" y="28070"/>
                  </a:moveTo>
                  <a:lnTo>
                    <a:pt x="44034" y="28070"/>
                  </a:lnTo>
                  <a:lnTo>
                    <a:pt x="44034" y="15861"/>
                  </a:lnTo>
                  <a:lnTo>
                    <a:pt x="42153" y="10179"/>
                  </a:lnTo>
                  <a:lnTo>
                    <a:pt x="35196" y="782"/>
                  </a:lnTo>
                  <a:lnTo>
                    <a:pt x="31791" y="0"/>
                  </a:lnTo>
                  <a:lnTo>
                    <a:pt x="22365" y="1013"/>
                  </a:lnTo>
                  <a:lnTo>
                    <a:pt x="18299" y="3682"/>
                  </a:lnTo>
                  <a:lnTo>
                    <a:pt x="11900" y="12292"/>
                  </a:lnTo>
                  <a:lnTo>
                    <a:pt x="2747" y="39430"/>
                  </a:lnTo>
                  <a:lnTo>
                    <a:pt x="0" y="68973"/>
                  </a:lnTo>
                  <a:lnTo>
                    <a:pt x="1272" y="72977"/>
                  </a:lnTo>
                  <a:lnTo>
                    <a:pt x="6449" y="79308"/>
                  </a:lnTo>
                  <a:lnTo>
                    <a:pt x="9100" y="80573"/>
                  </a:lnTo>
                  <a:lnTo>
                    <a:pt x="11572" y="80711"/>
                  </a:lnTo>
                  <a:lnTo>
                    <a:pt x="17612" y="78277"/>
                  </a:lnTo>
                  <a:lnTo>
                    <a:pt x="27352" y="72492"/>
                  </a:lnTo>
                  <a:lnTo>
                    <a:pt x="34973" y="63335"/>
                  </a:lnTo>
                  <a:lnTo>
                    <a:pt x="43503" y="48069"/>
                  </a:lnTo>
                  <a:lnTo>
                    <a:pt x="44386" y="48458"/>
                  </a:lnTo>
                  <a:lnTo>
                    <a:pt x="47247" y="50772"/>
                  </a:lnTo>
                  <a:lnTo>
                    <a:pt x="69434" y="78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407"/>
            <p:cNvSpPr/>
            <p:nvPr>
              <p:custDataLst>
                <p:tags r:id="rId116"/>
              </p:custDataLst>
            </p:nvPr>
          </p:nvSpPr>
          <p:spPr>
            <a:xfrm>
              <a:off x="9372600" y="964681"/>
              <a:ext cx="120651" cy="191655"/>
            </a:xfrm>
            <a:custGeom>
              <a:avLst/>
              <a:gdLst/>
              <a:ahLst/>
              <a:cxnLst/>
              <a:rect l="0" t="0" r="0" b="0"/>
              <a:pathLst>
                <a:path w="120651" h="191655">
                  <a:moveTo>
                    <a:pt x="0" y="25919"/>
                  </a:moveTo>
                  <a:lnTo>
                    <a:pt x="0" y="25919"/>
                  </a:lnTo>
                  <a:lnTo>
                    <a:pt x="3370" y="25919"/>
                  </a:lnTo>
                  <a:lnTo>
                    <a:pt x="4363" y="28036"/>
                  </a:lnTo>
                  <a:lnTo>
                    <a:pt x="15022" y="73303"/>
                  </a:lnTo>
                  <a:lnTo>
                    <a:pt x="33279" y="119049"/>
                  </a:lnTo>
                  <a:lnTo>
                    <a:pt x="52413" y="165470"/>
                  </a:lnTo>
                  <a:lnTo>
                    <a:pt x="58102" y="175666"/>
                  </a:lnTo>
                  <a:lnTo>
                    <a:pt x="72013" y="188743"/>
                  </a:lnTo>
                  <a:lnTo>
                    <a:pt x="76231" y="190913"/>
                  </a:lnTo>
                  <a:lnTo>
                    <a:pt x="79748" y="191654"/>
                  </a:lnTo>
                  <a:lnTo>
                    <a:pt x="82799" y="191442"/>
                  </a:lnTo>
                  <a:lnTo>
                    <a:pt x="88069" y="179918"/>
                  </a:lnTo>
                  <a:lnTo>
                    <a:pt x="97203" y="138026"/>
                  </a:lnTo>
                  <a:lnTo>
                    <a:pt x="103667" y="101469"/>
                  </a:lnTo>
                  <a:lnTo>
                    <a:pt x="111468" y="54013"/>
                  </a:lnTo>
                  <a:lnTo>
                    <a:pt x="114757" y="10410"/>
                  </a:lnTo>
                  <a:lnTo>
                    <a:pt x="117560" y="1857"/>
                  </a:lnTo>
                  <a:lnTo>
                    <a:pt x="118590" y="0"/>
                  </a:lnTo>
                  <a:lnTo>
                    <a:pt x="120650" y="5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408"/>
            <p:cNvSpPr/>
            <p:nvPr>
              <p:custDataLst>
                <p:tags r:id="rId117"/>
              </p:custDataLst>
            </p:nvPr>
          </p:nvSpPr>
          <p:spPr>
            <a:xfrm>
              <a:off x="9207578" y="1025042"/>
              <a:ext cx="31673" cy="156059"/>
            </a:xfrm>
            <a:custGeom>
              <a:avLst/>
              <a:gdLst/>
              <a:ahLst/>
              <a:cxnLst/>
              <a:rect l="0" t="0" r="0" b="0"/>
              <a:pathLst>
                <a:path w="31673" h="156059">
                  <a:moveTo>
                    <a:pt x="6272" y="3658"/>
                  </a:moveTo>
                  <a:lnTo>
                    <a:pt x="6272" y="3658"/>
                  </a:lnTo>
                  <a:lnTo>
                    <a:pt x="2901" y="3658"/>
                  </a:lnTo>
                  <a:lnTo>
                    <a:pt x="1908" y="2952"/>
                  </a:lnTo>
                  <a:lnTo>
                    <a:pt x="1246" y="1776"/>
                  </a:lnTo>
                  <a:lnTo>
                    <a:pt x="804" y="287"/>
                  </a:lnTo>
                  <a:lnTo>
                    <a:pt x="510" y="0"/>
                  </a:lnTo>
                  <a:lnTo>
                    <a:pt x="313" y="513"/>
                  </a:lnTo>
                  <a:lnTo>
                    <a:pt x="0" y="13150"/>
                  </a:lnTo>
                  <a:lnTo>
                    <a:pt x="5396" y="57222"/>
                  </a:lnTo>
                  <a:lnTo>
                    <a:pt x="11874" y="103661"/>
                  </a:lnTo>
                  <a:lnTo>
                    <a:pt x="31672" y="1560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409"/>
            <p:cNvSpPr/>
            <p:nvPr>
              <p:custDataLst>
                <p:tags r:id="rId118"/>
              </p:custDataLst>
            </p:nvPr>
          </p:nvSpPr>
          <p:spPr>
            <a:xfrm>
              <a:off x="9113132" y="1092200"/>
              <a:ext cx="157869" cy="18171"/>
            </a:xfrm>
            <a:custGeom>
              <a:avLst/>
              <a:gdLst/>
              <a:ahLst/>
              <a:cxnLst/>
              <a:rect l="0" t="0" r="0" b="0"/>
              <a:pathLst>
                <a:path w="157869" h="18171">
                  <a:moveTo>
                    <a:pt x="5468" y="12700"/>
                  </a:moveTo>
                  <a:lnTo>
                    <a:pt x="5468" y="12700"/>
                  </a:lnTo>
                  <a:lnTo>
                    <a:pt x="0" y="18167"/>
                  </a:lnTo>
                  <a:lnTo>
                    <a:pt x="19569" y="18170"/>
                  </a:lnTo>
                  <a:lnTo>
                    <a:pt x="58848" y="10189"/>
                  </a:lnTo>
                  <a:lnTo>
                    <a:pt x="97413" y="7108"/>
                  </a:lnTo>
                  <a:lnTo>
                    <a:pt x="157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857"/>
          <p:cNvGrpSpPr/>
          <p:nvPr/>
        </p:nvGrpSpPr>
        <p:grpSpPr>
          <a:xfrm>
            <a:off x="9569528" y="698500"/>
            <a:ext cx="676959" cy="463551"/>
            <a:chOff x="9569528" y="698500"/>
            <a:chExt cx="676959" cy="463551"/>
          </a:xfrm>
        </p:grpSpPr>
        <p:sp>
          <p:nvSpPr>
            <p:cNvPr id="81" name="SMARTInkShape-4410"/>
            <p:cNvSpPr/>
            <p:nvPr>
              <p:custDataLst>
                <p:tags r:id="rId107"/>
              </p:custDataLst>
            </p:nvPr>
          </p:nvSpPr>
          <p:spPr>
            <a:xfrm>
              <a:off x="10134600" y="863600"/>
              <a:ext cx="111887" cy="298451"/>
            </a:xfrm>
            <a:custGeom>
              <a:avLst/>
              <a:gdLst/>
              <a:ahLst/>
              <a:cxnLst/>
              <a:rect l="0" t="0" r="0" b="0"/>
              <a:pathLst>
                <a:path w="111887" h="298451">
                  <a:moveTo>
                    <a:pt x="63500" y="0"/>
                  </a:moveTo>
                  <a:lnTo>
                    <a:pt x="63500" y="0"/>
                  </a:lnTo>
                  <a:lnTo>
                    <a:pt x="66870" y="0"/>
                  </a:lnTo>
                  <a:lnTo>
                    <a:pt x="67863" y="705"/>
                  </a:lnTo>
                  <a:lnTo>
                    <a:pt x="68526" y="1881"/>
                  </a:lnTo>
                  <a:lnTo>
                    <a:pt x="68968" y="3371"/>
                  </a:lnTo>
                  <a:lnTo>
                    <a:pt x="73221" y="6908"/>
                  </a:lnTo>
                  <a:lnTo>
                    <a:pt x="76331" y="8838"/>
                  </a:lnTo>
                  <a:lnTo>
                    <a:pt x="87449" y="25040"/>
                  </a:lnTo>
                  <a:lnTo>
                    <a:pt x="103143" y="61573"/>
                  </a:lnTo>
                  <a:lnTo>
                    <a:pt x="111886" y="103179"/>
                  </a:lnTo>
                  <a:lnTo>
                    <a:pt x="110451" y="149262"/>
                  </a:lnTo>
                  <a:lnTo>
                    <a:pt x="105320" y="176086"/>
                  </a:lnTo>
                  <a:lnTo>
                    <a:pt x="81367" y="216232"/>
                  </a:lnTo>
                  <a:lnTo>
                    <a:pt x="46804" y="259945"/>
                  </a:lnTo>
                  <a:lnTo>
                    <a:pt x="0" y="298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411"/>
            <p:cNvSpPr/>
            <p:nvPr>
              <p:custDataLst>
                <p:tags r:id="rId108"/>
              </p:custDataLst>
            </p:nvPr>
          </p:nvSpPr>
          <p:spPr>
            <a:xfrm>
              <a:off x="9908288" y="889000"/>
              <a:ext cx="194563" cy="12701"/>
            </a:xfrm>
            <a:custGeom>
              <a:avLst/>
              <a:gdLst/>
              <a:ahLst/>
              <a:cxnLst/>
              <a:rect l="0" t="0" r="0" b="0"/>
              <a:pathLst>
                <a:path w="194563" h="12701">
                  <a:moveTo>
                    <a:pt x="23112" y="12700"/>
                  </a:moveTo>
                  <a:lnTo>
                    <a:pt x="23112" y="12700"/>
                  </a:lnTo>
                  <a:lnTo>
                    <a:pt x="12974" y="11994"/>
                  </a:lnTo>
                  <a:lnTo>
                    <a:pt x="0" y="7233"/>
                  </a:lnTo>
                  <a:lnTo>
                    <a:pt x="4373" y="4861"/>
                  </a:lnTo>
                  <a:lnTo>
                    <a:pt x="8503" y="3240"/>
                  </a:lnTo>
                  <a:lnTo>
                    <a:pt x="48500" y="640"/>
                  </a:lnTo>
                  <a:lnTo>
                    <a:pt x="93300" y="126"/>
                  </a:lnTo>
                  <a:lnTo>
                    <a:pt x="138811" y="25"/>
                  </a:lnTo>
                  <a:lnTo>
                    <a:pt x="194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412"/>
            <p:cNvSpPr/>
            <p:nvPr>
              <p:custDataLst>
                <p:tags r:id="rId109"/>
              </p:custDataLst>
            </p:nvPr>
          </p:nvSpPr>
          <p:spPr>
            <a:xfrm>
              <a:off x="9975850" y="980592"/>
              <a:ext cx="139701" cy="137009"/>
            </a:xfrm>
            <a:custGeom>
              <a:avLst/>
              <a:gdLst/>
              <a:ahLst/>
              <a:cxnLst/>
              <a:rect l="0" t="0" r="0" b="0"/>
              <a:pathLst>
                <a:path w="139701" h="137009">
                  <a:moveTo>
                    <a:pt x="139700" y="3658"/>
                  </a:moveTo>
                  <a:lnTo>
                    <a:pt x="139700" y="3658"/>
                  </a:lnTo>
                  <a:lnTo>
                    <a:pt x="139700" y="287"/>
                  </a:lnTo>
                  <a:lnTo>
                    <a:pt x="138994" y="0"/>
                  </a:lnTo>
                  <a:lnTo>
                    <a:pt x="136329" y="1562"/>
                  </a:lnTo>
                  <a:lnTo>
                    <a:pt x="90161" y="40900"/>
                  </a:lnTo>
                  <a:lnTo>
                    <a:pt x="42994" y="87675"/>
                  </a:lnTo>
                  <a:lnTo>
                    <a:pt x="4438" y="126926"/>
                  </a:lnTo>
                  <a:lnTo>
                    <a:pt x="0" y="137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413"/>
            <p:cNvSpPr/>
            <p:nvPr>
              <p:custDataLst>
                <p:tags r:id="rId110"/>
              </p:custDataLst>
            </p:nvPr>
          </p:nvSpPr>
          <p:spPr>
            <a:xfrm>
              <a:off x="9976110" y="975673"/>
              <a:ext cx="107691" cy="129228"/>
            </a:xfrm>
            <a:custGeom>
              <a:avLst/>
              <a:gdLst/>
              <a:ahLst/>
              <a:cxnLst/>
              <a:rect l="0" t="0" r="0" b="0"/>
              <a:pathLst>
                <a:path w="107691" h="129228">
                  <a:moveTo>
                    <a:pt x="6090" y="14927"/>
                  </a:moveTo>
                  <a:lnTo>
                    <a:pt x="6090" y="14927"/>
                  </a:lnTo>
                  <a:lnTo>
                    <a:pt x="2719" y="11556"/>
                  </a:lnTo>
                  <a:lnTo>
                    <a:pt x="1063" y="8019"/>
                  </a:lnTo>
                  <a:lnTo>
                    <a:pt x="0" y="0"/>
                  </a:lnTo>
                  <a:lnTo>
                    <a:pt x="621" y="37"/>
                  </a:lnTo>
                  <a:lnTo>
                    <a:pt x="34851" y="45106"/>
                  </a:lnTo>
                  <a:lnTo>
                    <a:pt x="42861" y="55151"/>
                  </a:lnTo>
                  <a:lnTo>
                    <a:pt x="62533" y="74823"/>
                  </a:lnTo>
                  <a:lnTo>
                    <a:pt x="107690" y="129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414"/>
            <p:cNvSpPr/>
            <p:nvPr>
              <p:custDataLst>
                <p:tags r:id="rId111"/>
              </p:custDataLst>
            </p:nvPr>
          </p:nvSpPr>
          <p:spPr>
            <a:xfrm>
              <a:off x="9569528" y="698500"/>
              <a:ext cx="584123" cy="38101"/>
            </a:xfrm>
            <a:custGeom>
              <a:avLst/>
              <a:gdLst/>
              <a:ahLst/>
              <a:cxnLst/>
              <a:rect l="0" t="0" r="0" b="0"/>
              <a:pathLst>
                <a:path w="584123" h="38101">
                  <a:moveTo>
                    <a:pt x="6272" y="38100"/>
                  </a:moveTo>
                  <a:lnTo>
                    <a:pt x="6272" y="38100"/>
                  </a:lnTo>
                  <a:lnTo>
                    <a:pt x="6271" y="34729"/>
                  </a:lnTo>
                  <a:lnTo>
                    <a:pt x="5567" y="33736"/>
                  </a:lnTo>
                  <a:lnTo>
                    <a:pt x="4391" y="33074"/>
                  </a:lnTo>
                  <a:lnTo>
                    <a:pt x="183" y="31828"/>
                  </a:lnTo>
                  <a:lnTo>
                    <a:pt x="0" y="35144"/>
                  </a:lnTo>
                  <a:lnTo>
                    <a:pt x="679" y="36129"/>
                  </a:lnTo>
                  <a:lnTo>
                    <a:pt x="1838" y="36786"/>
                  </a:lnTo>
                  <a:lnTo>
                    <a:pt x="6418" y="37516"/>
                  </a:lnTo>
                  <a:lnTo>
                    <a:pt x="50848" y="38049"/>
                  </a:lnTo>
                  <a:lnTo>
                    <a:pt x="92701" y="37379"/>
                  </a:lnTo>
                  <a:lnTo>
                    <a:pt x="136067" y="33026"/>
                  </a:lnTo>
                  <a:lnTo>
                    <a:pt x="175201" y="29260"/>
                  </a:lnTo>
                  <a:lnTo>
                    <a:pt x="209057" y="27115"/>
                  </a:lnTo>
                  <a:lnTo>
                    <a:pt x="251917" y="24027"/>
                  </a:lnTo>
                  <a:lnTo>
                    <a:pt x="293310" y="20525"/>
                  </a:lnTo>
                  <a:lnTo>
                    <a:pt x="325049" y="19705"/>
                  </a:lnTo>
                  <a:lnTo>
                    <a:pt x="365027" y="19341"/>
                  </a:lnTo>
                  <a:lnTo>
                    <a:pt x="410942" y="15765"/>
                  </a:lnTo>
                  <a:lnTo>
                    <a:pt x="442947" y="14062"/>
                  </a:lnTo>
                  <a:lnTo>
                    <a:pt x="476222" y="12600"/>
                  </a:lnTo>
                  <a:lnTo>
                    <a:pt x="515933" y="8515"/>
                  </a:lnTo>
                  <a:lnTo>
                    <a:pt x="562063" y="2176"/>
                  </a:lnTo>
                  <a:lnTo>
                    <a:pt x="5841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4415"/>
            <p:cNvSpPr/>
            <p:nvPr>
              <p:custDataLst>
                <p:tags r:id="rId112"/>
              </p:custDataLst>
            </p:nvPr>
          </p:nvSpPr>
          <p:spPr>
            <a:xfrm>
              <a:off x="9730539" y="915544"/>
              <a:ext cx="67512" cy="228546"/>
            </a:xfrm>
            <a:custGeom>
              <a:avLst/>
              <a:gdLst/>
              <a:ahLst/>
              <a:cxnLst/>
              <a:rect l="0" t="0" r="0" b="0"/>
              <a:pathLst>
                <a:path w="67512" h="228546">
                  <a:moveTo>
                    <a:pt x="67511" y="11556"/>
                  </a:moveTo>
                  <a:lnTo>
                    <a:pt x="67511" y="11556"/>
                  </a:lnTo>
                  <a:lnTo>
                    <a:pt x="67510" y="8185"/>
                  </a:lnTo>
                  <a:lnTo>
                    <a:pt x="65630" y="4648"/>
                  </a:lnTo>
                  <a:lnTo>
                    <a:pt x="64140" y="2718"/>
                  </a:lnTo>
                  <a:lnTo>
                    <a:pt x="60604" y="572"/>
                  </a:lnTo>
                  <a:lnTo>
                    <a:pt x="58673" y="0"/>
                  </a:lnTo>
                  <a:lnTo>
                    <a:pt x="52765" y="1246"/>
                  </a:lnTo>
                  <a:lnTo>
                    <a:pt x="49213" y="2566"/>
                  </a:lnTo>
                  <a:lnTo>
                    <a:pt x="34102" y="17908"/>
                  </a:lnTo>
                  <a:lnTo>
                    <a:pt x="19590" y="43698"/>
                  </a:lnTo>
                  <a:lnTo>
                    <a:pt x="7820" y="86266"/>
                  </a:lnTo>
                  <a:lnTo>
                    <a:pt x="1141" y="132933"/>
                  </a:lnTo>
                  <a:lnTo>
                    <a:pt x="0" y="178842"/>
                  </a:lnTo>
                  <a:lnTo>
                    <a:pt x="4345" y="198089"/>
                  </a:lnTo>
                  <a:lnTo>
                    <a:pt x="13331" y="216050"/>
                  </a:lnTo>
                  <a:lnTo>
                    <a:pt x="22500" y="225915"/>
                  </a:lnTo>
                  <a:lnTo>
                    <a:pt x="26920" y="228545"/>
                  </a:lnTo>
                  <a:lnTo>
                    <a:pt x="67511" y="214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416"/>
            <p:cNvSpPr/>
            <p:nvPr>
              <p:custDataLst>
                <p:tags r:id="rId113"/>
              </p:custDataLst>
            </p:nvPr>
          </p:nvSpPr>
          <p:spPr>
            <a:xfrm>
              <a:off x="9827312" y="1054100"/>
              <a:ext cx="85039" cy="14522"/>
            </a:xfrm>
            <a:custGeom>
              <a:avLst/>
              <a:gdLst/>
              <a:ahLst/>
              <a:cxnLst/>
              <a:rect l="0" t="0" r="0" b="0"/>
              <a:pathLst>
                <a:path w="85039" h="14522">
                  <a:moveTo>
                    <a:pt x="8838" y="6350"/>
                  </a:moveTo>
                  <a:lnTo>
                    <a:pt x="8838" y="6350"/>
                  </a:lnTo>
                  <a:lnTo>
                    <a:pt x="5467" y="6350"/>
                  </a:lnTo>
                  <a:lnTo>
                    <a:pt x="1931" y="10113"/>
                  </a:lnTo>
                  <a:lnTo>
                    <a:pt x="0" y="13092"/>
                  </a:lnTo>
                  <a:lnTo>
                    <a:pt x="123" y="14372"/>
                  </a:lnTo>
                  <a:lnTo>
                    <a:pt x="1617" y="14521"/>
                  </a:lnTo>
                  <a:lnTo>
                    <a:pt x="18731" y="12940"/>
                  </a:lnTo>
                  <a:lnTo>
                    <a:pt x="57964" y="7651"/>
                  </a:lnTo>
                  <a:lnTo>
                    <a:pt x="85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858"/>
          <p:cNvGrpSpPr/>
          <p:nvPr/>
        </p:nvGrpSpPr>
        <p:grpSpPr>
          <a:xfrm>
            <a:off x="7569200" y="1968500"/>
            <a:ext cx="177801" cy="127001"/>
            <a:chOff x="7569200" y="1968500"/>
            <a:chExt cx="177801" cy="127001"/>
          </a:xfrm>
        </p:grpSpPr>
        <p:sp>
          <p:nvSpPr>
            <p:cNvPr id="89" name="SMARTInkShape-4417"/>
            <p:cNvSpPr/>
            <p:nvPr>
              <p:custDataLst>
                <p:tags r:id="rId105"/>
              </p:custDataLst>
            </p:nvPr>
          </p:nvSpPr>
          <p:spPr>
            <a:xfrm>
              <a:off x="7569200" y="1968500"/>
              <a:ext cx="146051" cy="6351"/>
            </a:xfrm>
            <a:custGeom>
              <a:avLst/>
              <a:gdLst/>
              <a:ahLst/>
              <a:cxnLst/>
              <a:rect l="0" t="0" r="0" b="0"/>
              <a:pathLst>
                <a:path w="146051" h="6351">
                  <a:moveTo>
                    <a:pt x="0" y="0"/>
                  </a:moveTo>
                  <a:lnTo>
                    <a:pt x="0" y="0"/>
                  </a:lnTo>
                  <a:lnTo>
                    <a:pt x="42868" y="0"/>
                  </a:lnTo>
                  <a:lnTo>
                    <a:pt x="84040" y="4364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418"/>
            <p:cNvSpPr/>
            <p:nvPr>
              <p:custDataLst>
                <p:tags r:id="rId106"/>
              </p:custDataLst>
            </p:nvPr>
          </p:nvSpPr>
          <p:spPr>
            <a:xfrm>
              <a:off x="7589393" y="2076450"/>
              <a:ext cx="157608" cy="19051"/>
            </a:xfrm>
            <a:custGeom>
              <a:avLst/>
              <a:gdLst/>
              <a:ahLst/>
              <a:cxnLst/>
              <a:rect l="0" t="0" r="0" b="0"/>
              <a:pathLst>
                <a:path w="157608" h="19051">
                  <a:moveTo>
                    <a:pt x="11557" y="0"/>
                  </a:moveTo>
                  <a:lnTo>
                    <a:pt x="11557" y="0"/>
                  </a:lnTo>
                  <a:lnTo>
                    <a:pt x="6488" y="5775"/>
                  </a:lnTo>
                  <a:lnTo>
                    <a:pt x="0" y="17023"/>
                  </a:lnTo>
                  <a:lnTo>
                    <a:pt x="1736" y="17699"/>
                  </a:lnTo>
                  <a:lnTo>
                    <a:pt x="48036" y="18931"/>
                  </a:lnTo>
                  <a:lnTo>
                    <a:pt x="90413" y="19015"/>
                  </a:lnTo>
                  <a:lnTo>
                    <a:pt x="15760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" name="SMARTInkShape-4419"/>
          <p:cNvSpPr/>
          <p:nvPr>
            <p:custDataLst>
              <p:tags r:id="rId3"/>
            </p:custDataLst>
          </p:nvPr>
        </p:nvSpPr>
        <p:spPr>
          <a:xfrm>
            <a:off x="7981950" y="1809781"/>
            <a:ext cx="2755901" cy="650475"/>
          </a:xfrm>
          <a:custGeom>
            <a:avLst/>
            <a:gdLst/>
            <a:ahLst/>
            <a:cxnLst/>
            <a:rect l="0" t="0" r="0" b="0"/>
            <a:pathLst>
              <a:path w="2755901" h="650475">
                <a:moveTo>
                  <a:pt x="0" y="539719"/>
                </a:moveTo>
                <a:lnTo>
                  <a:pt x="0" y="539719"/>
                </a:lnTo>
                <a:lnTo>
                  <a:pt x="3370" y="539719"/>
                </a:lnTo>
                <a:lnTo>
                  <a:pt x="4363" y="540424"/>
                </a:lnTo>
                <a:lnTo>
                  <a:pt x="5025" y="541600"/>
                </a:lnTo>
                <a:lnTo>
                  <a:pt x="5958" y="548508"/>
                </a:lnTo>
                <a:lnTo>
                  <a:pt x="8115" y="561373"/>
                </a:lnTo>
                <a:lnTo>
                  <a:pt x="18576" y="601001"/>
                </a:lnTo>
                <a:lnTo>
                  <a:pt x="37379" y="636073"/>
                </a:lnTo>
                <a:lnTo>
                  <a:pt x="46247" y="646043"/>
                </a:lnTo>
                <a:lnTo>
                  <a:pt x="54891" y="650474"/>
                </a:lnTo>
                <a:lnTo>
                  <a:pt x="59172" y="648833"/>
                </a:lnTo>
                <a:lnTo>
                  <a:pt x="67691" y="639485"/>
                </a:lnTo>
                <a:lnTo>
                  <a:pt x="84658" y="593162"/>
                </a:lnTo>
                <a:lnTo>
                  <a:pt x="93129" y="557592"/>
                </a:lnTo>
                <a:lnTo>
                  <a:pt x="99090" y="514754"/>
                </a:lnTo>
                <a:lnTo>
                  <a:pt x="104228" y="472977"/>
                </a:lnTo>
                <a:lnTo>
                  <a:pt x="106847" y="429319"/>
                </a:lnTo>
                <a:lnTo>
                  <a:pt x="110993" y="385103"/>
                </a:lnTo>
                <a:lnTo>
                  <a:pt x="113320" y="340723"/>
                </a:lnTo>
                <a:lnTo>
                  <a:pt x="114009" y="296294"/>
                </a:lnTo>
                <a:lnTo>
                  <a:pt x="117585" y="255221"/>
                </a:lnTo>
                <a:lnTo>
                  <a:pt x="119742" y="216240"/>
                </a:lnTo>
                <a:lnTo>
                  <a:pt x="120381" y="181250"/>
                </a:lnTo>
                <a:lnTo>
                  <a:pt x="123941" y="138427"/>
                </a:lnTo>
                <a:lnTo>
                  <a:pt x="122723" y="93361"/>
                </a:lnTo>
                <a:lnTo>
                  <a:pt x="116695" y="49801"/>
                </a:lnTo>
                <a:lnTo>
                  <a:pt x="110851" y="8908"/>
                </a:lnTo>
                <a:lnTo>
                  <a:pt x="111296" y="5929"/>
                </a:lnTo>
                <a:lnTo>
                  <a:pt x="112298" y="3942"/>
                </a:lnTo>
                <a:lnTo>
                  <a:pt x="115081" y="2618"/>
                </a:lnTo>
                <a:lnTo>
                  <a:pt x="160865" y="318"/>
                </a:lnTo>
                <a:lnTo>
                  <a:pt x="196144" y="124"/>
                </a:lnTo>
                <a:lnTo>
                  <a:pt x="233225" y="38"/>
                </a:lnTo>
                <a:lnTo>
                  <a:pt x="266167" y="0"/>
                </a:lnTo>
                <a:lnTo>
                  <a:pt x="299154" y="1864"/>
                </a:lnTo>
                <a:lnTo>
                  <a:pt x="333335" y="4339"/>
                </a:lnTo>
                <a:lnTo>
                  <a:pt x="369693" y="5439"/>
                </a:lnTo>
                <a:lnTo>
                  <a:pt x="408901" y="5928"/>
                </a:lnTo>
                <a:lnTo>
                  <a:pt x="450550" y="6145"/>
                </a:lnTo>
                <a:lnTo>
                  <a:pt x="494932" y="6242"/>
                </a:lnTo>
                <a:lnTo>
                  <a:pt x="540527" y="6285"/>
                </a:lnTo>
                <a:lnTo>
                  <a:pt x="588073" y="6304"/>
                </a:lnTo>
                <a:lnTo>
                  <a:pt x="613593" y="6309"/>
                </a:lnTo>
                <a:lnTo>
                  <a:pt x="639779" y="6312"/>
                </a:lnTo>
                <a:lnTo>
                  <a:pt x="667114" y="6315"/>
                </a:lnTo>
                <a:lnTo>
                  <a:pt x="695214" y="6316"/>
                </a:lnTo>
                <a:lnTo>
                  <a:pt x="723826" y="6317"/>
                </a:lnTo>
                <a:lnTo>
                  <a:pt x="752777" y="6317"/>
                </a:lnTo>
                <a:lnTo>
                  <a:pt x="781957" y="6318"/>
                </a:lnTo>
                <a:lnTo>
                  <a:pt x="811288" y="6318"/>
                </a:lnTo>
                <a:lnTo>
                  <a:pt x="841425" y="6319"/>
                </a:lnTo>
                <a:lnTo>
                  <a:pt x="872100" y="6319"/>
                </a:lnTo>
                <a:lnTo>
                  <a:pt x="903133" y="6319"/>
                </a:lnTo>
                <a:lnTo>
                  <a:pt x="934405" y="7024"/>
                </a:lnTo>
                <a:lnTo>
                  <a:pt x="965836" y="8200"/>
                </a:lnTo>
                <a:lnTo>
                  <a:pt x="997374" y="9690"/>
                </a:lnTo>
                <a:lnTo>
                  <a:pt x="1029688" y="10683"/>
                </a:lnTo>
                <a:lnTo>
                  <a:pt x="1062520" y="11345"/>
                </a:lnTo>
                <a:lnTo>
                  <a:pt x="1095696" y="11786"/>
                </a:lnTo>
                <a:lnTo>
                  <a:pt x="1128399" y="12080"/>
                </a:lnTo>
                <a:lnTo>
                  <a:pt x="1160782" y="12277"/>
                </a:lnTo>
                <a:lnTo>
                  <a:pt x="1192954" y="12407"/>
                </a:lnTo>
                <a:lnTo>
                  <a:pt x="1226397" y="13200"/>
                </a:lnTo>
                <a:lnTo>
                  <a:pt x="1260687" y="14434"/>
                </a:lnTo>
                <a:lnTo>
                  <a:pt x="1295541" y="15962"/>
                </a:lnTo>
                <a:lnTo>
                  <a:pt x="1330771" y="16981"/>
                </a:lnTo>
                <a:lnTo>
                  <a:pt x="1366254" y="17660"/>
                </a:lnTo>
                <a:lnTo>
                  <a:pt x="1401902" y="18113"/>
                </a:lnTo>
                <a:lnTo>
                  <a:pt x="1437663" y="19121"/>
                </a:lnTo>
                <a:lnTo>
                  <a:pt x="1473498" y="20498"/>
                </a:lnTo>
                <a:lnTo>
                  <a:pt x="1509382" y="22122"/>
                </a:lnTo>
                <a:lnTo>
                  <a:pt x="1546004" y="23910"/>
                </a:lnTo>
                <a:lnTo>
                  <a:pt x="1583120" y="25807"/>
                </a:lnTo>
                <a:lnTo>
                  <a:pt x="1620563" y="27778"/>
                </a:lnTo>
                <a:lnTo>
                  <a:pt x="1656814" y="29797"/>
                </a:lnTo>
                <a:lnTo>
                  <a:pt x="1692271" y="31849"/>
                </a:lnTo>
                <a:lnTo>
                  <a:pt x="1727197" y="33922"/>
                </a:lnTo>
                <a:lnTo>
                  <a:pt x="1761770" y="36010"/>
                </a:lnTo>
                <a:lnTo>
                  <a:pt x="1796109" y="38107"/>
                </a:lnTo>
                <a:lnTo>
                  <a:pt x="1830289" y="40211"/>
                </a:lnTo>
                <a:lnTo>
                  <a:pt x="1863658" y="42319"/>
                </a:lnTo>
                <a:lnTo>
                  <a:pt x="1896489" y="44430"/>
                </a:lnTo>
                <a:lnTo>
                  <a:pt x="1928959" y="46543"/>
                </a:lnTo>
                <a:lnTo>
                  <a:pt x="1961190" y="49363"/>
                </a:lnTo>
                <a:lnTo>
                  <a:pt x="1993260" y="52654"/>
                </a:lnTo>
                <a:lnTo>
                  <a:pt x="2025223" y="56259"/>
                </a:lnTo>
                <a:lnTo>
                  <a:pt x="2056409" y="59368"/>
                </a:lnTo>
                <a:lnTo>
                  <a:pt x="2087078" y="62146"/>
                </a:lnTo>
                <a:lnTo>
                  <a:pt x="2117402" y="64704"/>
                </a:lnTo>
                <a:lnTo>
                  <a:pt x="2146085" y="67114"/>
                </a:lnTo>
                <a:lnTo>
                  <a:pt x="2173673" y="69427"/>
                </a:lnTo>
                <a:lnTo>
                  <a:pt x="2200532" y="71674"/>
                </a:lnTo>
                <a:lnTo>
                  <a:pt x="2227609" y="74584"/>
                </a:lnTo>
                <a:lnTo>
                  <a:pt x="2254834" y="77934"/>
                </a:lnTo>
                <a:lnTo>
                  <a:pt x="2282156" y="81579"/>
                </a:lnTo>
                <a:lnTo>
                  <a:pt x="2307425" y="84715"/>
                </a:lnTo>
                <a:lnTo>
                  <a:pt x="2354319" y="90080"/>
                </a:lnTo>
                <a:lnTo>
                  <a:pt x="2398678" y="94816"/>
                </a:lnTo>
                <a:lnTo>
                  <a:pt x="2441912" y="99273"/>
                </a:lnTo>
                <a:lnTo>
                  <a:pt x="2484646" y="103606"/>
                </a:lnTo>
                <a:lnTo>
                  <a:pt x="2523395" y="106002"/>
                </a:lnTo>
                <a:lnTo>
                  <a:pt x="2558725" y="108478"/>
                </a:lnTo>
                <a:lnTo>
                  <a:pt x="2590891" y="114282"/>
                </a:lnTo>
                <a:lnTo>
                  <a:pt x="2636767" y="118741"/>
                </a:lnTo>
                <a:lnTo>
                  <a:pt x="2674897" y="123434"/>
                </a:lnTo>
                <a:lnTo>
                  <a:pt x="2755900" y="12696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SMARTInkShape-Group860"/>
          <p:cNvGrpSpPr/>
          <p:nvPr/>
        </p:nvGrpSpPr>
        <p:grpSpPr>
          <a:xfrm>
            <a:off x="8418380" y="2113813"/>
            <a:ext cx="604971" cy="280138"/>
            <a:chOff x="8418380" y="2113813"/>
            <a:chExt cx="604971" cy="280138"/>
          </a:xfrm>
        </p:grpSpPr>
        <p:sp>
          <p:nvSpPr>
            <p:cNvPr id="93" name="SMARTInkShape-4420"/>
            <p:cNvSpPr/>
            <p:nvPr>
              <p:custDataLst>
                <p:tags r:id="rId102"/>
              </p:custDataLst>
            </p:nvPr>
          </p:nvSpPr>
          <p:spPr>
            <a:xfrm>
              <a:off x="8418380" y="2113813"/>
              <a:ext cx="164387" cy="228736"/>
            </a:xfrm>
            <a:custGeom>
              <a:avLst/>
              <a:gdLst/>
              <a:ahLst/>
              <a:cxnLst/>
              <a:rect l="0" t="0" r="0" b="0"/>
              <a:pathLst>
                <a:path w="164387" h="228736">
                  <a:moveTo>
                    <a:pt x="109670" y="19787"/>
                  </a:moveTo>
                  <a:lnTo>
                    <a:pt x="109670" y="19787"/>
                  </a:lnTo>
                  <a:lnTo>
                    <a:pt x="109669" y="10949"/>
                  </a:lnTo>
                  <a:lnTo>
                    <a:pt x="108258" y="9661"/>
                  </a:lnTo>
                  <a:lnTo>
                    <a:pt x="102928" y="8231"/>
                  </a:lnTo>
                  <a:lnTo>
                    <a:pt x="91994" y="7426"/>
                  </a:lnTo>
                  <a:lnTo>
                    <a:pt x="76446" y="10558"/>
                  </a:lnTo>
                  <a:lnTo>
                    <a:pt x="66446" y="17802"/>
                  </a:lnTo>
                  <a:lnTo>
                    <a:pt x="30191" y="63610"/>
                  </a:lnTo>
                  <a:lnTo>
                    <a:pt x="10077" y="107838"/>
                  </a:lnTo>
                  <a:lnTo>
                    <a:pt x="0" y="149128"/>
                  </a:lnTo>
                  <a:lnTo>
                    <a:pt x="113" y="188951"/>
                  </a:lnTo>
                  <a:lnTo>
                    <a:pt x="6650" y="208095"/>
                  </a:lnTo>
                  <a:lnTo>
                    <a:pt x="11357" y="215176"/>
                  </a:lnTo>
                  <a:lnTo>
                    <a:pt x="25993" y="224924"/>
                  </a:lnTo>
                  <a:lnTo>
                    <a:pt x="34835" y="228512"/>
                  </a:lnTo>
                  <a:lnTo>
                    <a:pt x="57831" y="228735"/>
                  </a:lnTo>
                  <a:lnTo>
                    <a:pt x="70876" y="226819"/>
                  </a:lnTo>
                  <a:lnTo>
                    <a:pt x="94780" y="215283"/>
                  </a:lnTo>
                  <a:lnTo>
                    <a:pt x="115753" y="197691"/>
                  </a:lnTo>
                  <a:lnTo>
                    <a:pt x="138048" y="165397"/>
                  </a:lnTo>
                  <a:lnTo>
                    <a:pt x="154499" y="122842"/>
                  </a:lnTo>
                  <a:lnTo>
                    <a:pt x="164386" y="77616"/>
                  </a:lnTo>
                  <a:lnTo>
                    <a:pt x="162728" y="43507"/>
                  </a:lnTo>
                  <a:lnTo>
                    <a:pt x="153947" y="22803"/>
                  </a:lnTo>
                  <a:lnTo>
                    <a:pt x="147655" y="13331"/>
                  </a:lnTo>
                  <a:lnTo>
                    <a:pt x="139932" y="7016"/>
                  </a:lnTo>
                  <a:lnTo>
                    <a:pt x="121944" y="0"/>
                  </a:lnTo>
                  <a:lnTo>
                    <a:pt x="100308" y="2526"/>
                  </a:lnTo>
                  <a:lnTo>
                    <a:pt x="79404" y="10704"/>
                  </a:lnTo>
                  <a:lnTo>
                    <a:pt x="52520" y="32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421"/>
            <p:cNvSpPr/>
            <p:nvPr>
              <p:custDataLst>
                <p:tags r:id="rId103"/>
              </p:custDataLst>
            </p:nvPr>
          </p:nvSpPr>
          <p:spPr>
            <a:xfrm>
              <a:off x="8801982" y="2266950"/>
              <a:ext cx="221369" cy="18820"/>
            </a:xfrm>
            <a:custGeom>
              <a:avLst/>
              <a:gdLst/>
              <a:ahLst/>
              <a:cxnLst/>
              <a:rect l="0" t="0" r="0" b="0"/>
              <a:pathLst>
                <a:path w="221369" h="18820">
                  <a:moveTo>
                    <a:pt x="5468" y="0"/>
                  </a:moveTo>
                  <a:lnTo>
                    <a:pt x="5468" y="0"/>
                  </a:lnTo>
                  <a:lnTo>
                    <a:pt x="5468" y="3371"/>
                  </a:lnTo>
                  <a:lnTo>
                    <a:pt x="4762" y="4364"/>
                  </a:lnTo>
                  <a:lnTo>
                    <a:pt x="3587" y="5026"/>
                  </a:lnTo>
                  <a:lnTo>
                    <a:pt x="2097" y="5467"/>
                  </a:lnTo>
                  <a:lnTo>
                    <a:pt x="1104" y="6467"/>
                  </a:lnTo>
                  <a:lnTo>
                    <a:pt x="0" y="9460"/>
                  </a:lnTo>
                  <a:lnTo>
                    <a:pt x="411" y="11245"/>
                  </a:lnTo>
                  <a:lnTo>
                    <a:pt x="2750" y="15111"/>
                  </a:lnTo>
                  <a:lnTo>
                    <a:pt x="40419" y="18272"/>
                  </a:lnTo>
                  <a:lnTo>
                    <a:pt x="81127" y="18819"/>
                  </a:lnTo>
                  <a:lnTo>
                    <a:pt x="121645" y="18276"/>
                  </a:lnTo>
                  <a:lnTo>
                    <a:pt x="161375" y="14010"/>
                  </a:lnTo>
                  <a:lnTo>
                    <a:pt x="22136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422"/>
            <p:cNvSpPr/>
            <p:nvPr>
              <p:custDataLst>
                <p:tags r:id="rId104"/>
              </p:custDataLst>
            </p:nvPr>
          </p:nvSpPr>
          <p:spPr>
            <a:xfrm>
              <a:off x="8918679" y="2190750"/>
              <a:ext cx="22122" cy="203201"/>
            </a:xfrm>
            <a:custGeom>
              <a:avLst/>
              <a:gdLst/>
              <a:ahLst/>
              <a:cxnLst/>
              <a:rect l="0" t="0" r="0" b="0"/>
              <a:pathLst>
                <a:path w="22122" h="203201">
                  <a:moveTo>
                    <a:pt x="9421" y="0"/>
                  </a:moveTo>
                  <a:lnTo>
                    <a:pt x="9421" y="0"/>
                  </a:lnTo>
                  <a:lnTo>
                    <a:pt x="6050" y="0"/>
                  </a:lnTo>
                  <a:lnTo>
                    <a:pt x="2514" y="1881"/>
                  </a:lnTo>
                  <a:lnTo>
                    <a:pt x="583" y="3371"/>
                  </a:lnTo>
                  <a:lnTo>
                    <a:pt x="0" y="6481"/>
                  </a:lnTo>
                  <a:lnTo>
                    <a:pt x="5897" y="46087"/>
                  </a:lnTo>
                  <a:lnTo>
                    <a:pt x="8377" y="83035"/>
                  </a:lnTo>
                  <a:lnTo>
                    <a:pt x="9111" y="120794"/>
                  </a:lnTo>
                  <a:lnTo>
                    <a:pt x="12701" y="158792"/>
                  </a:lnTo>
                  <a:lnTo>
                    <a:pt x="2212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861"/>
          <p:cNvGrpSpPr/>
          <p:nvPr/>
        </p:nvGrpSpPr>
        <p:grpSpPr>
          <a:xfrm>
            <a:off x="9258300" y="2102316"/>
            <a:ext cx="865523" cy="361485"/>
            <a:chOff x="9258300" y="2102316"/>
            <a:chExt cx="865523" cy="361485"/>
          </a:xfrm>
        </p:grpSpPr>
        <p:sp>
          <p:nvSpPr>
            <p:cNvPr id="97" name="SMARTInkShape-4423"/>
            <p:cNvSpPr/>
            <p:nvPr>
              <p:custDataLst>
                <p:tags r:id="rId94"/>
              </p:custDataLst>
            </p:nvPr>
          </p:nvSpPr>
          <p:spPr>
            <a:xfrm>
              <a:off x="9499599" y="2190750"/>
              <a:ext cx="95252" cy="129939"/>
            </a:xfrm>
            <a:custGeom>
              <a:avLst/>
              <a:gdLst/>
              <a:ahLst/>
              <a:cxnLst/>
              <a:rect l="0" t="0" r="0" b="0"/>
              <a:pathLst>
                <a:path w="95252" h="129939">
                  <a:moveTo>
                    <a:pt x="1" y="44450"/>
                  </a:moveTo>
                  <a:lnTo>
                    <a:pt x="1" y="44450"/>
                  </a:lnTo>
                  <a:lnTo>
                    <a:pt x="0" y="30144"/>
                  </a:lnTo>
                  <a:lnTo>
                    <a:pt x="706" y="29269"/>
                  </a:lnTo>
                  <a:lnTo>
                    <a:pt x="1882" y="29390"/>
                  </a:lnTo>
                  <a:lnTo>
                    <a:pt x="3371" y="30177"/>
                  </a:lnTo>
                  <a:lnTo>
                    <a:pt x="11538" y="42989"/>
                  </a:lnTo>
                  <a:lnTo>
                    <a:pt x="33432" y="83740"/>
                  </a:lnTo>
                  <a:lnTo>
                    <a:pt x="40167" y="109557"/>
                  </a:lnTo>
                  <a:lnTo>
                    <a:pt x="39489" y="121834"/>
                  </a:lnTo>
                  <a:lnTo>
                    <a:pt x="38321" y="125673"/>
                  </a:lnTo>
                  <a:lnTo>
                    <a:pt x="36837" y="128232"/>
                  </a:lnTo>
                  <a:lnTo>
                    <a:pt x="35141" y="129938"/>
                  </a:lnTo>
                  <a:lnTo>
                    <a:pt x="33305" y="128959"/>
                  </a:lnTo>
                  <a:lnTo>
                    <a:pt x="29384" y="122226"/>
                  </a:lnTo>
                  <a:lnTo>
                    <a:pt x="26581" y="103165"/>
                  </a:lnTo>
                  <a:lnTo>
                    <a:pt x="31409" y="62006"/>
                  </a:lnTo>
                  <a:lnTo>
                    <a:pt x="37713" y="40493"/>
                  </a:lnTo>
                  <a:lnTo>
                    <a:pt x="44193" y="31935"/>
                  </a:lnTo>
                  <a:lnTo>
                    <a:pt x="952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4424"/>
            <p:cNvSpPr/>
            <p:nvPr>
              <p:custDataLst>
                <p:tags r:id="rId95"/>
              </p:custDataLst>
            </p:nvPr>
          </p:nvSpPr>
          <p:spPr>
            <a:xfrm>
              <a:off x="9679233" y="2137110"/>
              <a:ext cx="68018" cy="199691"/>
            </a:xfrm>
            <a:custGeom>
              <a:avLst/>
              <a:gdLst/>
              <a:ahLst/>
              <a:cxnLst/>
              <a:rect l="0" t="0" r="0" b="0"/>
              <a:pathLst>
                <a:path w="68018" h="199691">
                  <a:moveTo>
                    <a:pt x="68017" y="40940"/>
                  </a:moveTo>
                  <a:lnTo>
                    <a:pt x="68017" y="40940"/>
                  </a:lnTo>
                  <a:lnTo>
                    <a:pt x="64646" y="37569"/>
                  </a:lnTo>
                  <a:lnTo>
                    <a:pt x="56772" y="4388"/>
                  </a:lnTo>
                  <a:lnTo>
                    <a:pt x="52906" y="0"/>
                  </a:lnTo>
                  <a:lnTo>
                    <a:pt x="50181" y="241"/>
                  </a:lnTo>
                  <a:lnTo>
                    <a:pt x="43392" y="4272"/>
                  </a:lnTo>
                  <a:lnTo>
                    <a:pt x="18363" y="48106"/>
                  </a:lnTo>
                  <a:lnTo>
                    <a:pt x="3881" y="93155"/>
                  </a:lnTo>
                  <a:lnTo>
                    <a:pt x="0" y="129022"/>
                  </a:lnTo>
                  <a:lnTo>
                    <a:pt x="2039" y="148291"/>
                  </a:lnTo>
                  <a:lnTo>
                    <a:pt x="9060" y="164851"/>
                  </a:lnTo>
                  <a:lnTo>
                    <a:pt x="24072" y="185988"/>
                  </a:lnTo>
                  <a:lnTo>
                    <a:pt x="48967" y="199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4425"/>
            <p:cNvSpPr/>
            <p:nvPr>
              <p:custDataLst>
                <p:tags r:id="rId96"/>
              </p:custDataLst>
            </p:nvPr>
          </p:nvSpPr>
          <p:spPr>
            <a:xfrm>
              <a:off x="9849732" y="2180742"/>
              <a:ext cx="88019" cy="213209"/>
            </a:xfrm>
            <a:custGeom>
              <a:avLst/>
              <a:gdLst/>
              <a:ahLst/>
              <a:cxnLst/>
              <a:rect l="0" t="0" r="0" b="0"/>
              <a:pathLst>
                <a:path w="88019" h="213209">
                  <a:moveTo>
                    <a:pt x="5468" y="3658"/>
                  </a:moveTo>
                  <a:lnTo>
                    <a:pt x="5468" y="3658"/>
                  </a:lnTo>
                  <a:lnTo>
                    <a:pt x="5467" y="287"/>
                  </a:lnTo>
                  <a:lnTo>
                    <a:pt x="4763" y="0"/>
                  </a:lnTo>
                  <a:lnTo>
                    <a:pt x="2097" y="1562"/>
                  </a:lnTo>
                  <a:lnTo>
                    <a:pt x="1104" y="2966"/>
                  </a:lnTo>
                  <a:lnTo>
                    <a:pt x="0" y="6408"/>
                  </a:lnTo>
                  <a:lnTo>
                    <a:pt x="10137" y="39009"/>
                  </a:lnTo>
                  <a:lnTo>
                    <a:pt x="29909" y="80151"/>
                  </a:lnTo>
                  <a:lnTo>
                    <a:pt x="47544" y="124085"/>
                  </a:lnTo>
                  <a:lnTo>
                    <a:pt x="66179" y="168718"/>
                  </a:lnTo>
                  <a:lnTo>
                    <a:pt x="88018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426"/>
            <p:cNvSpPr/>
            <p:nvPr>
              <p:custDataLst>
                <p:tags r:id="rId97"/>
              </p:custDataLst>
            </p:nvPr>
          </p:nvSpPr>
          <p:spPr>
            <a:xfrm>
              <a:off x="9842500" y="2229111"/>
              <a:ext cx="139701" cy="139440"/>
            </a:xfrm>
            <a:custGeom>
              <a:avLst/>
              <a:gdLst/>
              <a:ahLst/>
              <a:cxnLst/>
              <a:rect l="0" t="0" r="0" b="0"/>
              <a:pathLst>
                <a:path w="139701" h="139440">
                  <a:moveTo>
                    <a:pt x="139700" y="6089"/>
                  </a:moveTo>
                  <a:lnTo>
                    <a:pt x="139700" y="6089"/>
                  </a:lnTo>
                  <a:lnTo>
                    <a:pt x="139700" y="2718"/>
                  </a:lnTo>
                  <a:lnTo>
                    <a:pt x="138994" y="1725"/>
                  </a:lnTo>
                  <a:lnTo>
                    <a:pt x="137819" y="1063"/>
                  </a:lnTo>
                  <a:lnTo>
                    <a:pt x="130862" y="0"/>
                  </a:lnTo>
                  <a:lnTo>
                    <a:pt x="100824" y="17439"/>
                  </a:lnTo>
                  <a:lnTo>
                    <a:pt x="55001" y="53523"/>
                  </a:lnTo>
                  <a:lnTo>
                    <a:pt x="13564" y="101080"/>
                  </a:lnTo>
                  <a:lnTo>
                    <a:pt x="6028" y="113924"/>
                  </a:lnTo>
                  <a:lnTo>
                    <a:pt x="0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427"/>
            <p:cNvSpPr/>
            <p:nvPr>
              <p:custDataLst>
                <p:tags r:id="rId98"/>
              </p:custDataLst>
            </p:nvPr>
          </p:nvSpPr>
          <p:spPr>
            <a:xfrm>
              <a:off x="9845149" y="2117790"/>
              <a:ext cx="156102" cy="9461"/>
            </a:xfrm>
            <a:custGeom>
              <a:avLst/>
              <a:gdLst/>
              <a:ahLst/>
              <a:cxnLst/>
              <a:rect l="0" t="0" r="0" b="0"/>
              <a:pathLst>
                <a:path w="156102" h="9461">
                  <a:moveTo>
                    <a:pt x="16401" y="9460"/>
                  </a:moveTo>
                  <a:lnTo>
                    <a:pt x="16401" y="9460"/>
                  </a:lnTo>
                  <a:lnTo>
                    <a:pt x="0" y="3993"/>
                  </a:lnTo>
                  <a:lnTo>
                    <a:pt x="528" y="2993"/>
                  </a:lnTo>
                  <a:lnTo>
                    <a:pt x="4878" y="0"/>
                  </a:lnTo>
                  <a:lnTo>
                    <a:pt x="48880" y="1764"/>
                  </a:lnTo>
                  <a:lnTo>
                    <a:pt x="90622" y="3417"/>
                  </a:lnTo>
                  <a:lnTo>
                    <a:pt x="156101" y="9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428"/>
            <p:cNvSpPr/>
            <p:nvPr>
              <p:custDataLst>
                <p:tags r:id="rId99"/>
              </p:custDataLst>
            </p:nvPr>
          </p:nvSpPr>
          <p:spPr>
            <a:xfrm>
              <a:off x="9956800" y="2108200"/>
              <a:ext cx="167023" cy="355601"/>
            </a:xfrm>
            <a:custGeom>
              <a:avLst/>
              <a:gdLst/>
              <a:ahLst/>
              <a:cxnLst/>
              <a:rect l="0" t="0" r="0" b="0"/>
              <a:pathLst>
                <a:path w="167023" h="355601">
                  <a:moveTo>
                    <a:pt x="107950" y="0"/>
                  </a:moveTo>
                  <a:lnTo>
                    <a:pt x="107950" y="0"/>
                  </a:lnTo>
                  <a:lnTo>
                    <a:pt x="121765" y="8789"/>
                  </a:lnTo>
                  <a:lnTo>
                    <a:pt x="141174" y="30507"/>
                  </a:lnTo>
                  <a:lnTo>
                    <a:pt x="155816" y="60545"/>
                  </a:lnTo>
                  <a:lnTo>
                    <a:pt x="165720" y="102998"/>
                  </a:lnTo>
                  <a:lnTo>
                    <a:pt x="167022" y="134912"/>
                  </a:lnTo>
                  <a:lnTo>
                    <a:pt x="163838" y="167911"/>
                  </a:lnTo>
                  <a:lnTo>
                    <a:pt x="155366" y="201392"/>
                  </a:lnTo>
                  <a:lnTo>
                    <a:pt x="142068" y="241862"/>
                  </a:lnTo>
                  <a:lnTo>
                    <a:pt x="125820" y="272824"/>
                  </a:lnTo>
                  <a:lnTo>
                    <a:pt x="88187" y="310284"/>
                  </a:lnTo>
                  <a:lnTo>
                    <a:pt x="51522" y="333008"/>
                  </a:lnTo>
                  <a:lnTo>
                    <a:pt x="0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429"/>
            <p:cNvSpPr/>
            <p:nvPr>
              <p:custDataLst>
                <p:tags r:id="rId100"/>
              </p:custDataLst>
            </p:nvPr>
          </p:nvSpPr>
          <p:spPr>
            <a:xfrm>
              <a:off x="9258300" y="2102316"/>
              <a:ext cx="127001" cy="266169"/>
            </a:xfrm>
            <a:custGeom>
              <a:avLst/>
              <a:gdLst/>
              <a:ahLst/>
              <a:cxnLst/>
              <a:rect l="0" t="0" r="0" b="0"/>
              <a:pathLst>
                <a:path w="127001" h="266169">
                  <a:moveTo>
                    <a:pt x="0" y="69384"/>
                  </a:moveTo>
                  <a:lnTo>
                    <a:pt x="0" y="69384"/>
                  </a:lnTo>
                  <a:lnTo>
                    <a:pt x="0" y="66013"/>
                  </a:lnTo>
                  <a:lnTo>
                    <a:pt x="5467" y="52361"/>
                  </a:lnTo>
                  <a:lnTo>
                    <a:pt x="6467" y="53096"/>
                  </a:lnTo>
                  <a:lnTo>
                    <a:pt x="11244" y="61579"/>
                  </a:lnTo>
                  <a:lnTo>
                    <a:pt x="24624" y="105934"/>
                  </a:lnTo>
                  <a:lnTo>
                    <a:pt x="36381" y="145125"/>
                  </a:lnTo>
                  <a:lnTo>
                    <a:pt x="48630" y="183201"/>
                  </a:lnTo>
                  <a:lnTo>
                    <a:pt x="63908" y="229293"/>
                  </a:lnTo>
                  <a:lnTo>
                    <a:pt x="77143" y="262308"/>
                  </a:lnTo>
                  <a:lnTo>
                    <a:pt x="79650" y="265028"/>
                  </a:lnTo>
                  <a:lnTo>
                    <a:pt x="82028" y="266135"/>
                  </a:lnTo>
                  <a:lnTo>
                    <a:pt x="84318" y="266168"/>
                  </a:lnTo>
                  <a:lnTo>
                    <a:pt x="88746" y="254916"/>
                  </a:lnTo>
                  <a:lnTo>
                    <a:pt x="97336" y="209827"/>
                  </a:lnTo>
                  <a:lnTo>
                    <a:pt x="99706" y="178370"/>
                  </a:lnTo>
                  <a:lnTo>
                    <a:pt x="102921" y="132485"/>
                  </a:lnTo>
                  <a:lnTo>
                    <a:pt x="106459" y="90903"/>
                  </a:lnTo>
                  <a:lnTo>
                    <a:pt x="109389" y="52241"/>
                  </a:lnTo>
                  <a:lnTo>
                    <a:pt x="113869" y="5346"/>
                  </a:lnTo>
                  <a:lnTo>
                    <a:pt x="114109" y="0"/>
                  </a:lnTo>
                  <a:lnTo>
                    <a:pt x="114215" y="2328"/>
                  </a:lnTo>
                  <a:lnTo>
                    <a:pt x="127000" y="43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430"/>
            <p:cNvSpPr/>
            <p:nvPr>
              <p:custDataLst>
                <p:tags r:id="rId101"/>
              </p:custDataLst>
            </p:nvPr>
          </p:nvSpPr>
          <p:spPr>
            <a:xfrm>
              <a:off x="9406510" y="2207634"/>
              <a:ext cx="67691" cy="118512"/>
            </a:xfrm>
            <a:custGeom>
              <a:avLst/>
              <a:gdLst/>
              <a:ahLst/>
              <a:cxnLst/>
              <a:rect l="0" t="0" r="0" b="0"/>
              <a:pathLst>
                <a:path w="67691" h="118512">
                  <a:moveTo>
                    <a:pt x="48640" y="59316"/>
                  </a:moveTo>
                  <a:lnTo>
                    <a:pt x="48640" y="59316"/>
                  </a:lnTo>
                  <a:lnTo>
                    <a:pt x="45269" y="23963"/>
                  </a:lnTo>
                  <a:lnTo>
                    <a:pt x="39802" y="9722"/>
                  </a:lnTo>
                  <a:lnTo>
                    <a:pt x="33893" y="3643"/>
                  </a:lnTo>
                  <a:lnTo>
                    <a:pt x="30342" y="1034"/>
                  </a:lnTo>
                  <a:lnTo>
                    <a:pt x="27269" y="0"/>
                  </a:lnTo>
                  <a:lnTo>
                    <a:pt x="24515" y="17"/>
                  </a:lnTo>
                  <a:lnTo>
                    <a:pt x="21973" y="733"/>
                  </a:lnTo>
                  <a:lnTo>
                    <a:pt x="17268" y="7173"/>
                  </a:lnTo>
                  <a:lnTo>
                    <a:pt x="5127" y="42039"/>
                  </a:lnTo>
                  <a:lnTo>
                    <a:pt x="0" y="75520"/>
                  </a:lnTo>
                  <a:lnTo>
                    <a:pt x="5221" y="104412"/>
                  </a:lnTo>
                  <a:lnTo>
                    <a:pt x="8404" y="110547"/>
                  </a:lnTo>
                  <a:lnTo>
                    <a:pt x="11938" y="114636"/>
                  </a:lnTo>
                  <a:lnTo>
                    <a:pt x="15706" y="117363"/>
                  </a:lnTo>
                  <a:lnTo>
                    <a:pt x="18922" y="118475"/>
                  </a:lnTo>
                  <a:lnTo>
                    <a:pt x="21773" y="118511"/>
                  </a:lnTo>
                  <a:lnTo>
                    <a:pt x="24378" y="117829"/>
                  </a:lnTo>
                  <a:lnTo>
                    <a:pt x="34788" y="103386"/>
                  </a:lnTo>
                  <a:lnTo>
                    <a:pt x="45171" y="78291"/>
                  </a:lnTo>
                  <a:lnTo>
                    <a:pt x="48183" y="53348"/>
                  </a:lnTo>
                  <a:lnTo>
                    <a:pt x="49041" y="51809"/>
                  </a:lnTo>
                  <a:lnTo>
                    <a:pt x="50318" y="51490"/>
                  </a:lnTo>
                  <a:lnTo>
                    <a:pt x="51875" y="51982"/>
                  </a:lnTo>
                  <a:lnTo>
                    <a:pt x="55487" y="56292"/>
                  </a:lnTo>
                  <a:lnTo>
                    <a:pt x="63554" y="73927"/>
                  </a:lnTo>
                  <a:lnTo>
                    <a:pt x="67690" y="91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862"/>
          <p:cNvGrpSpPr/>
          <p:nvPr/>
        </p:nvGrpSpPr>
        <p:grpSpPr>
          <a:xfrm>
            <a:off x="7442462" y="3022600"/>
            <a:ext cx="145789" cy="146051"/>
            <a:chOff x="7442462" y="3022600"/>
            <a:chExt cx="145789" cy="146051"/>
          </a:xfrm>
        </p:grpSpPr>
        <p:sp>
          <p:nvSpPr>
            <p:cNvPr id="106" name="SMARTInkShape-4431"/>
            <p:cNvSpPr/>
            <p:nvPr>
              <p:custDataLst>
                <p:tags r:id="rId92"/>
              </p:custDataLst>
            </p:nvPr>
          </p:nvSpPr>
          <p:spPr>
            <a:xfrm>
              <a:off x="7442462" y="3022600"/>
              <a:ext cx="139439" cy="6351"/>
            </a:xfrm>
            <a:custGeom>
              <a:avLst/>
              <a:gdLst/>
              <a:ahLst/>
              <a:cxnLst/>
              <a:rect l="0" t="0" r="0" b="0"/>
              <a:pathLst>
                <a:path w="139439" h="635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6"/>
                  </a:lnTo>
                  <a:lnTo>
                    <a:pt x="1062" y="1882"/>
                  </a:lnTo>
                  <a:lnTo>
                    <a:pt x="621" y="3371"/>
                  </a:lnTo>
                  <a:lnTo>
                    <a:pt x="326" y="3658"/>
                  </a:lnTo>
                  <a:lnTo>
                    <a:pt x="130" y="3144"/>
                  </a:lnTo>
                  <a:lnTo>
                    <a:pt x="0" y="2096"/>
                  </a:lnTo>
                  <a:lnTo>
                    <a:pt x="1323" y="1397"/>
                  </a:lnTo>
                  <a:lnTo>
                    <a:pt x="41793" y="82"/>
                  </a:lnTo>
                  <a:lnTo>
                    <a:pt x="79697" y="24"/>
                  </a:lnTo>
                  <a:lnTo>
                    <a:pt x="13943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432"/>
            <p:cNvSpPr/>
            <p:nvPr>
              <p:custDataLst>
                <p:tags r:id="rId93"/>
              </p:custDataLst>
            </p:nvPr>
          </p:nvSpPr>
          <p:spPr>
            <a:xfrm>
              <a:off x="7470149" y="3130550"/>
              <a:ext cx="118102" cy="38101"/>
            </a:xfrm>
            <a:custGeom>
              <a:avLst/>
              <a:gdLst/>
              <a:ahLst/>
              <a:cxnLst/>
              <a:rect l="0" t="0" r="0" b="0"/>
              <a:pathLst>
                <a:path w="118102" h="38101">
                  <a:moveTo>
                    <a:pt x="29201" y="0"/>
                  </a:moveTo>
                  <a:lnTo>
                    <a:pt x="29201" y="0"/>
                  </a:lnTo>
                  <a:lnTo>
                    <a:pt x="3188" y="16592"/>
                  </a:lnTo>
                  <a:lnTo>
                    <a:pt x="0" y="21015"/>
                  </a:lnTo>
                  <a:lnTo>
                    <a:pt x="1972" y="22477"/>
                  </a:lnTo>
                  <a:lnTo>
                    <a:pt x="43141" y="28386"/>
                  </a:lnTo>
                  <a:lnTo>
                    <a:pt x="118101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863"/>
          <p:cNvGrpSpPr/>
          <p:nvPr/>
        </p:nvGrpSpPr>
        <p:grpSpPr>
          <a:xfrm>
            <a:off x="7827555" y="2971802"/>
            <a:ext cx="934382" cy="444499"/>
            <a:chOff x="7827555" y="2971802"/>
            <a:chExt cx="934382" cy="444499"/>
          </a:xfrm>
        </p:grpSpPr>
        <p:sp>
          <p:nvSpPr>
            <p:cNvPr id="109" name="SMARTInkShape-4433"/>
            <p:cNvSpPr/>
            <p:nvPr>
              <p:custDataLst>
                <p:tags r:id="rId83"/>
              </p:custDataLst>
            </p:nvPr>
          </p:nvSpPr>
          <p:spPr>
            <a:xfrm>
              <a:off x="7827555" y="2971802"/>
              <a:ext cx="816297" cy="364527"/>
            </a:xfrm>
            <a:custGeom>
              <a:avLst/>
              <a:gdLst/>
              <a:ahLst/>
              <a:cxnLst/>
              <a:rect l="0" t="0" r="0" b="0"/>
              <a:pathLst>
                <a:path w="816297" h="364527">
                  <a:moveTo>
                    <a:pt x="27395" y="292098"/>
                  </a:moveTo>
                  <a:lnTo>
                    <a:pt x="27395" y="292098"/>
                  </a:lnTo>
                  <a:lnTo>
                    <a:pt x="24024" y="295469"/>
                  </a:lnTo>
                  <a:lnTo>
                    <a:pt x="22368" y="299005"/>
                  </a:lnTo>
                  <a:lnTo>
                    <a:pt x="21122" y="336441"/>
                  </a:lnTo>
                  <a:lnTo>
                    <a:pt x="24439" y="355566"/>
                  </a:lnTo>
                  <a:lnTo>
                    <a:pt x="27963" y="362639"/>
                  </a:lnTo>
                  <a:lnTo>
                    <a:pt x="29890" y="364526"/>
                  </a:lnTo>
                  <a:lnTo>
                    <a:pt x="31881" y="364372"/>
                  </a:lnTo>
                  <a:lnTo>
                    <a:pt x="33913" y="362858"/>
                  </a:lnTo>
                  <a:lnTo>
                    <a:pt x="35974" y="360438"/>
                  </a:lnTo>
                  <a:lnTo>
                    <a:pt x="38263" y="352105"/>
                  </a:lnTo>
                  <a:lnTo>
                    <a:pt x="37670" y="329869"/>
                  </a:lnTo>
                  <a:lnTo>
                    <a:pt x="34262" y="283849"/>
                  </a:lnTo>
                  <a:lnTo>
                    <a:pt x="33193" y="241833"/>
                  </a:lnTo>
                  <a:lnTo>
                    <a:pt x="28721" y="197163"/>
                  </a:lnTo>
                  <a:lnTo>
                    <a:pt x="22770" y="155674"/>
                  </a:lnTo>
                  <a:lnTo>
                    <a:pt x="17793" y="117855"/>
                  </a:lnTo>
                  <a:lnTo>
                    <a:pt x="6840" y="70943"/>
                  </a:lnTo>
                  <a:lnTo>
                    <a:pt x="59" y="50025"/>
                  </a:lnTo>
                  <a:lnTo>
                    <a:pt x="0" y="44638"/>
                  </a:lnTo>
                  <a:lnTo>
                    <a:pt x="3695" y="34890"/>
                  </a:lnTo>
                  <a:lnTo>
                    <a:pt x="11922" y="27735"/>
                  </a:lnTo>
                  <a:lnTo>
                    <a:pt x="24752" y="22203"/>
                  </a:lnTo>
                  <a:lnTo>
                    <a:pt x="57892" y="15122"/>
                  </a:lnTo>
                  <a:lnTo>
                    <a:pt x="89632" y="10718"/>
                  </a:lnTo>
                  <a:lnTo>
                    <a:pt x="136460" y="7643"/>
                  </a:lnTo>
                  <a:lnTo>
                    <a:pt x="168531" y="6923"/>
                  </a:lnTo>
                  <a:lnTo>
                    <a:pt x="201600" y="5898"/>
                  </a:lnTo>
                  <a:lnTo>
                    <a:pt x="235112" y="3090"/>
                  </a:lnTo>
                  <a:lnTo>
                    <a:pt x="270702" y="1372"/>
                  </a:lnTo>
                  <a:lnTo>
                    <a:pt x="309098" y="609"/>
                  </a:lnTo>
                  <a:lnTo>
                    <a:pt x="352033" y="269"/>
                  </a:lnTo>
                  <a:lnTo>
                    <a:pt x="395104" y="119"/>
                  </a:lnTo>
                  <a:lnTo>
                    <a:pt x="437765" y="52"/>
                  </a:lnTo>
                  <a:lnTo>
                    <a:pt x="480244" y="22"/>
                  </a:lnTo>
                  <a:lnTo>
                    <a:pt x="522642" y="8"/>
                  </a:lnTo>
                  <a:lnTo>
                    <a:pt x="565005" y="3"/>
                  </a:lnTo>
                  <a:lnTo>
                    <a:pt x="607351" y="0"/>
                  </a:lnTo>
                  <a:lnTo>
                    <a:pt x="644046" y="1880"/>
                  </a:lnTo>
                  <a:lnTo>
                    <a:pt x="676817" y="4362"/>
                  </a:lnTo>
                  <a:lnTo>
                    <a:pt x="722328" y="6465"/>
                  </a:lnTo>
                  <a:lnTo>
                    <a:pt x="762938" y="11243"/>
                  </a:lnTo>
                  <a:lnTo>
                    <a:pt x="807060" y="19179"/>
                  </a:lnTo>
                  <a:lnTo>
                    <a:pt x="813871" y="21252"/>
                  </a:lnTo>
                  <a:lnTo>
                    <a:pt x="816296" y="23339"/>
                  </a:lnTo>
                  <a:lnTo>
                    <a:pt x="808445" y="31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4434"/>
            <p:cNvSpPr/>
            <p:nvPr>
              <p:custDataLst>
                <p:tags r:id="rId84"/>
              </p:custDataLst>
            </p:nvPr>
          </p:nvSpPr>
          <p:spPr>
            <a:xfrm>
              <a:off x="8382233" y="3122379"/>
              <a:ext cx="75968" cy="192322"/>
            </a:xfrm>
            <a:custGeom>
              <a:avLst/>
              <a:gdLst/>
              <a:ahLst/>
              <a:cxnLst/>
              <a:rect l="0" t="0" r="0" b="0"/>
              <a:pathLst>
                <a:path w="75968" h="192322">
                  <a:moveTo>
                    <a:pt x="75967" y="8171"/>
                  </a:moveTo>
                  <a:lnTo>
                    <a:pt x="75967" y="8171"/>
                  </a:lnTo>
                  <a:lnTo>
                    <a:pt x="72596" y="1429"/>
                  </a:lnTo>
                  <a:lnTo>
                    <a:pt x="70898" y="148"/>
                  </a:lnTo>
                  <a:lnTo>
                    <a:pt x="69059" y="0"/>
                  </a:lnTo>
                  <a:lnTo>
                    <a:pt x="61220" y="1281"/>
                  </a:lnTo>
                  <a:lnTo>
                    <a:pt x="57669" y="1461"/>
                  </a:lnTo>
                  <a:lnTo>
                    <a:pt x="39187" y="11828"/>
                  </a:lnTo>
                  <a:lnTo>
                    <a:pt x="22579" y="31676"/>
                  </a:lnTo>
                  <a:lnTo>
                    <a:pt x="8721" y="58801"/>
                  </a:lnTo>
                  <a:lnTo>
                    <a:pt x="1535" y="102525"/>
                  </a:lnTo>
                  <a:lnTo>
                    <a:pt x="0" y="147309"/>
                  </a:lnTo>
                  <a:lnTo>
                    <a:pt x="5515" y="165730"/>
                  </a:lnTo>
                  <a:lnTo>
                    <a:pt x="9949" y="174594"/>
                  </a:lnTo>
                  <a:lnTo>
                    <a:pt x="15727" y="180503"/>
                  </a:lnTo>
                  <a:lnTo>
                    <a:pt x="44217" y="19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435"/>
            <p:cNvSpPr/>
            <p:nvPr>
              <p:custDataLst>
                <p:tags r:id="rId85"/>
              </p:custDataLst>
            </p:nvPr>
          </p:nvSpPr>
          <p:spPr>
            <a:xfrm>
              <a:off x="8178800" y="3162300"/>
              <a:ext cx="114301" cy="124350"/>
            </a:xfrm>
            <a:custGeom>
              <a:avLst/>
              <a:gdLst/>
              <a:ahLst/>
              <a:cxnLst/>
              <a:rect l="0" t="0" r="0" b="0"/>
              <a:pathLst>
                <a:path w="114301" h="124350">
                  <a:moveTo>
                    <a:pt x="0" y="69850"/>
                  </a:moveTo>
                  <a:lnTo>
                    <a:pt x="0" y="69850"/>
                  </a:lnTo>
                  <a:lnTo>
                    <a:pt x="0" y="54270"/>
                  </a:lnTo>
                  <a:lnTo>
                    <a:pt x="1411" y="50996"/>
                  </a:lnTo>
                  <a:lnTo>
                    <a:pt x="3763" y="48815"/>
                  </a:lnTo>
                  <a:lnTo>
                    <a:pt x="6742" y="47359"/>
                  </a:lnTo>
                  <a:lnTo>
                    <a:pt x="10138" y="47801"/>
                  </a:lnTo>
                  <a:lnTo>
                    <a:pt x="33224" y="62382"/>
                  </a:lnTo>
                  <a:lnTo>
                    <a:pt x="47865" y="81121"/>
                  </a:lnTo>
                  <a:lnTo>
                    <a:pt x="54399" y="101176"/>
                  </a:lnTo>
                  <a:lnTo>
                    <a:pt x="54046" y="112230"/>
                  </a:lnTo>
                  <a:lnTo>
                    <a:pt x="51536" y="120436"/>
                  </a:lnTo>
                  <a:lnTo>
                    <a:pt x="49880" y="122624"/>
                  </a:lnTo>
                  <a:lnTo>
                    <a:pt x="48070" y="124083"/>
                  </a:lnTo>
                  <a:lnTo>
                    <a:pt x="46158" y="124349"/>
                  </a:lnTo>
                  <a:lnTo>
                    <a:pt x="42152" y="122765"/>
                  </a:lnTo>
                  <a:lnTo>
                    <a:pt x="39300" y="97679"/>
                  </a:lnTo>
                  <a:lnTo>
                    <a:pt x="44277" y="76339"/>
                  </a:lnTo>
                  <a:lnTo>
                    <a:pt x="57978" y="44007"/>
                  </a:lnTo>
                  <a:lnTo>
                    <a:pt x="75348" y="25269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436"/>
            <p:cNvSpPr/>
            <p:nvPr>
              <p:custDataLst>
                <p:tags r:id="rId86"/>
              </p:custDataLst>
            </p:nvPr>
          </p:nvSpPr>
          <p:spPr>
            <a:xfrm>
              <a:off x="8096982" y="3210968"/>
              <a:ext cx="69119" cy="71983"/>
            </a:xfrm>
            <a:custGeom>
              <a:avLst/>
              <a:gdLst/>
              <a:ahLst/>
              <a:cxnLst/>
              <a:rect l="0" t="0" r="0" b="0"/>
              <a:pathLst>
                <a:path w="69119" h="71983">
                  <a:moveTo>
                    <a:pt x="50068" y="27532"/>
                  </a:moveTo>
                  <a:lnTo>
                    <a:pt x="50068" y="27532"/>
                  </a:lnTo>
                  <a:lnTo>
                    <a:pt x="46697" y="27532"/>
                  </a:lnTo>
                  <a:lnTo>
                    <a:pt x="45704" y="26120"/>
                  </a:lnTo>
                  <a:lnTo>
                    <a:pt x="40608" y="9855"/>
                  </a:lnTo>
                  <a:lnTo>
                    <a:pt x="35045" y="3683"/>
                  </a:lnTo>
                  <a:lnTo>
                    <a:pt x="31586" y="1050"/>
                  </a:lnTo>
                  <a:lnTo>
                    <a:pt x="27869" y="0"/>
                  </a:lnTo>
                  <a:lnTo>
                    <a:pt x="19976" y="714"/>
                  </a:lnTo>
                  <a:lnTo>
                    <a:pt x="11763" y="7146"/>
                  </a:lnTo>
                  <a:lnTo>
                    <a:pt x="4821" y="16355"/>
                  </a:lnTo>
                  <a:lnTo>
                    <a:pt x="1735" y="25152"/>
                  </a:lnTo>
                  <a:lnTo>
                    <a:pt x="0" y="41408"/>
                  </a:lnTo>
                  <a:lnTo>
                    <a:pt x="1166" y="45250"/>
                  </a:lnTo>
                  <a:lnTo>
                    <a:pt x="3356" y="47810"/>
                  </a:lnTo>
                  <a:lnTo>
                    <a:pt x="8846" y="50655"/>
                  </a:lnTo>
                  <a:lnTo>
                    <a:pt x="13638" y="51920"/>
                  </a:lnTo>
                  <a:lnTo>
                    <a:pt x="20001" y="48719"/>
                  </a:lnTo>
                  <a:lnTo>
                    <a:pt x="26827" y="42593"/>
                  </a:lnTo>
                  <a:lnTo>
                    <a:pt x="34636" y="32621"/>
                  </a:lnTo>
                  <a:lnTo>
                    <a:pt x="39212" y="29794"/>
                  </a:lnTo>
                  <a:lnTo>
                    <a:pt x="40714" y="30451"/>
                  </a:lnTo>
                  <a:lnTo>
                    <a:pt x="41714" y="32300"/>
                  </a:lnTo>
                  <a:lnTo>
                    <a:pt x="52439" y="57444"/>
                  </a:lnTo>
                  <a:lnTo>
                    <a:pt x="69118" y="71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437"/>
            <p:cNvSpPr/>
            <p:nvPr>
              <p:custDataLst>
                <p:tags r:id="rId87"/>
              </p:custDataLst>
            </p:nvPr>
          </p:nvSpPr>
          <p:spPr>
            <a:xfrm>
              <a:off x="7950200" y="3113793"/>
              <a:ext cx="114301" cy="170237"/>
            </a:xfrm>
            <a:custGeom>
              <a:avLst/>
              <a:gdLst/>
              <a:ahLst/>
              <a:cxnLst/>
              <a:rect l="0" t="0" r="0" b="0"/>
              <a:pathLst>
                <a:path w="114301" h="170237">
                  <a:moveTo>
                    <a:pt x="0" y="42157"/>
                  </a:moveTo>
                  <a:lnTo>
                    <a:pt x="0" y="42157"/>
                  </a:lnTo>
                  <a:lnTo>
                    <a:pt x="5467" y="42157"/>
                  </a:lnTo>
                  <a:lnTo>
                    <a:pt x="2717" y="45528"/>
                  </a:lnTo>
                  <a:lnTo>
                    <a:pt x="7547" y="67850"/>
                  </a:lnTo>
                  <a:lnTo>
                    <a:pt x="25836" y="113648"/>
                  </a:lnTo>
                  <a:lnTo>
                    <a:pt x="46220" y="159671"/>
                  </a:lnTo>
                  <a:lnTo>
                    <a:pt x="54409" y="166822"/>
                  </a:lnTo>
                  <a:lnTo>
                    <a:pt x="59555" y="169717"/>
                  </a:lnTo>
                  <a:lnTo>
                    <a:pt x="63692" y="170236"/>
                  </a:lnTo>
                  <a:lnTo>
                    <a:pt x="67156" y="169171"/>
                  </a:lnTo>
                  <a:lnTo>
                    <a:pt x="70171" y="167049"/>
                  </a:lnTo>
                  <a:lnTo>
                    <a:pt x="80078" y="124500"/>
                  </a:lnTo>
                  <a:lnTo>
                    <a:pt x="86678" y="86545"/>
                  </a:lnTo>
                  <a:lnTo>
                    <a:pt x="93348" y="43321"/>
                  </a:lnTo>
                  <a:lnTo>
                    <a:pt x="98510" y="1146"/>
                  </a:lnTo>
                  <a:lnTo>
                    <a:pt x="100246" y="0"/>
                  </a:lnTo>
                  <a:lnTo>
                    <a:pt x="114300" y="16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438"/>
            <p:cNvSpPr/>
            <p:nvPr>
              <p:custDataLst>
                <p:tags r:id="rId88"/>
              </p:custDataLst>
            </p:nvPr>
          </p:nvSpPr>
          <p:spPr>
            <a:xfrm>
              <a:off x="8515350" y="3198624"/>
              <a:ext cx="114301" cy="141477"/>
            </a:xfrm>
            <a:custGeom>
              <a:avLst/>
              <a:gdLst/>
              <a:ahLst/>
              <a:cxnLst/>
              <a:rect l="0" t="0" r="0" b="0"/>
              <a:pathLst>
                <a:path w="114301" h="141477">
                  <a:moveTo>
                    <a:pt x="114300" y="14476"/>
                  </a:moveTo>
                  <a:lnTo>
                    <a:pt x="114300" y="14476"/>
                  </a:lnTo>
                  <a:lnTo>
                    <a:pt x="114300" y="7734"/>
                  </a:lnTo>
                  <a:lnTo>
                    <a:pt x="112888" y="5042"/>
                  </a:lnTo>
                  <a:lnTo>
                    <a:pt x="107558" y="171"/>
                  </a:lnTo>
                  <a:lnTo>
                    <a:pt x="104866" y="0"/>
                  </a:lnTo>
                  <a:lnTo>
                    <a:pt x="102367" y="1298"/>
                  </a:lnTo>
                  <a:lnTo>
                    <a:pt x="69152" y="43080"/>
                  </a:lnTo>
                  <a:lnTo>
                    <a:pt x="42623" y="85324"/>
                  </a:lnTo>
                  <a:lnTo>
                    <a:pt x="7393" y="132478"/>
                  </a:lnTo>
                  <a:lnTo>
                    <a:pt x="0" y="141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439"/>
            <p:cNvSpPr/>
            <p:nvPr>
              <p:custDataLst>
                <p:tags r:id="rId89"/>
              </p:custDataLst>
            </p:nvPr>
          </p:nvSpPr>
          <p:spPr>
            <a:xfrm>
              <a:off x="8515611" y="3181350"/>
              <a:ext cx="88640" cy="165101"/>
            </a:xfrm>
            <a:custGeom>
              <a:avLst/>
              <a:gdLst/>
              <a:ahLst/>
              <a:cxnLst/>
              <a:rect l="0" t="0" r="0" b="0"/>
              <a:pathLst>
                <a:path w="88640" h="165101">
                  <a:moveTo>
                    <a:pt x="6089" y="0"/>
                  </a:moveTo>
                  <a:lnTo>
                    <a:pt x="6089" y="0"/>
                  </a:lnTo>
                  <a:lnTo>
                    <a:pt x="2718" y="0"/>
                  </a:lnTo>
                  <a:lnTo>
                    <a:pt x="1725" y="706"/>
                  </a:lnTo>
                  <a:lnTo>
                    <a:pt x="1062" y="1881"/>
                  </a:lnTo>
                  <a:lnTo>
                    <a:pt x="327" y="6481"/>
                  </a:lnTo>
                  <a:lnTo>
                    <a:pt x="0" y="15580"/>
                  </a:lnTo>
                  <a:lnTo>
                    <a:pt x="6559" y="35974"/>
                  </a:lnTo>
                  <a:lnTo>
                    <a:pt x="32386" y="78359"/>
                  </a:lnTo>
                  <a:lnTo>
                    <a:pt x="57734" y="121048"/>
                  </a:lnTo>
                  <a:lnTo>
                    <a:pt x="88639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440"/>
            <p:cNvSpPr/>
            <p:nvPr>
              <p:custDataLst>
                <p:tags r:id="rId90"/>
              </p:custDataLst>
            </p:nvPr>
          </p:nvSpPr>
          <p:spPr>
            <a:xfrm>
              <a:off x="8509883" y="3124200"/>
              <a:ext cx="132468" cy="9722"/>
            </a:xfrm>
            <a:custGeom>
              <a:avLst/>
              <a:gdLst/>
              <a:ahLst/>
              <a:cxnLst/>
              <a:rect l="0" t="0" r="0" b="0"/>
              <a:pathLst>
                <a:path w="132468" h="9722">
                  <a:moveTo>
                    <a:pt x="5467" y="6350"/>
                  </a:moveTo>
                  <a:lnTo>
                    <a:pt x="5467" y="6350"/>
                  </a:lnTo>
                  <a:lnTo>
                    <a:pt x="2096" y="6350"/>
                  </a:lnTo>
                  <a:lnTo>
                    <a:pt x="1103" y="7056"/>
                  </a:lnTo>
                  <a:lnTo>
                    <a:pt x="441" y="8231"/>
                  </a:lnTo>
                  <a:lnTo>
                    <a:pt x="0" y="9721"/>
                  </a:lnTo>
                  <a:lnTo>
                    <a:pt x="7034" y="7613"/>
                  </a:lnTo>
                  <a:lnTo>
                    <a:pt x="23099" y="2256"/>
                  </a:lnTo>
                  <a:lnTo>
                    <a:pt x="36586" y="1708"/>
                  </a:lnTo>
                  <a:lnTo>
                    <a:pt x="75208" y="3956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441"/>
            <p:cNvSpPr/>
            <p:nvPr>
              <p:custDataLst>
                <p:tags r:id="rId91"/>
              </p:custDataLst>
            </p:nvPr>
          </p:nvSpPr>
          <p:spPr>
            <a:xfrm>
              <a:off x="8629650" y="3098800"/>
              <a:ext cx="132287" cy="317501"/>
            </a:xfrm>
            <a:custGeom>
              <a:avLst/>
              <a:gdLst/>
              <a:ahLst/>
              <a:cxnLst/>
              <a:rect l="0" t="0" r="0" b="0"/>
              <a:pathLst>
                <a:path w="132287" h="317501">
                  <a:moveTo>
                    <a:pt x="82550" y="0"/>
                  </a:moveTo>
                  <a:lnTo>
                    <a:pt x="82550" y="0"/>
                  </a:lnTo>
                  <a:lnTo>
                    <a:pt x="82550" y="12209"/>
                  </a:lnTo>
                  <a:lnTo>
                    <a:pt x="89292" y="27136"/>
                  </a:lnTo>
                  <a:lnTo>
                    <a:pt x="115188" y="68049"/>
                  </a:lnTo>
                  <a:lnTo>
                    <a:pt x="127968" y="97304"/>
                  </a:lnTo>
                  <a:lnTo>
                    <a:pt x="132286" y="143006"/>
                  </a:lnTo>
                  <a:lnTo>
                    <a:pt x="126292" y="189990"/>
                  </a:lnTo>
                  <a:lnTo>
                    <a:pt x="115580" y="226175"/>
                  </a:lnTo>
                  <a:lnTo>
                    <a:pt x="96727" y="251400"/>
                  </a:lnTo>
                  <a:lnTo>
                    <a:pt x="64367" y="282545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864"/>
          <p:cNvGrpSpPr/>
          <p:nvPr/>
        </p:nvGrpSpPr>
        <p:grpSpPr>
          <a:xfrm>
            <a:off x="7229754" y="3860802"/>
            <a:ext cx="2415897" cy="558799"/>
            <a:chOff x="7229754" y="3860802"/>
            <a:chExt cx="2415897" cy="558799"/>
          </a:xfrm>
        </p:grpSpPr>
        <p:sp>
          <p:nvSpPr>
            <p:cNvPr id="119" name="SMARTInkShape-4442"/>
            <p:cNvSpPr/>
            <p:nvPr>
              <p:custDataLst>
                <p:tags r:id="rId67"/>
              </p:custDataLst>
            </p:nvPr>
          </p:nvSpPr>
          <p:spPr>
            <a:xfrm>
              <a:off x="9366250" y="4070350"/>
              <a:ext cx="138617" cy="349251"/>
            </a:xfrm>
            <a:custGeom>
              <a:avLst/>
              <a:gdLst/>
              <a:ahLst/>
              <a:cxnLst/>
              <a:rect l="0" t="0" r="0" b="0"/>
              <a:pathLst>
                <a:path w="138617" h="349251">
                  <a:moveTo>
                    <a:pt x="88900" y="0"/>
                  </a:moveTo>
                  <a:lnTo>
                    <a:pt x="88900" y="0"/>
                  </a:lnTo>
                  <a:lnTo>
                    <a:pt x="83432" y="0"/>
                  </a:lnTo>
                  <a:lnTo>
                    <a:pt x="92924" y="6742"/>
                  </a:lnTo>
                  <a:lnTo>
                    <a:pt x="115095" y="47010"/>
                  </a:lnTo>
                  <a:lnTo>
                    <a:pt x="131468" y="86052"/>
                  </a:lnTo>
                  <a:lnTo>
                    <a:pt x="137261" y="119963"/>
                  </a:lnTo>
                  <a:lnTo>
                    <a:pt x="138616" y="151389"/>
                  </a:lnTo>
                  <a:lnTo>
                    <a:pt x="133574" y="186523"/>
                  </a:lnTo>
                  <a:lnTo>
                    <a:pt x="120716" y="232595"/>
                  </a:lnTo>
                  <a:lnTo>
                    <a:pt x="110802" y="253659"/>
                  </a:lnTo>
                  <a:lnTo>
                    <a:pt x="76715" y="294589"/>
                  </a:lnTo>
                  <a:lnTo>
                    <a:pt x="57303" y="316356"/>
                  </a:lnTo>
                  <a:lnTo>
                    <a:pt x="0" y="349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443"/>
            <p:cNvSpPr/>
            <p:nvPr>
              <p:custDataLst>
                <p:tags r:id="rId68"/>
              </p:custDataLst>
            </p:nvPr>
          </p:nvSpPr>
          <p:spPr>
            <a:xfrm>
              <a:off x="9404350" y="4178300"/>
              <a:ext cx="1" cy="31751"/>
            </a:xfrm>
            <a:custGeom>
              <a:avLst/>
              <a:gdLst/>
              <a:ahLst/>
              <a:cxnLst/>
              <a:rect l="0" t="0" r="0" b="0"/>
              <a:pathLst>
                <a:path w="1" h="31751">
                  <a:moveTo>
                    <a:pt x="0" y="31750"/>
                  </a:moveTo>
                  <a:lnTo>
                    <a:pt x="0" y="317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444"/>
            <p:cNvSpPr/>
            <p:nvPr>
              <p:custDataLst>
                <p:tags r:id="rId69"/>
              </p:custDataLst>
            </p:nvPr>
          </p:nvSpPr>
          <p:spPr>
            <a:xfrm>
              <a:off x="7229754" y="4044950"/>
              <a:ext cx="129897" cy="12701"/>
            </a:xfrm>
            <a:custGeom>
              <a:avLst/>
              <a:gdLst/>
              <a:ahLst/>
              <a:cxnLst/>
              <a:rect l="0" t="0" r="0" b="0"/>
              <a:pathLst>
                <a:path w="129897" h="12701">
                  <a:moveTo>
                    <a:pt x="15596" y="0"/>
                  </a:moveTo>
                  <a:lnTo>
                    <a:pt x="15596" y="0"/>
                  </a:lnTo>
                  <a:lnTo>
                    <a:pt x="6757" y="0"/>
                  </a:lnTo>
                  <a:lnTo>
                    <a:pt x="2730" y="1881"/>
                  </a:lnTo>
                  <a:lnTo>
                    <a:pt x="669" y="3371"/>
                  </a:lnTo>
                  <a:lnTo>
                    <a:pt x="0" y="4364"/>
                  </a:lnTo>
                  <a:lnTo>
                    <a:pt x="260" y="5026"/>
                  </a:lnTo>
                  <a:lnTo>
                    <a:pt x="1139" y="5467"/>
                  </a:lnTo>
                  <a:lnTo>
                    <a:pt x="40965" y="6234"/>
                  </a:lnTo>
                  <a:lnTo>
                    <a:pt x="88418" y="6327"/>
                  </a:lnTo>
                  <a:lnTo>
                    <a:pt x="12989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445"/>
            <p:cNvSpPr/>
            <p:nvPr>
              <p:custDataLst>
                <p:tags r:id="rId70"/>
              </p:custDataLst>
            </p:nvPr>
          </p:nvSpPr>
          <p:spPr>
            <a:xfrm>
              <a:off x="7234939" y="4146550"/>
              <a:ext cx="156462" cy="30710"/>
            </a:xfrm>
            <a:custGeom>
              <a:avLst/>
              <a:gdLst/>
              <a:ahLst/>
              <a:cxnLst/>
              <a:rect l="0" t="0" r="0" b="0"/>
              <a:pathLst>
                <a:path w="156462" h="30710">
                  <a:moveTo>
                    <a:pt x="23111" y="0"/>
                  </a:moveTo>
                  <a:lnTo>
                    <a:pt x="23111" y="0"/>
                  </a:lnTo>
                  <a:lnTo>
                    <a:pt x="2860" y="20956"/>
                  </a:lnTo>
                  <a:lnTo>
                    <a:pt x="0" y="26482"/>
                  </a:lnTo>
                  <a:lnTo>
                    <a:pt x="2059" y="28238"/>
                  </a:lnTo>
                  <a:lnTo>
                    <a:pt x="19146" y="30709"/>
                  </a:lnTo>
                  <a:lnTo>
                    <a:pt x="59931" y="29663"/>
                  </a:lnTo>
                  <a:lnTo>
                    <a:pt x="105015" y="26242"/>
                  </a:lnTo>
                  <a:lnTo>
                    <a:pt x="15646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446"/>
            <p:cNvSpPr/>
            <p:nvPr>
              <p:custDataLst>
                <p:tags r:id="rId71"/>
              </p:custDataLst>
            </p:nvPr>
          </p:nvSpPr>
          <p:spPr>
            <a:xfrm>
              <a:off x="7588250" y="3860802"/>
              <a:ext cx="2057401" cy="551286"/>
            </a:xfrm>
            <a:custGeom>
              <a:avLst/>
              <a:gdLst/>
              <a:ahLst/>
              <a:cxnLst/>
              <a:rect l="0" t="0" r="0" b="0"/>
              <a:pathLst>
                <a:path w="2057401" h="551286">
                  <a:moveTo>
                    <a:pt x="0" y="425448"/>
                  </a:moveTo>
                  <a:lnTo>
                    <a:pt x="0" y="425448"/>
                  </a:lnTo>
                  <a:lnTo>
                    <a:pt x="17676" y="434286"/>
                  </a:lnTo>
                  <a:lnTo>
                    <a:pt x="20251" y="437690"/>
                  </a:lnTo>
                  <a:lnTo>
                    <a:pt x="30018" y="479849"/>
                  </a:lnTo>
                  <a:lnTo>
                    <a:pt x="40267" y="522731"/>
                  </a:lnTo>
                  <a:lnTo>
                    <a:pt x="49952" y="544819"/>
                  </a:lnTo>
                  <a:lnTo>
                    <a:pt x="53057" y="548773"/>
                  </a:lnTo>
                  <a:lnTo>
                    <a:pt x="55832" y="550704"/>
                  </a:lnTo>
                  <a:lnTo>
                    <a:pt x="58389" y="551285"/>
                  </a:lnTo>
                  <a:lnTo>
                    <a:pt x="60798" y="548145"/>
                  </a:lnTo>
                  <a:lnTo>
                    <a:pt x="69734" y="512113"/>
                  </a:lnTo>
                  <a:lnTo>
                    <a:pt x="73327" y="481605"/>
                  </a:lnTo>
                  <a:lnTo>
                    <a:pt x="74922" y="444527"/>
                  </a:lnTo>
                  <a:lnTo>
                    <a:pt x="75821" y="397469"/>
                  </a:lnTo>
                  <a:lnTo>
                    <a:pt x="74150" y="358685"/>
                  </a:lnTo>
                  <a:lnTo>
                    <a:pt x="71761" y="318164"/>
                  </a:lnTo>
                  <a:lnTo>
                    <a:pt x="69710" y="271991"/>
                  </a:lnTo>
                  <a:lnTo>
                    <a:pt x="66729" y="234948"/>
                  </a:lnTo>
                  <a:lnTo>
                    <a:pt x="63054" y="200611"/>
                  </a:lnTo>
                  <a:lnTo>
                    <a:pt x="57017" y="161039"/>
                  </a:lnTo>
                  <a:lnTo>
                    <a:pt x="48657" y="121963"/>
                  </a:lnTo>
                  <a:lnTo>
                    <a:pt x="45986" y="84637"/>
                  </a:lnTo>
                  <a:lnTo>
                    <a:pt x="48190" y="64662"/>
                  </a:lnTo>
                  <a:lnTo>
                    <a:pt x="55284" y="49669"/>
                  </a:lnTo>
                  <a:lnTo>
                    <a:pt x="66904" y="37596"/>
                  </a:lnTo>
                  <a:lnTo>
                    <a:pt x="83828" y="25175"/>
                  </a:lnTo>
                  <a:lnTo>
                    <a:pt x="119931" y="13024"/>
                  </a:lnTo>
                  <a:lnTo>
                    <a:pt x="165402" y="6961"/>
                  </a:lnTo>
                  <a:lnTo>
                    <a:pt x="199335" y="3563"/>
                  </a:lnTo>
                  <a:lnTo>
                    <a:pt x="232291" y="1582"/>
                  </a:lnTo>
                  <a:lnTo>
                    <a:pt x="278612" y="467"/>
                  </a:lnTo>
                  <a:lnTo>
                    <a:pt x="310094" y="207"/>
                  </a:lnTo>
                  <a:lnTo>
                    <a:pt x="345253" y="90"/>
                  </a:lnTo>
                  <a:lnTo>
                    <a:pt x="383927" y="39"/>
                  </a:lnTo>
                  <a:lnTo>
                    <a:pt x="425340" y="16"/>
                  </a:lnTo>
                  <a:lnTo>
                    <a:pt x="469616" y="6"/>
                  </a:lnTo>
                  <a:lnTo>
                    <a:pt x="517046" y="1"/>
                  </a:lnTo>
                  <a:lnTo>
                    <a:pt x="541547" y="0"/>
                  </a:lnTo>
                  <a:lnTo>
                    <a:pt x="567759" y="705"/>
                  </a:lnTo>
                  <a:lnTo>
                    <a:pt x="595111" y="1881"/>
                  </a:lnTo>
                  <a:lnTo>
                    <a:pt x="623225" y="3370"/>
                  </a:lnTo>
                  <a:lnTo>
                    <a:pt x="651139" y="4362"/>
                  </a:lnTo>
                  <a:lnTo>
                    <a:pt x="678920" y="5024"/>
                  </a:lnTo>
                  <a:lnTo>
                    <a:pt x="706613" y="5465"/>
                  </a:lnTo>
                  <a:lnTo>
                    <a:pt x="735659" y="5760"/>
                  </a:lnTo>
                  <a:lnTo>
                    <a:pt x="765605" y="5956"/>
                  </a:lnTo>
                  <a:lnTo>
                    <a:pt x="796154" y="6087"/>
                  </a:lnTo>
                  <a:lnTo>
                    <a:pt x="827101" y="6879"/>
                  </a:lnTo>
                  <a:lnTo>
                    <a:pt x="858318" y="8113"/>
                  </a:lnTo>
                  <a:lnTo>
                    <a:pt x="889712" y="9641"/>
                  </a:lnTo>
                  <a:lnTo>
                    <a:pt x="920519" y="10660"/>
                  </a:lnTo>
                  <a:lnTo>
                    <a:pt x="950935" y="11340"/>
                  </a:lnTo>
                  <a:lnTo>
                    <a:pt x="981090" y="11793"/>
                  </a:lnTo>
                  <a:lnTo>
                    <a:pt x="1011776" y="12094"/>
                  </a:lnTo>
                  <a:lnTo>
                    <a:pt x="1042818" y="12295"/>
                  </a:lnTo>
                  <a:lnTo>
                    <a:pt x="1074095" y="12430"/>
                  </a:lnTo>
                  <a:lnTo>
                    <a:pt x="1105530" y="12519"/>
                  </a:lnTo>
                  <a:lnTo>
                    <a:pt x="1137071" y="12579"/>
                  </a:lnTo>
                  <a:lnTo>
                    <a:pt x="1168681" y="12619"/>
                  </a:lnTo>
                  <a:lnTo>
                    <a:pt x="1200337" y="12645"/>
                  </a:lnTo>
                  <a:lnTo>
                    <a:pt x="1232025" y="12663"/>
                  </a:lnTo>
                  <a:lnTo>
                    <a:pt x="1263733" y="12674"/>
                  </a:lnTo>
                  <a:lnTo>
                    <a:pt x="1294043" y="12682"/>
                  </a:lnTo>
                  <a:lnTo>
                    <a:pt x="1323424" y="12688"/>
                  </a:lnTo>
                  <a:lnTo>
                    <a:pt x="1352183" y="12691"/>
                  </a:lnTo>
                  <a:lnTo>
                    <a:pt x="1381939" y="12693"/>
                  </a:lnTo>
                  <a:lnTo>
                    <a:pt x="1412359" y="12695"/>
                  </a:lnTo>
                  <a:lnTo>
                    <a:pt x="1443222" y="12696"/>
                  </a:lnTo>
                  <a:lnTo>
                    <a:pt x="1472970" y="12696"/>
                  </a:lnTo>
                  <a:lnTo>
                    <a:pt x="1501974" y="12697"/>
                  </a:lnTo>
                  <a:lnTo>
                    <a:pt x="1530483" y="12697"/>
                  </a:lnTo>
                  <a:lnTo>
                    <a:pt x="1558660" y="12698"/>
                  </a:lnTo>
                  <a:lnTo>
                    <a:pt x="1586618" y="12698"/>
                  </a:lnTo>
                  <a:lnTo>
                    <a:pt x="1614429" y="12698"/>
                  </a:lnTo>
                  <a:lnTo>
                    <a:pt x="1641436" y="11992"/>
                  </a:lnTo>
                  <a:lnTo>
                    <a:pt x="1667907" y="10816"/>
                  </a:lnTo>
                  <a:lnTo>
                    <a:pt x="1694021" y="9327"/>
                  </a:lnTo>
                  <a:lnTo>
                    <a:pt x="1719193" y="8334"/>
                  </a:lnTo>
                  <a:lnTo>
                    <a:pt x="1743734" y="7672"/>
                  </a:lnTo>
                  <a:lnTo>
                    <a:pt x="1767856" y="7231"/>
                  </a:lnTo>
                  <a:lnTo>
                    <a:pt x="1815355" y="6740"/>
                  </a:lnTo>
                  <a:lnTo>
                    <a:pt x="1860219" y="6522"/>
                  </a:lnTo>
                  <a:lnTo>
                    <a:pt x="1898973" y="6426"/>
                  </a:lnTo>
                  <a:lnTo>
                    <a:pt x="1933130" y="6382"/>
                  </a:lnTo>
                  <a:lnTo>
                    <a:pt x="1965480" y="7068"/>
                  </a:lnTo>
                  <a:lnTo>
                    <a:pt x="2012604" y="11422"/>
                  </a:lnTo>
                  <a:lnTo>
                    <a:pt x="2057400" y="19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447"/>
            <p:cNvSpPr/>
            <p:nvPr>
              <p:custDataLst>
                <p:tags r:id="rId72"/>
              </p:custDataLst>
            </p:nvPr>
          </p:nvSpPr>
          <p:spPr>
            <a:xfrm>
              <a:off x="7862183" y="4077540"/>
              <a:ext cx="164218" cy="257985"/>
            </a:xfrm>
            <a:custGeom>
              <a:avLst/>
              <a:gdLst/>
              <a:ahLst/>
              <a:cxnLst/>
              <a:rect l="0" t="0" r="0" b="0"/>
              <a:pathLst>
                <a:path w="164218" h="257985">
                  <a:moveTo>
                    <a:pt x="5467" y="43610"/>
                  </a:moveTo>
                  <a:lnTo>
                    <a:pt x="5467" y="43610"/>
                  </a:lnTo>
                  <a:lnTo>
                    <a:pt x="2096" y="40239"/>
                  </a:lnTo>
                  <a:lnTo>
                    <a:pt x="441" y="36703"/>
                  </a:lnTo>
                  <a:lnTo>
                    <a:pt x="0" y="34772"/>
                  </a:lnTo>
                  <a:lnTo>
                    <a:pt x="410" y="34895"/>
                  </a:lnTo>
                  <a:lnTo>
                    <a:pt x="17438" y="70977"/>
                  </a:lnTo>
                  <a:lnTo>
                    <a:pt x="29229" y="109033"/>
                  </a:lnTo>
                  <a:lnTo>
                    <a:pt x="44106" y="148176"/>
                  </a:lnTo>
                  <a:lnTo>
                    <a:pt x="58908" y="195159"/>
                  </a:lnTo>
                  <a:lnTo>
                    <a:pt x="76249" y="240539"/>
                  </a:lnTo>
                  <a:lnTo>
                    <a:pt x="83432" y="256163"/>
                  </a:lnTo>
                  <a:lnTo>
                    <a:pt x="85666" y="257984"/>
                  </a:lnTo>
                  <a:lnTo>
                    <a:pt x="87860" y="257787"/>
                  </a:lnTo>
                  <a:lnTo>
                    <a:pt x="90029" y="256244"/>
                  </a:lnTo>
                  <a:lnTo>
                    <a:pt x="102238" y="208848"/>
                  </a:lnTo>
                  <a:lnTo>
                    <a:pt x="104921" y="177257"/>
                  </a:lnTo>
                  <a:lnTo>
                    <a:pt x="109876" y="142520"/>
                  </a:lnTo>
                  <a:lnTo>
                    <a:pt x="118718" y="96670"/>
                  </a:lnTo>
                  <a:lnTo>
                    <a:pt x="128026" y="49152"/>
                  </a:lnTo>
                  <a:lnTo>
                    <a:pt x="137365" y="11256"/>
                  </a:lnTo>
                  <a:lnTo>
                    <a:pt x="144286" y="1478"/>
                  </a:lnTo>
                  <a:lnTo>
                    <a:pt x="147402" y="0"/>
                  </a:lnTo>
                  <a:lnTo>
                    <a:pt x="164217" y="11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448"/>
            <p:cNvSpPr/>
            <p:nvPr>
              <p:custDataLst>
                <p:tags r:id="rId73"/>
              </p:custDataLst>
            </p:nvPr>
          </p:nvSpPr>
          <p:spPr>
            <a:xfrm>
              <a:off x="8008710" y="4214318"/>
              <a:ext cx="100241" cy="92015"/>
            </a:xfrm>
            <a:custGeom>
              <a:avLst/>
              <a:gdLst/>
              <a:ahLst/>
              <a:cxnLst/>
              <a:rect l="0" t="0" r="0" b="0"/>
              <a:pathLst>
                <a:path w="100241" h="92015">
                  <a:moveTo>
                    <a:pt x="68490" y="33832"/>
                  </a:moveTo>
                  <a:lnTo>
                    <a:pt x="68490" y="33832"/>
                  </a:lnTo>
                  <a:lnTo>
                    <a:pt x="68490" y="30461"/>
                  </a:lnTo>
                  <a:lnTo>
                    <a:pt x="31926" y="1077"/>
                  </a:lnTo>
                  <a:lnTo>
                    <a:pt x="27886" y="0"/>
                  </a:lnTo>
                  <a:lnTo>
                    <a:pt x="19634" y="686"/>
                  </a:lnTo>
                  <a:lnTo>
                    <a:pt x="16164" y="2563"/>
                  </a:lnTo>
                  <a:lnTo>
                    <a:pt x="10426" y="8410"/>
                  </a:lnTo>
                  <a:lnTo>
                    <a:pt x="1700" y="37460"/>
                  </a:lnTo>
                  <a:lnTo>
                    <a:pt x="0" y="51672"/>
                  </a:lnTo>
                  <a:lnTo>
                    <a:pt x="5785" y="74944"/>
                  </a:lnTo>
                  <a:lnTo>
                    <a:pt x="14515" y="85735"/>
                  </a:lnTo>
                  <a:lnTo>
                    <a:pt x="24039" y="91473"/>
                  </a:lnTo>
                  <a:lnTo>
                    <a:pt x="27568" y="92014"/>
                  </a:lnTo>
                  <a:lnTo>
                    <a:pt x="34074" y="90735"/>
                  </a:lnTo>
                  <a:lnTo>
                    <a:pt x="41671" y="87815"/>
                  </a:lnTo>
                  <a:lnTo>
                    <a:pt x="49749" y="78521"/>
                  </a:lnTo>
                  <a:lnTo>
                    <a:pt x="73480" y="48010"/>
                  </a:lnTo>
                  <a:lnTo>
                    <a:pt x="74639" y="48929"/>
                  </a:lnTo>
                  <a:lnTo>
                    <a:pt x="100240" y="78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449"/>
            <p:cNvSpPr/>
            <p:nvPr>
              <p:custDataLst>
                <p:tags r:id="rId74"/>
              </p:custDataLst>
            </p:nvPr>
          </p:nvSpPr>
          <p:spPr>
            <a:xfrm>
              <a:off x="8140700" y="4159250"/>
              <a:ext cx="114301" cy="148985"/>
            </a:xfrm>
            <a:custGeom>
              <a:avLst/>
              <a:gdLst/>
              <a:ahLst/>
              <a:cxnLst/>
              <a:rect l="0" t="0" r="0" b="0"/>
              <a:pathLst>
                <a:path w="114301" h="148985">
                  <a:moveTo>
                    <a:pt x="0" y="63500"/>
                  </a:moveTo>
                  <a:lnTo>
                    <a:pt x="0" y="63500"/>
                  </a:lnTo>
                  <a:lnTo>
                    <a:pt x="0" y="49194"/>
                  </a:lnTo>
                  <a:lnTo>
                    <a:pt x="705" y="47613"/>
                  </a:lnTo>
                  <a:lnTo>
                    <a:pt x="1881" y="46558"/>
                  </a:lnTo>
                  <a:lnTo>
                    <a:pt x="3370" y="45855"/>
                  </a:lnTo>
                  <a:lnTo>
                    <a:pt x="15580" y="51608"/>
                  </a:lnTo>
                  <a:lnTo>
                    <a:pt x="29232" y="68992"/>
                  </a:lnTo>
                  <a:lnTo>
                    <a:pt x="38843" y="98759"/>
                  </a:lnTo>
                  <a:lnTo>
                    <a:pt x="39418" y="124277"/>
                  </a:lnTo>
                  <a:lnTo>
                    <a:pt x="31748" y="145243"/>
                  </a:lnTo>
                  <a:lnTo>
                    <a:pt x="28221" y="148334"/>
                  </a:lnTo>
                  <a:lnTo>
                    <a:pt x="24458" y="148984"/>
                  </a:lnTo>
                  <a:lnTo>
                    <a:pt x="20539" y="148006"/>
                  </a:lnTo>
                  <a:lnTo>
                    <a:pt x="17925" y="145237"/>
                  </a:lnTo>
                  <a:lnTo>
                    <a:pt x="15022" y="136517"/>
                  </a:lnTo>
                  <a:lnTo>
                    <a:pt x="16759" y="112965"/>
                  </a:lnTo>
                  <a:lnTo>
                    <a:pt x="37589" y="66808"/>
                  </a:lnTo>
                  <a:lnTo>
                    <a:pt x="48456" y="51565"/>
                  </a:lnTo>
                  <a:lnTo>
                    <a:pt x="94218" y="1377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450"/>
            <p:cNvSpPr/>
            <p:nvPr>
              <p:custDataLst>
                <p:tags r:id="rId75"/>
              </p:custDataLst>
            </p:nvPr>
          </p:nvSpPr>
          <p:spPr>
            <a:xfrm>
              <a:off x="8448068" y="4077301"/>
              <a:ext cx="130783" cy="300474"/>
            </a:xfrm>
            <a:custGeom>
              <a:avLst/>
              <a:gdLst/>
              <a:ahLst/>
              <a:cxnLst/>
              <a:rect l="0" t="0" r="0" b="0"/>
              <a:pathLst>
                <a:path w="130783" h="300474">
                  <a:moveTo>
                    <a:pt x="130782" y="18449"/>
                  </a:moveTo>
                  <a:lnTo>
                    <a:pt x="130782" y="18449"/>
                  </a:lnTo>
                  <a:lnTo>
                    <a:pt x="130782" y="15078"/>
                  </a:lnTo>
                  <a:lnTo>
                    <a:pt x="124040" y="6239"/>
                  </a:lnTo>
                  <a:lnTo>
                    <a:pt x="118849" y="2440"/>
                  </a:lnTo>
                  <a:lnTo>
                    <a:pt x="113484" y="750"/>
                  </a:lnTo>
                  <a:lnTo>
                    <a:pt x="106396" y="0"/>
                  </a:lnTo>
                  <a:lnTo>
                    <a:pt x="98542" y="3429"/>
                  </a:lnTo>
                  <a:lnTo>
                    <a:pt x="89642" y="11068"/>
                  </a:lnTo>
                  <a:lnTo>
                    <a:pt x="60532" y="53686"/>
                  </a:lnTo>
                  <a:lnTo>
                    <a:pt x="39816" y="90007"/>
                  </a:lnTo>
                  <a:lnTo>
                    <a:pt x="22926" y="132157"/>
                  </a:lnTo>
                  <a:lnTo>
                    <a:pt x="9375" y="176867"/>
                  </a:lnTo>
                  <a:lnTo>
                    <a:pt x="0" y="220251"/>
                  </a:lnTo>
                  <a:lnTo>
                    <a:pt x="1310" y="262060"/>
                  </a:lnTo>
                  <a:lnTo>
                    <a:pt x="8327" y="277004"/>
                  </a:lnTo>
                  <a:lnTo>
                    <a:pt x="13162" y="283952"/>
                  </a:lnTo>
                  <a:lnTo>
                    <a:pt x="31705" y="295436"/>
                  </a:lnTo>
                  <a:lnTo>
                    <a:pt x="43563" y="300473"/>
                  </a:lnTo>
                  <a:lnTo>
                    <a:pt x="105382" y="297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451"/>
            <p:cNvSpPr/>
            <p:nvPr>
              <p:custDataLst>
                <p:tags r:id="rId76"/>
              </p:custDataLst>
            </p:nvPr>
          </p:nvSpPr>
          <p:spPr>
            <a:xfrm>
              <a:off x="8699786" y="4322145"/>
              <a:ext cx="101315" cy="88583"/>
            </a:xfrm>
            <a:custGeom>
              <a:avLst/>
              <a:gdLst/>
              <a:ahLst/>
              <a:cxnLst/>
              <a:rect l="0" t="0" r="0" b="0"/>
              <a:pathLst>
                <a:path w="101315" h="88583">
                  <a:moveTo>
                    <a:pt x="18764" y="14905"/>
                  </a:moveTo>
                  <a:lnTo>
                    <a:pt x="18764" y="14905"/>
                  </a:lnTo>
                  <a:lnTo>
                    <a:pt x="13738" y="26838"/>
                  </a:lnTo>
                  <a:lnTo>
                    <a:pt x="1889" y="74062"/>
                  </a:lnTo>
                  <a:lnTo>
                    <a:pt x="0" y="88582"/>
                  </a:lnTo>
                  <a:lnTo>
                    <a:pt x="6541" y="80244"/>
                  </a:lnTo>
                  <a:lnTo>
                    <a:pt x="22311" y="40477"/>
                  </a:lnTo>
                  <a:lnTo>
                    <a:pt x="40746" y="16838"/>
                  </a:lnTo>
                  <a:lnTo>
                    <a:pt x="58438" y="2072"/>
                  </a:lnTo>
                  <a:lnTo>
                    <a:pt x="62147" y="0"/>
                  </a:lnTo>
                  <a:lnTo>
                    <a:pt x="66030" y="30"/>
                  </a:lnTo>
                  <a:lnTo>
                    <a:pt x="74109" y="3825"/>
                  </a:lnTo>
                  <a:lnTo>
                    <a:pt x="83217" y="10525"/>
                  </a:lnTo>
                  <a:lnTo>
                    <a:pt x="90386" y="27091"/>
                  </a:lnTo>
                  <a:lnTo>
                    <a:pt x="101314" y="657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452"/>
            <p:cNvSpPr/>
            <p:nvPr>
              <p:custDataLst>
                <p:tags r:id="rId77"/>
              </p:custDataLst>
            </p:nvPr>
          </p:nvSpPr>
          <p:spPr>
            <a:xfrm>
              <a:off x="8623510" y="4267200"/>
              <a:ext cx="139491" cy="24518"/>
            </a:xfrm>
            <a:custGeom>
              <a:avLst/>
              <a:gdLst/>
              <a:ahLst/>
              <a:cxnLst/>
              <a:rect l="0" t="0" r="0" b="0"/>
              <a:pathLst>
                <a:path w="139491" h="24518">
                  <a:moveTo>
                    <a:pt x="18840" y="19050"/>
                  </a:moveTo>
                  <a:lnTo>
                    <a:pt x="18840" y="19050"/>
                  </a:lnTo>
                  <a:lnTo>
                    <a:pt x="8701" y="23414"/>
                  </a:lnTo>
                  <a:lnTo>
                    <a:pt x="1164" y="24517"/>
                  </a:lnTo>
                  <a:lnTo>
                    <a:pt x="0" y="24106"/>
                  </a:lnTo>
                  <a:lnTo>
                    <a:pt x="636" y="23126"/>
                  </a:lnTo>
                  <a:lnTo>
                    <a:pt x="2470" y="21767"/>
                  </a:lnTo>
                  <a:lnTo>
                    <a:pt x="40812" y="10619"/>
                  </a:lnTo>
                  <a:lnTo>
                    <a:pt x="79443" y="3146"/>
                  </a:lnTo>
                  <a:lnTo>
                    <a:pt x="139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453"/>
            <p:cNvSpPr/>
            <p:nvPr>
              <p:custDataLst>
                <p:tags r:id="rId78"/>
              </p:custDataLst>
            </p:nvPr>
          </p:nvSpPr>
          <p:spPr>
            <a:xfrm>
              <a:off x="8713137" y="4076700"/>
              <a:ext cx="18114" cy="184151"/>
            </a:xfrm>
            <a:custGeom>
              <a:avLst/>
              <a:gdLst/>
              <a:ahLst/>
              <a:cxnLst/>
              <a:rect l="0" t="0" r="0" b="0"/>
              <a:pathLst>
                <a:path w="18114" h="184151">
                  <a:moveTo>
                    <a:pt x="18113" y="0"/>
                  </a:moveTo>
                  <a:lnTo>
                    <a:pt x="18113" y="0"/>
                  </a:lnTo>
                  <a:lnTo>
                    <a:pt x="8679" y="15914"/>
                  </a:lnTo>
                  <a:lnTo>
                    <a:pt x="2226" y="39679"/>
                  </a:lnTo>
                  <a:lnTo>
                    <a:pt x="0" y="77060"/>
                  </a:lnTo>
                  <a:lnTo>
                    <a:pt x="46" y="118004"/>
                  </a:lnTo>
                  <a:lnTo>
                    <a:pt x="11763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454"/>
            <p:cNvSpPr/>
            <p:nvPr>
              <p:custDataLst>
                <p:tags r:id="rId79"/>
              </p:custDataLst>
            </p:nvPr>
          </p:nvSpPr>
          <p:spPr>
            <a:xfrm>
              <a:off x="8933971" y="4105018"/>
              <a:ext cx="184630" cy="198758"/>
            </a:xfrm>
            <a:custGeom>
              <a:avLst/>
              <a:gdLst/>
              <a:ahLst/>
              <a:cxnLst/>
              <a:rect l="0" t="0" r="0" b="0"/>
              <a:pathLst>
                <a:path w="184630" h="198758">
                  <a:moveTo>
                    <a:pt x="133829" y="16132"/>
                  </a:moveTo>
                  <a:lnTo>
                    <a:pt x="133829" y="16132"/>
                  </a:lnTo>
                  <a:lnTo>
                    <a:pt x="156305" y="3489"/>
                  </a:lnTo>
                  <a:lnTo>
                    <a:pt x="157280" y="2059"/>
                  </a:lnTo>
                  <a:lnTo>
                    <a:pt x="157929" y="400"/>
                  </a:lnTo>
                  <a:lnTo>
                    <a:pt x="157657" y="0"/>
                  </a:lnTo>
                  <a:lnTo>
                    <a:pt x="144624" y="4427"/>
                  </a:lnTo>
                  <a:lnTo>
                    <a:pt x="112286" y="15466"/>
                  </a:lnTo>
                  <a:lnTo>
                    <a:pt x="73651" y="35599"/>
                  </a:lnTo>
                  <a:lnTo>
                    <a:pt x="31638" y="54871"/>
                  </a:lnTo>
                  <a:lnTo>
                    <a:pt x="13004" y="65632"/>
                  </a:lnTo>
                  <a:lnTo>
                    <a:pt x="4165" y="75526"/>
                  </a:lnTo>
                  <a:lnTo>
                    <a:pt x="819" y="81128"/>
                  </a:lnTo>
                  <a:lnTo>
                    <a:pt x="0" y="85568"/>
                  </a:lnTo>
                  <a:lnTo>
                    <a:pt x="865" y="89234"/>
                  </a:lnTo>
                  <a:lnTo>
                    <a:pt x="2853" y="92384"/>
                  </a:lnTo>
                  <a:lnTo>
                    <a:pt x="29247" y="103558"/>
                  </a:lnTo>
                  <a:lnTo>
                    <a:pt x="71719" y="112435"/>
                  </a:lnTo>
                  <a:lnTo>
                    <a:pt x="103196" y="119533"/>
                  </a:lnTo>
                  <a:lnTo>
                    <a:pt x="109172" y="122460"/>
                  </a:lnTo>
                  <a:lnTo>
                    <a:pt x="113158" y="125823"/>
                  </a:lnTo>
                  <a:lnTo>
                    <a:pt x="115815" y="129476"/>
                  </a:lnTo>
                  <a:lnTo>
                    <a:pt x="116175" y="132617"/>
                  </a:lnTo>
                  <a:lnTo>
                    <a:pt x="115005" y="135416"/>
                  </a:lnTo>
                  <a:lnTo>
                    <a:pt x="112812" y="137988"/>
                  </a:lnTo>
                  <a:lnTo>
                    <a:pt x="70089" y="160357"/>
                  </a:lnTo>
                  <a:lnTo>
                    <a:pt x="27059" y="179590"/>
                  </a:lnTo>
                  <a:lnTo>
                    <a:pt x="19818" y="186617"/>
                  </a:lnTo>
                  <a:lnTo>
                    <a:pt x="19722" y="189761"/>
                  </a:lnTo>
                  <a:lnTo>
                    <a:pt x="21773" y="192563"/>
                  </a:lnTo>
                  <a:lnTo>
                    <a:pt x="25259" y="195136"/>
                  </a:lnTo>
                  <a:lnTo>
                    <a:pt x="50389" y="198757"/>
                  </a:lnTo>
                  <a:lnTo>
                    <a:pt x="94690" y="195617"/>
                  </a:lnTo>
                  <a:lnTo>
                    <a:pt x="184629" y="1748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455"/>
            <p:cNvSpPr/>
            <p:nvPr>
              <p:custDataLst>
                <p:tags r:id="rId80"/>
              </p:custDataLst>
            </p:nvPr>
          </p:nvSpPr>
          <p:spPr>
            <a:xfrm>
              <a:off x="9213849" y="4140461"/>
              <a:ext cx="95252" cy="139440"/>
            </a:xfrm>
            <a:custGeom>
              <a:avLst/>
              <a:gdLst/>
              <a:ahLst/>
              <a:cxnLst/>
              <a:rect l="0" t="0" r="0" b="0"/>
              <a:pathLst>
                <a:path w="95252" h="139440">
                  <a:moveTo>
                    <a:pt x="1" y="6089"/>
                  </a:moveTo>
                  <a:lnTo>
                    <a:pt x="1" y="6089"/>
                  </a:lnTo>
                  <a:lnTo>
                    <a:pt x="0" y="622"/>
                  </a:lnTo>
                  <a:lnTo>
                    <a:pt x="706" y="327"/>
                  </a:lnTo>
                  <a:lnTo>
                    <a:pt x="3371" y="0"/>
                  </a:lnTo>
                  <a:lnTo>
                    <a:pt x="12210" y="6558"/>
                  </a:lnTo>
                  <a:lnTo>
                    <a:pt x="50432" y="52744"/>
                  </a:lnTo>
                  <a:lnTo>
                    <a:pt x="77476" y="96882"/>
                  </a:lnTo>
                  <a:lnTo>
                    <a:pt x="91740" y="124212"/>
                  </a:lnTo>
                  <a:lnTo>
                    <a:pt x="95251" y="139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456"/>
            <p:cNvSpPr/>
            <p:nvPr>
              <p:custDataLst>
                <p:tags r:id="rId81"/>
              </p:custDataLst>
            </p:nvPr>
          </p:nvSpPr>
          <p:spPr>
            <a:xfrm>
              <a:off x="9239250" y="4117350"/>
              <a:ext cx="114301" cy="168901"/>
            </a:xfrm>
            <a:custGeom>
              <a:avLst/>
              <a:gdLst/>
              <a:ahLst/>
              <a:cxnLst/>
              <a:rect l="0" t="0" r="0" b="0"/>
              <a:pathLst>
                <a:path w="114301" h="168901">
                  <a:moveTo>
                    <a:pt x="114300" y="29200"/>
                  </a:moveTo>
                  <a:lnTo>
                    <a:pt x="114300" y="29200"/>
                  </a:lnTo>
                  <a:lnTo>
                    <a:pt x="114300" y="6056"/>
                  </a:lnTo>
                  <a:lnTo>
                    <a:pt x="113594" y="3187"/>
                  </a:lnTo>
                  <a:lnTo>
                    <a:pt x="112419" y="1275"/>
                  </a:lnTo>
                  <a:lnTo>
                    <a:pt x="110929" y="0"/>
                  </a:lnTo>
                  <a:lnTo>
                    <a:pt x="108525" y="1266"/>
                  </a:lnTo>
                  <a:lnTo>
                    <a:pt x="98399" y="13868"/>
                  </a:lnTo>
                  <a:lnTo>
                    <a:pt x="65260" y="60051"/>
                  </a:lnTo>
                  <a:lnTo>
                    <a:pt x="35617" y="106712"/>
                  </a:lnTo>
                  <a:lnTo>
                    <a:pt x="6262" y="152268"/>
                  </a:lnTo>
                  <a:lnTo>
                    <a:pt x="0" y="16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457"/>
            <p:cNvSpPr/>
            <p:nvPr>
              <p:custDataLst>
                <p:tags r:id="rId82"/>
              </p:custDataLst>
            </p:nvPr>
          </p:nvSpPr>
          <p:spPr>
            <a:xfrm>
              <a:off x="9359900" y="4222750"/>
              <a:ext cx="16359" cy="95251"/>
            </a:xfrm>
            <a:custGeom>
              <a:avLst/>
              <a:gdLst/>
              <a:ahLst/>
              <a:cxnLst/>
              <a:rect l="0" t="0" r="0" b="0"/>
              <a:pathLst>
                <a:path w="16359" h="9525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6358" y="5775"/>
                  </a:lnTo>
                  <a:lnTo>
                    <a:pt x="8044" y="46705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865"/>
          <p:cNvGrpSpPr/>
          <p:nvPr/>
        </p:nvGrpSpPr>
        <p:grpSpPr>
          <a:xfrm>
            <a:off x="7162800" y="5156200"/>
            <a:ext cx="184151" cy="107644"/>
            <a:chOff x="7162800" y="5156200"/>
            <a:chExt cx="184151" cy="107644"/>
          </a:xfrm>
        </p:grpSpPr>
        <p:sp>
          <p:nvSpPr>
            <p:cNvPr id="136" name="SMARTInkShape-4458"/>
            <p:cNvSpPr/>
            <p:nvPr>
              <p:custDataLst>
                <p:tags r:id="rId65"/>
              </p:custDataLst>
            </p:nvPr>
          </p:nvSpPr>
          <p:spPr>
            <a:xfrm>
              <a:off x="7209539" y="5245100"/>
              <a:ext cx="137412" cy="18744"/>
            </a:xfrm>
            <a:custGeom>
              <a:avLst/>
              <a:gdLst/>
              <a:ahLst/>
              <a:cxnLst/>
              <a:rect l="0" t="0" r="0" b="0"/>
              <a:pathLst>
                <a:path w="137412" h="18744">
                  <a:moveTo>
                    <a:pt x="23111" y="0"/>
                  </a:moveTo>
                  <a:lnTo>
                    <a:pt x="23111" y="0"/>
                  </a:lnTo>
                  <a:lnTo>
                    <a:pt x="16369" y="6742"/>
                  </a:lnTo>
                  <a:lnTo>
                    <a:pt x="9296" y="10051"/>
                  </a:lnTo>
                  <a:lnTo>
                    <a:pt x="5435" y="10934"/>
                  </a:lnTo>
                  <a:lnTo>
                    <a:pt x="2860" y="12228"/>
                  </a:lnTo>
                  <a:lnTo>
                    <a:pt x="1144" y="13797"/>
                  </a:lnTo>
                  <a:lnTo>
                    <a:pt x="0" y="15548"/>
                  </a:lnTo>
                  <a:lnTo>
                    <a:pt x="2059" y="16715"/>
                  </a:lnTo>
                  <a:lnTo>
                    <a:pt x="33265" y="18743"/>
                  </a:lnTo>
                  <a:lnTo>
                    <a:pt x="70961" y="15588"/>
                  </a:lnTo>
                  <a:lnTo>
                    <a:pt x="13741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459"/>
            <p:cNvSpPr/>
            <p:nvPr>
              <p:custDataLst>
                <p:tags r:id="rId66"/>
              </p:custDataLst>
            </p:nvPr>
          </p:nvSpPr>
          <p:spPr>
            <a:xfrm>
              <a:off x="7162800" y="515620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3370" y="12830"/>
                  </a:lnTo>
                  <a:lnTo>
                    <a:pt x="6480" y="14904"/>
                  </a:lnTo>
                  <a:lnTo>
                    <a:pt x="15580" y="17207"/>
                  </a:lnTo>
                  <a:lnTo>
                    <a:pt x="53877" y="14322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866"/>
          <p:cNvGrpSpPr/>
          <p:nvPr/>
        </p:nvGrpSpPr>
        <p:grpSpPr>
          <a:xfrm>
            <a:off x="7639050" y="5105401"/>
            <a:ext cx="933451" cy="501650"/>
            <a:chOff x="7639050" y="5105401"/>
            <a:chExt cx="933451" cy="501650"/>
          </a:xfrm>
        </p:grpSpPr>
        <p:sp>
          <p:nvSpPr>
            <p:cNvPr id="139" name="SMARTInkShape-4460"/>
            <p:cNvSpPr/>
            <p:nvPr>
              <p:custDataLst>
                <p:tags r:id="rId55"/>
              </p:custDataLst>
            </p:nvPr>
          </p:nvSpPr>
          <p:spPr>
            <a:xfrm>
              <a:off x="8071112" y="5510061"/>
              <a:ext cx="114039" cy="96990"/>
            </a:xfrm>
            <a:custGeom>
              <a:avLst/>
              <a:gdLst/>
              <a:ahLst/>
              <a:cxnLst/>
              <a:rect l="0" t="0" r="0" b="0"/>
              <a:pathLst>
                <a:path w="114039" h="96990">
                  <a:moveTo>
                    <a:pt x="18788" y="20789"/>
                  </a:moveTo>
                  <a:lnTo>
                    <a:pt x="18788" y="20789"/>
                  </a:lnTo>
                  <a:lnTo>
                    <a:pt x="18787" y="17418"/>
                  </a:lnTo>
                  <a:lnTo>
                    <a:pt x="17376" y="16425"/>
                  </a:lnTo>
                  <a:lnTo>
                    <a:pt x="6243" y="14461"/>
                  </a:lnTo>
                  <a:lnTo>
                    <a:pt x="5385" y="56475"/>
                  </a:lnTo>
                  <a:lnTo>
                    <a:pt x="0" y="76425"/>
                  </a:lnTo>
                  <a:lnTo>
                    <a:pt x="14948" y="46049"/>
                  </a:lnTo>
                  <a:lnTo>
                    <a:pt x="23922" y="23648"/>
                  </a:lnTo>
                  <a:lnTo>
                    <a:pt x="33770" y="12417"/>
                  </a:lnTo>
                  <a:lnTo>
                    <a:pt x="54585" y="1532"/>
                  </a:lnTo>
                  <a:lnTo>
                    <a:pt x="66683" y="0"/>
                  </a:lnTo>
                  <a:lnTo>
                    <a:pt x="71885" y="580"/>
                  </a:lnTo>
                  <a:lnTo>
                    <a:pt x="76058" y="2377"/>
                  </a:lnTo>
                  <a:lnTo>
                    <a:pt x="82576" y="8137"/>
                  </a:lnTo>
                  <a:lnTo>
                    <a:pt x="96169" y="37131"/>
                  </a:lnTo>
                  <a:lnTo>
                    <a:pt x="105953" y="80654"/>
                  </a:lnTo>
                  <a:lnTo>
                    <a:pt x="114038" y="96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461"/>
            <p:cNvSpPr/>
            <p:nvPr>
              <p:custDataLst>
                <p:tags r:id="rId56"/>
              </p:custDataLst>
            </p:nvPr>
          </p:nvSpPr>
          <p:spPr>
            <a:xfrm>
              <a:off x="7863065" y="5410200"/>
              <a:ext cx="499886" cy="12701"/>
            </a:xfrm>
            <a:custGeom>
              <a:avLst/>
              <a:gdLst/>
              <a:ahLst/>
              <a:cxnLst/>
              <a:rect l="0" t="0" r="0" b="0"/>
              <a:pathLst>
                <a:path w="49988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39663" y="12700"/>
                  </a:lnTo>
                  <a:lnTo>
                    <a:pt x="72387" y="12700"/>
                  </a:lnTo>
                  <a:lnTo>
                    <a:pt x="105980" y="12700"/>
                  </a:lnTo>
                  <a:lnTo>
                    <a:pt x="148692" y="12700"/>
                  </a:lnTo>
                  <a:lnTo>
                    <a:pt x="188865" y="12700"/>
                  </a:lnTo>
                  <a:lnTo>
                    <a:pt x="231734" y="12700"/>
                  </a:lnTo>
                  <a:lnTo>
                    <a:pt x="275010" y="12700"/>
                  </a:lnTo>
                  <a:lnTo>
                    <a:pt x="314958" y="12700"/>
                  </a:lnTo>
                  <a:lnTo>
                    <a:pt x="353604" y="12700"/>
                  </a:lnTo>
                  <a:lnTo>
                    <a:pt x="393278" y="12700"/>
                  </a:lnTo>
                  <a:lnTo>
                    <a:pt x="436625" y="12700"/>
                  </a:lnTo>
                  <a:lnTo>
                    <a:pt x="482565" y="9329"/>
                  </a:lnTo>
                  <a:lnTo>
                    <a:pt x="499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462"/>
            <p:cNvSpPr/>
            <p:nvPr>
              <p:custDataLst>
                <p:tags r:id="rId57"/>
              </p:custDataLst>
            </p:nvPr>
          </p:nvSpPr>
          <p:spPr>
            <a:xfrm>
              <a:off x="8401050" y="5219700"/>
              <a:ext cx="45901" cy="190501"/>
            </a:xfrm>
            <a:custGeom>
              <a:avLst/>
              <a:gdLst/>
              <a:ahLst/>
              <a:cxnLst/>
              <a:rect l="0" t="0" r="0" b="0"/>
              <a:pathLst>
                <a:path w="45901" h="190501">
                  <a:moveTo>
                    <a:pt x="12700" y="0"/>
                  </a:moveTo>
                  <a:lnTo>
                    <a:pt x="12700" y="0"/>
                  </a:lnTo>
                  <a:lnTo>
                    <a:pt x="19441" y="0"/>
                  </a:lnTo>
                  <a:lnTo>
                    <a:pt x="24633" y="1881"/>
                  </a:lnTo>
                  <a:lnTo>
                    <a:pt x="27005" y="3371"/>
                  </a:lnTo>
                  <a:lnTo>
                    <a:pt x="37085" y="22322"/>
                  </a:lnTo>
                  <a:lnTo>
                    <a:pt x="45639" y="50280"/>
                  </a:lnTo>
                  <a:lnTo>
                    <a:pt x="45900" y="87648"/>
                  </a:lnTo>
                  <a:lnTo>
                    <a:pt x="34766" y="130000"/>
                  </a:lnTo>
                  <a:lnTo>
                    <a:pt x="17111" y="167574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4463"/>
            <p:cNvSpPr/>
            <p:nvPr>
              <p:custDataLst>
                <p:tags r:id="rId58"/>
              </p:custDataLst>
            </p:nvPr>
          </p:nvSpPr>
          <p:spPr>
            <a:xfrm>
              <a:off x="8299450" y="5264019"/>
              <a:ext cx="76201" cy="95382"/>
            </a:xfrm>
            <a:custGeom>
              <a:avLst/>
              <a:gdLst/>
              <a:ahLst/>
              <a:cxnLst/>
              <a:rect l="0" t="0" r="0" b="0"/>
              <a:pathLst>
                <a:path w="76201" h="95382">
                  <a:moveTo>
                    <a:pt x="76200" y="12831"/>
                  </a:moveTo>
                  <a:lnTo>
                    <a:pt x="76200" y="12831"/>
                  </a:lnTo>
                  <a:lnTo>
                    <a:pt x="63369" y="0"/>
                  </a:lnTo>
                  <a:lnTo>
                    <a:pt x="59885" y="44"/>
                  </a:lnTo>
                  <a:lnTo>
                    <a:pt x="52251" y="5736"/>
                  </a:lnTo>
                  <a:lnTo>
                    <a:pt x="27458" y="33256"/>
                  </a:lnTo>
                  <a:lnTo>
                    <a:pt x="3369" y="80853"/>
                  </a:lnTo>
                  <a:lnTo>
                    <a:pt x="0" y="95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4464"/>
            <p:cNvSpPr/>
            <p:nvPr>
              <p:custDataLst>
                <p:tags r:id="rId59"/>
              </p:custDataLst>
            </p:nvPr>
          </p:nvSpPr>
          <p:spPr>
            <a:xfrm>
              <a:off x="8276916" y="5245100"/>
              <a:ext cx="66985" cy="101601"/>
            </a:xfrm>
            <a:custGeom>
              <a:avLst/>
              <a:gdLst/>
              <a:ahLst/>
              <a:cxnLst/>
              <a:rect l="0" t="0" r="0" b="0"/>
              <a:pathLst>
                <a:path w="66985" h="101601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705"/>
                  </a:lnTo>
                  <a:lnTo>
                    <a:pt x="4808" y="1881"/>
                  </a:lnTo>
                  <a:lnTo>
                    <a:pt x="4367" y="3371"/>
                  </a:lnTo>
                  <a:lnTo>
                    <a:pt x="3366" y="3658"/>
                  </a:lnTo>
                  <a:lnTo>
                    <a:pt x="374" y="2096"/>
                  </a:lnTo>
                  <a:lnTo>
                    <a:pt x="0" y="2808"/>
                  </a:lnTo>
                  <a:lnTo>
                    <a:pt x="1465" y="7363"/>
                  </a:lnTo>
                  <a:lnTo>
                    <a:pt x="40427" y="50998"/>
                  </a:lnTo>
                  <a:lnTo>
                    <a:pt x="63038" y="88842"/>
                  </a:lnTo>
                  <a:lnTo>
                    <a:pt x="66984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4465"/>
            <p:cNvSpPr/>
            <p:nvPr>
              <p:custDataLst>
                <p:tags r:id="rId60"/>
              </p:custDataLst>
            </p:nvPr>
          </p:nvSpPr>
          <p:spPr>
            <a:xfrm>
              <a:off x="8165335" y="5196991"/>
              <a:ext cx="76966" cy="149710"/>
            </a:xfrm>
            <a:custGeom>
              <a:avLst/>
              <a:gdLst/>
              <a:ahLst/>
              <a:cxnLst/>
              <a:rect l="0" t="0" r="0" b="0"/>
              <a:pathLst>
                <a:path w="76966" h="149710">
                  <a:moveTo>
                    <a:pt x="57915" y="3659"/>
                  </a:moveTo>
                  <a:lnTo>
                    <a:pt x="57915" y="3659"/>
                  </a:lnTo>
                  <a:lnTo>
                    <a:pt x="49076" y="3659"/>
                  </a:lnTo>
                  <a:lnTo>
                    <a:pt x="45050" y="1778"/>
                  </a:lnTo>
                  <a:lnTo>
                    <a:pt x="42987" y="288"/>
                  </a:lnTo>
                  <a:lnTo>
                    <a:pt x="40908" y="0"/>
                  </a:lnTo>
                  <a:lnTo>
                    <a:pt x="36716" y="1563"/>
                  </a:lnTo>
                  <a:lnTo>
                    <a:pt x="30388" y="6409"/>
                  </a:lnTo>
                  <a:lnTo>
                    <a:pt x="17566" y="29576"/>
                  </a:lnTo>
                  <a:lnTo>
                    <a:pt x="1888" y="76364"/>
                  </a:lnTo>
                  <a:lnTo>
                    <a:pt x="0" y="105713"/>
                  </a:lnTo>
                  <a:lnTo>
                    <a:pt x="7280" y="128912"/>
                  </a:lnTo>
                  <a:lnTo>
                    <a:pt x="20124" y="140701"/>
                  </a:lnTo>
                  <a:lnTo>
                    <a:pt x="28487" y="145820"/>
                  </a:lnTo>
                  <a:lnTo>
                    <a:pt x="76965" y="149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466"/>
            <p:cNvSpPr/>
            <p:nvPr>
              <p:custDataLst>
                <p:tags r:id="rId61"/>
              </p:custDataLst>
            </p:nvPr>
          </p:nvSpPr>
          <p:spPr>
            <a:xfrm>
              <a:off x="7994649" y="5238750"/>
              <a:ext cx="88902" cy="93499"/>
            </a:xfrm>
            <a:custGeom>
              <a:avLst/>
              <a:gdLst/>
              <a:ahLst/>
              <a:cxnLst/>
              <a:rect l="0" t="0" r="0" b="0"/>
              <a:pathLst>
                <a:path w="88902" h="93499">
                  <a:moveTo>
                    <a:pt x="1" y="38100"/>
                  </a:moveTo>
                  <a:lnTo>
                    <a:pt x="1" y="38100"/>
                  </a:lnTo>
                  <a:lnTo>
                    <a:pt x="0" y="32633"/>
                  </a:lnTo>
                  <a:lnTo>
                    <a:pt x="706" y="32338"/>
                  </a:lnTo>
                  <a:lnTo>
                    <a:pt x="3371" y="32011"/>
                  </a:lnTo>
                  <a:lnTo>
                    <a:pt x="23766" y="46079"/>
                  </a:lnTo>
                  <a:lnTo>
                    <a:pt x="39607" y="68735"/>
                  </a:lnTo>
                  <a:lnTo>
                    <a:pt x="48380" y="86380"/>
                  </a:lnTo>
                  <a:lnTo>
                    <a:pt x="49187" y="89337"/>
                  </a:lnTo>
                  <a:lnTo>
                    <a:pt x="49020" y="91308"/>
                  </a:lnTo>
                  <a:lnTo>
                    <a:pt x="48202" y="92621"/>
                  </a:lnTo>
                  <a:lnTo>
                    <a:pt x="46952" y="93498"/>
                  </a:lnTo>
                  <a:lnTo>
                    <a:pt x="46118" y="93376"/>
                  </a:lnTo>
                  <a:lnTo>
                    <a:pt x="45563" y="92590"/>
                  </a:lnTo>
                  <a:lnTo>
                    <a:pt x="45192" y="91360"/>
                  </a:lnTo>
                  <a:lnTo>
                    <a:pt x="47888" y="50391"/>
                  </a:lnTo>
                  <a:lnTo>
                    <a:pt x="56680" y="27160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467"/>
            <p:cNvSpPr/>
            <p:nvPr>
              <p:custDataLst>
                <p:tags r:id="rId62"/>
              </p:custDataLst>
            </p:nvPr>
          </p:nvSpPr>
          <p:spPr>
            <a:xfrm>
              <a:off x="7926314" y="5259099"/>
              <a:ext cx="61987" cy="63815"/>
            </a:xfrm>
            <a:custGeom>
              <a:avLst/>
              <a:gdLst/>
              <a:ahLst/>
              <a:cxnLst/>
              <a:rect l="0" t="0" r="0" b="0"/>
              <a:pathLst>
                <a:path w="61987" h="63815">
                  <a:moveTo>
                    <a:pt x="42936" y="24101"/>
                  </a:moveTo>
                  <a:lnTo>
                    <a:pt x="42936" y="24101"/>
                  </a:lnTo>
                  <a:lnTo>
                    <a:pt x="42936" y="17359"/>
                  </a:lnTo>
                  <a:lnTo>
                    <a:pt x="41054" y="12168"/>
                  </a:lnTo>
                  <a:lnTo>
                    <a:pt x="34097" y="3086"/>
                  </a:lnTo>
                  <a:lnTo>
                    <a:pt x="30070" y="650"/>
                  </a:lnTo>
                  <a:lnTo>
                    <a:pt x="28009" y="0"/>
                  </a:lnTo>
                  <a:lnTo>
                    <a:pt x="25929" y="978"/>
                  </a:lnTo>
                  <a:lnTo>
                    <a:pt x="12039" y="19863"/>
                  </a:lnTo>
                  <a:lnTo>
                    <a:pt x="3599" y="34056"/>
                  </a:lnTo>
                  <a:lnTo>
                    <a:pt x="0" y="50569"/>
                  </a:lnTo>
                  <a:lnTo>
                    <a:pt x="1040" y="58913"/>
                  </a:lnTo>
                  <a:lnTo>
                    <a:pt x="2306" y="62125"/>
                  </a:lnTo>
                  <a:lnTo>
                    <a:pt x="4560" y="63561"/>
                  </a:lnTo>
                  <a:lnTo>
                    <a:pt x="7474" y="63814"/>
                  </a:lnTo>
                  <a:lnTo>
                    <a:pt x="10828" y="63276"/>
                  </a:lnTo>
                  <a:lnTo>
                    <a:pt x="13769" y="61506"/>
                  </a:lnTo>
                  <a:lnTo>
                    <a:pt x="18920" y="55778"/>
                  </a:lnTo>
                  <a:lnTo>
                    <a:pt x="21678" y="48528"/>
                  </a:lnTo>
                  <a:lnTo>
                    <a:pt x="29561" y="22077"/>
                  </a:lnTo>
                  <a:lnTo>
                    <a:pt x="29786" y="22046"/>
                  </a:lnTo>
                  <a:lnTo>
                    <a:pt x="31984" y="27255"/>
                  </a:lnTo>
                  <a:lnTo>
                    <a:pt x="37105" y="35855"/>
                  </a:lnTo>
                  <a:lnTo>
                    <a:pt x="61986" y="62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468"/>
            <p:cNvSpPr/>
            <p:nvPr>
              <p:custDataLst>
                <p:tags r:id="rId63"/>
              </p:custDataLst>
            </p:nvPr>
          </p:nvSpPr>
          <p:spPr>
            <a:xfrm>
              <a:off x="7817111" y="5172042"/>
              <a:ext cx="88640" cy="165025"/>
            </a:xfrm>
            <a:custGeom>
              <a:avLst/>
              <a:gdLst/>
              <a:ahLst/>
              <a:cxnLst/>
              <a:rect l="0" t="0" r="0" b="0"/>
              <a:pathLst>
                <a:path w="88640" h="165025">
                  <a:moveTo>
                    <a:pt x="6089" y="47658"/>
                  </a:moveTo>
                  <a:lnTo>
                    <a:pt x="6089" y="47658"/>
                  </a:lnTo>
                  <a:lnTo>
                    <a:pt x="2718" y="47658"/>
                  </a:lnTo>
                  <a:lnTo>
                    <a:pt x="1725" y="46247"/>
                  </a:lnTo>
                  <a:lnTo>
                    <a:pt x="0" y="36724"/>
                  </a:lnTo>
                  <a:lnTo>
                    <a:pt x="619" y="36135"/>
                  </a:lnTo>
                  <a:lnTo>
                    <a:pt x="3188" y="35481"/>
                  </a:lnTo>
                  <a:lnTo>
                    <a:pt x="8600" y="35113"/>
                  </a:lnTo>
                  <a:lnTo>
                    <a:pt x="10585" y="36473"/>
                  </a:lnTo>
                  <a:lnTo>
                    <a:pt x="14672" y="41746"/>
                  </a:lnTo>
                  <a:lnTo>
                    <a:pt x="25168" y="83767"/>
                  </a:lnTo>
                  <a:lnTo>
                    <a:pt x="37565" y="129667"/>
                  </a:lnTo>
                  <a:lnTo>
                    <a:pt x="46251" y="157226"/>
                  </a:lnTo>
                  <a:lnTo>
                    <a:pt x="50514" y="163383"/>
                  </a:lnTo>
                  <a:lnTo>
                    <a:pt x="52639" y="165024"/>
                  </a:lnTo>
                  <a:lnTo>
                    <a:pt x="54761" y="162591"/>
                  </a:lnTo>
                  <a:lnTo>
                    <a:pt x="60413" y="142312"/>
                  </a:lnTo>
                  <a:lnTo>
                    <a:pt x="64561" y="100091"/>
                  </a:lnTo>
                  <a:lnTo>
                    <a:pt x="69981" y="62723"/>
                  </a:lnTo>
                  <a:lnTo>
                    <a:pt x="79518" y="18597"/>
                  </a:lnTo>
                  <a:lnTo>
                    <a:pt x="82173" y="3926"/>
                  </a:lnTo>
                  <a:lnTo>
                    <a:pt x="83623" y="1570"/>
                  </a:lnTo>
                  <a:lnTo>
                    <a:pt x="85294" y="0"/>
                  </a:lnTo>
                  <a:lnTo>
                    <a:pt x="86409" y="364"/>
                  </a:lnTo>
                  <a:lnTo>
                    <a:pt x="87153" y="2017"/>
                  </a:lnTo>
                  <a:lnTo>
                    <a:pt x="88639" y="222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469"/>
            <p:cNvSpPr/>
            <p:nvPr>
              <p:custDataLst>
                <p:tags r:id="rId64"/>
              </p:custDataLst>
            </p:nvPr>
          </p:nvSpPr>
          <p:spPr>
            <a:xfrm>
              <a:off x="7639050" y="5105401"/>
              <a:ext cx="933451" cy="413597"/>
            </a:xfrm>
            <a:custGeom>
              <a:avLst/>
              <a:gdLst/>
              <a:ahLst/>
              <a:cxnLst/>
              <a:rect l="0" t="0" r="0" b="0"/>
              <a:pathLst>
                <a:path w="933451" h="413597">
                  <a:moveTo>
                    <a:pt x="0" y="273049"/>
                  </a:moveTo>
                  <a:lnTo>
                    <a:pt x="0" y="273049"/>
                  </a:lnTo>
                  <a:lnTo>
                    <a:pt x="17891" y="317620"/>
                  </a:lnTo>
                  <a:lnTo>
                    <a:pt x="27287" y="358132"/>
                  </a:lnTo>
                  <a:lnTo>
                    <a:pt x="43096" y="399973"/>
                  </a:lnTo>
                  <a:lnTo>
                    <a:pt x="48787" y="407776"/>
                  </a:lnTo>
                  <a:lnTo>
                    <a:pt x="56020" y="413596"/>
                  </a:lnTo>
                  <a:lnTo>
                    <a:pt x="59219" y="413314"/>
                  </a:lnTo>
                  <a:lnTo>
                    <a:pt x="62057" y="411009"/>
                  </a:lnTo>
                  <a:lnTo>
                    <a:pt x="64654" y="407356"/>
                  </a:lnTo>
                  <a:lnTo>
                    <a:pt x="73187" y="365300"/>
                  </a:lnTo>
                  <a:lnTo>
                    <a:pt x="76012" y="318884"/>
                  </a:lnTo>
                  <a:lnTo>
                    <a:pt x="79173" y="283542"/>
                  </a:lnTo>
                  <a:lnTo>
                    <a:pt x="81549" y="241429"/>
                  </a:lnTo>
                  <a:lnTo>
                    <a:pt x="78883" y="196496"/>
                  </a:lnTo>
                  <a:lnTo>
                    <a:pt x="77393" y="164001"/>
                  </a:lnTo>
                  <a:lnTo>
                    <a:pt x="73065" y="117375"/>
                  </a:lnTo>
                  <a:lnTo>
                    <a:pt x="64004" y="79367"/>
                  </a:lnTo>
                  <a:lnTo>
                    <a:pt x="44072" y="34117"/>
                  </a:lnTo>
                  <a:lnTo>
                    <a:pt x="39870" y="16772"/>
                  </a:lnTo>
                  <a:lnTo>
                    <a:pt x="39985" y="13297"/>
                  </a:lnTo>
                  <a:lnTo>
                    <a:pt x="40767" y="10981"/>
                  </a:lnTo>
                  <a:lnTo>
                    <a:pt x="41995" y="9437"/>
                  </a:lnTo>
                  <a:lnTo>
                    <a:pt x="82428" y="4874"/>
                  </a:lnTo>
                  <a:lnTo>
                    <a:pt x="120614" y="1443"/>
                  </a:lnTo>
                  <a:lnTo>
                    <a:pt x="158739" y="427"/>
                  </a:lnTo>
                  <a:lnTo>
                    <a:pt x="200609" y="126"/>
                  </a:lnTo>
                  <a:lnTo>
                    <a:pt x="233093" y="55"/>
                  </a:lnTo>
                  <a:lnTo>
                    <a:pt x="268697" y="24"/>
                  </a:lnTo>
                  <a:lnTo>
                    <a:pt x="307569" y="10"/>
                  </a:lnTo>
                  <a:lnTo>
                    <a:pt x="348364" y="4"/>
                  </a:lnTo>
                  <a:lnTo>
                    <a:pt x="390013" y="1"/>
                  </a:lnTo>
                  <a:lnTo>
                    <a:pt x="433925" y="0"/>
                  </a:lnTo>
                  <a:lnTo>
                    <a:pt x="477900" y="705"/>
                  </a:lnTo>
                  <a:lnTo>
                    <a:pt x="518610" y="3370"/>
                  </a:lnTo>
                  <a:lnTo>
                    <a:pt x="561634" y="5025"/>
                  </a:lnTo>
                  <a:lnTo>
                    <a:pt x="605214" y="5761"/>
                  </a:lnTo>
                  <a:lnTo>
                    <a:pt x="645751" y="6087"/>
                  </a:lnTo>
                  <a:lnTo>
                    <a:pt x="683052" y="8114"/>
                  </a:lnTo>
                  <a:lnTo>
                    <a:pt x="717740" y="10661"/>
                  </a:lnTo>
                  <a:lnTo>
                    <a:pt x="764330" y="12095"/>
                  </a:lnTo>
                  <a:lnTo>
                    <a:pt x="807376" y="12520"/>
                  </a:lnTo>
                  <a:lnTo>
                    <a:pt x="841434" y="12619"/>
                  </a:lnTo>
                  <a:lnTo>
                    <a:pt x="885327" y="12683"/>
                  </a:lnTo>
                  <a:lnTo>
                    <a:pt x="933450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867"/>
          <p:cNvGrpSpPr/>
          <p:nvPr/>
        </p:nvGrpSpPr>
        <p:grpSpPr>
          <a:xfrm>
            <a:off x="9010650" y="5350640"/>
            <a:ext cx="133351" cy="116651"/>
            <a:chOff x="9010650" y="5350640"/>
            <a:chExt cx="133351" cy="116651"/>
          </a:xfrm>
        </p:grpSpPr>
        <p:sp>
          <p:nvSpPr>
            <p:cNvPr id="150" name="SMARTInkShape-4470"/>
            <p:cNvSpPr/>
            <p:nvPr>
              <p:custDataLst>
                <p:tags r:id="rId53"/>
              </p:custDataLst>
            </p:nvPr>
          </p:nvSpPr>
          <p:spPr>
            <a:xfrm>
              <a:off x="9014260" y="5441950"/>
              <a:ext cx="129741" cy="25341"/>
            </a:xfrm>
            <a:custGeom>
              <a:avLst/>
              <a:gdLst/>
              <a:ahLst/>
              <a:cxnLst/>
              <a:rect l="0" t="0" r="0" b="0"/>
              <a:pathLst>
                <a:path w="129741" h="25341">
                  <a:moveTo>
                    <a:pt x="34490" y="0"/>
                  </a:moveTo>
                  <a:lnTo>
                    <a:pt x="34490" y="0"/>
                  </a:lnTo>
                  <a:lnTo>
                    <a:pt x="25701" y="13815"/>
                  </a:lnTo>
                  <a:lnTo>
                    <a:pt x="22281" y="17676"/>
                  </a:lnTo>
                  <a:lnTo>
                    <a:pt x="10954" y="21967"/>
                  </a:lnTo>
                  <a:lnTo>
                    <a:pt x="746" y="23874"/>
                  </a:lnTo>
                  <a:lnTo>
                    <a:pt x="0" y="24383"/>
                  </a:lnTo>
                  <a:lnTo>
                    <a:pt x="913" y="24721"/>
                  </a:lnTo>
                  <a:lnTo>
                    <a:pt x="44675" y="25340"/>
                  </a:lnTo>
                  <a:lnTo>
                    <a:pt x="12974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4471"/>
            <p:cNvSpPr/>
            <p:nvPr>
              <p:custDataLst>
                <p:tags r:id="rId54"/>
              </p:custDataLst>
            </p:nvPr>
          </p:nvSpPr>
          <p:spPr>
            <a:xfrm>
              <a:off x="9010650" y="5350640"/>
              <a:ext cx="127001" cy="15111"/>
            </a:xfrm>
            <a:custGeom>
              <a:avLst/>
              <a:gdLst/>
              <a:ahLst/>
              <a:cxnLst/>
              <a:rect l="0" t="0" r="0" b="0"/>
              <a:pathLst>
                <a:path w="127001" h="15111">
                  <a:moveTo>
                    <a:pt x="0" y="15110"/>
                  </a:moveTo>
                  <a:lnTo>
                    <a:pt x="0" y="15110"/>
                  </a:lnTo>
                  <a:lnTo>
                    <a:pt x="0" y="11739"/>
                  </a:lnTo>
                  <a:lnTo>
                    <a:pt x="1411" y="10746"/>
                  </a:lnTo>
                  <a:lnTo>
                    <a:pt x="39967" y="0"/>
                  </a:lnTo>
                  <a:lnTo>
                    <a:pt x="57038" y="1574"/>
                  </a:lnTo>
                  <a:lnTo>
                    <a:pt x="102421" y="7814"/>
                  </a:lnTo>
                  <a:lnTo>
                    <a:pt x="127000" y="87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868"/>
          <p:cNvGrpSpPr/>
          <p:nvPr/>
        </p:nvGrpSpPr>
        <p:grpSpPr>
          <a:xfrm>
            <a:off x="9448800" y="5162669"/>
            <a:ext cx="1269224" cy="545982"/>
            <a:chOff x="9448800" y="5162669"/>
            <a:chExt cx="1269224" cy="545982"/>
          </a:xfrm>
        </p:grpSpPr>
        <p:sp>
          <p:nvSpPr>
            <p:cNvPr id="153" name="SMARTInkShape-4472"/>
            <p:cNvSpPr/>
            <p:nvPr>
              <p:custDataLst>
                <p:tags r:id="rId44"/>
              </p:custDataLst>
            </p:nvPr>
          </p:nvSpPr>
          <p:spPr>
            <a:xfrm>
              <a:off x="9950881" y="5607050"/>
              <a:ext cx="102647" cy="101601"/>
            </a:xfrm>
            <a:custGeom>
              <a:avLst/>
              <a:gdLst/>
              <a:ahLst/>
              <a:cxnLst/>
              <a:rect l="0" t="0" r="0" b="0"/>
              <a:pathLst>
                <a:path w="102647" h="101601">
                  <a:moveTo>
                    <a:pt x="37669" y="0"/>
                  </a:moveTo>
                  <a:lnTo>
                    <a:pt x="37669" y="0"/>
                  </a:lnTo>
                  <a:lnTo>
                    <a:pt x="32643" y="11933"/>
                  </a:lnTo>
                  <a:lnTo>
                    <a:pt x="32201" y="14305"/>
                  </a:lnTo>
                  <a:lnTo>
                    <a:pt x="21382" y="37266"/>
                  </a:lnTo>
                  <a:lnTo>
                    <a:pt x="18436" y="46901"/>
                  </a:lnTo>
                  <a:lnTo>
                    <a:pt x="0" y="87813"/>
                  </a:lnTo>
                  <a:lnTo>
                    <a:pt x="27197" y="44304"/>
                  </a:lnTo>
                  <a:lnTo>
                    <a:pt x="50809" y="22392"/>
                  </a:lnTo>
                  <a:lnTo>
                    <a:pt x="63266" y="17008"/>
                  </a:lnTo>
                  <a:lnTo>
                    <a:pt x="75856" y="15320"/>
                  </a:lnTo>
                  <a:lnTo>
                    <a:pt x="88507" y="16922"/>
                  </a:lnTo>
                  <a:lnTo>
                    <a:pt x="97423" y="21867"/>
                  </a:lnTo>
                  <a:lnTo>
                    <a:pt x="100789" y="25161"/>
                  </a:lnTo>
                  <a:lnTo>
                    <a:pt x="102646" y="38229"/>
                  </a:lnTo>
                  <a:lnTo>
                    <a:pt x="94819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473"/>
            <p:cNvSpPr/>
            <p:nvPr>
              <p:custDataLst>
                <p:tags r:id="rId45"/>
              </p:custDataLst>
            </p:nvPr>
          </p:nvSpPr>
          <p:spPr>
            <a:xfrm>
              <a:off x="9646532" y="5537225"/>
              <a:ext cx="513469" cy="12676"/>
            </a:xfrm>
            <a:custGeom>
              <a:avLst/>
              <a:gdLst/>
              <a:ahLst/>
              <a:cxnLst/>
              <a:rect l="0" t="0" r="0" b="0"/>
              <a:pathLst>
                <a:path w="513469" h="12676">
                  <a:moveTo>
                    <a:pt x="5468" y="12675"/>
                  </a:moveTo>
                  <a:lnTo>
                    <a:pt x="5468" y="12675"/>
                  </a:lnTo>
                  <a:lnTo>
                    <a:pt x="0" y="7208"/>
                  </a:lnTo>
                  <a:lnTo>
                    <a:pt x="412" y="6208"/>
                  </a:lnTo>
                  <a:lnTo>
                    <a:pt x="2750" y="3215"/>
                  </a:lnTo>
                  <a:lnTo>
                    <a:pt x="46193" y="615"/>
                  </a:lnTo>
                  <a:lnTo>
                    <a:pt x="79307" y="259"/>
                  </a:lnTo>
                  <a:lnTo>
                    <a:pt x="123537" y="59"/>
                  </a:lnTo>
                  <a:lnTo>
                    <a:pt x="163453" y="0"/>
                  </a:lnTo>
                  <a:lnTo>
                    <a:pt x="205463" y="3353"/>
                  </a:lnTo>
                  <a:lnTo>
                    <a:pt x="252560" y="5445"/>
                  </a:lnTo>
                  <a:lnTo>
                    <a:pt x="298892" y="9435"/>
                  </a:lnTo>
                  <a:lnTo>
                    <a:pt x="340529" y="11715"/>
                  </a:lnTo>
                  <a:lnTo>
                    <a:pt x="383047" y="9019"/>
                  </a:lnTo>
                  <a:lnTo>
                    <a:pt x="423554" y="10495"/>
                  </a:lnTo>
                  <a:lnTo>
                    <a:pt x="465738" y="8658"/>
                  </a:lnTo>
                  <a:lnTo>
                    <a:pt x="513468" y="6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4474"/>
            <p:cNvSpPr/>
            <p:nvPr>
              <p:custDataLst>
                <p:tags r:id="rId46"/>
              </p:custDataLst>
            </p:nvPr>
          </p:nvSpPr>
          <p:spPr>
            <a:xfrm>
              <a:off x="10350500" y="5270500"/>
              <a:ext cx="67508" cy="203201"/>
            </a:xfrm>
            <a:custGeom>
              <a:avLst/>
              <a:gdLst/>
              <a:ahLst/>
              <a:cxnLst/>
              <a:rect l="0" t="0" r="0" b="0"/>
              <a:pathLst>
                <a:path w="67508" h="203201">
                  <a:moveTo>
                    <a:pt x="44450" y="0"/>
                  </a:moveTo>
                  <a:lnTo>
                    <a:pt x="44450" y="0"/>
                  </a:lnTo>
                  <a:lnTo>
                    <a:pt x="41080" y="6742"/>
                  </a:lnTo>
                  <a:lnTo>
                    <a:pt x="40791" y="9434"/>
                  </a:lnTo>
                  <a:lnTo>
                    <a:pt x="57989" y="56726"/>
                  </a:lnTo>
                  <a:lnTo>
                    <a:pt x="67507" y="101124"/>
                  </a:lnTo>
                  <a:lnTo>
                    <a:pt x="65785" y="131719"/>
                  </a:lnTo>
                  <a:lnTo>
                    <a:pt x="54063" y="163127"/>
                  </a:lnTo>
                  <a:lnTo>
                    <a:pt x="37185" y="188033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4475"/>
            <p:cNvSpPr/>
            <p:nvPr>
              <p:custDataLst>
                <p:tags r:id="rId47"/>
              </p:custDataLst>
            </p:nvPr>
          </p:nvSpPr>
          <p:spPr>
            <a:xfrm>
              <a:off x="10232739" y="5304537"/>
              <a:ext cx="105062" cy="127805"/>
            </a:xfrm>
            <a:custGeom>
              <a:avLst/>
              <a:gdLst/>
              <a:ahLst/>
              <a:cxnLst/>
              <a:rect l="0" t="0" r="0" b="0"/>
              <a:pathLst>
                <a:path w="105062" h="127805">
                  <a:moveTo>
                    <a:pt x="73311" y="35813"/>
                  </a:moveTo>
                  <a:lnTo>
                    <a:pt x="73311" y="35813"/>
                  </a:lnTo>
                  <a:lnTo>
                    <a:pt x="73311" y="23604"/>
                  </a:lnTo>
                  <a:lnTo>
                    <a:pt x="71430" y="17922"/>
                  </a:lnTo>
                  <a:lnTo>
                    <a:pt x="67844" y="11896"/>
                  </a:lnTo>
                  <a:lnTo>
                    <a:pt x="65472" y="11071"/>
                  </a:lnTo>
                  <a:lnTo>
                    <a:pt x="63851" y="10853"/>
                  </a:lnTo>
                  <a:lnTo>
                    <a:pt x="60170" y="12490"/>
                  </a:lnTo>
                  <a:lnTo>
                    <a:pt x="35467" y="32820"/>
                  </a:lnTo>
                  <a:lnTo>
                    <a:pt x="6865" y="75775"/>
                  </a:lnTo>
                  <a:lnTo>
                    <a:pt x="0" y="101354"/>
                  </a:lnTo>
                  <a:lnTo>
                    <a:pt x="277" y="114566"/>
                  </a:lnTo>
                  <a:lnTo>
                    <a:pt x="1339" y="120065"/>
                  </a:lnTo>
                  <a:lnTo>
                    <a:pt x="4869" y="123731"/>
                  </a:lnTo>
                  <a:lnTo>
                    <a:pt x="16315" y="127804"/>
                  </a:lnTo>
                  <a:lnTo>
                    <a:pt x="41999" y="123355"/>
                  </a:lnTo>
                  <a:lnTo>
                    <a:pt x="56101" y="114937"/>
                  </a:lnTo>
                  <a:lnTo>
                    <a:pt x="83395" y="88915"/>
                  </a:lnTo>
                  <a:lnTo>
                    <a:pt x="91904" y="73055"/>
                  </a:lnTo>
                  <a:lnTo>
                    <a:pt x="97366" y="43247"/>
                  </a:lnTo>
                  <a:lnTo>
                    <a:pt x="94941" y="20064"/>
                  </a:lnTo>
                  <a:lnTo>
                    <a:pt x="89743" y="9293"/>
                  </a:lnTo>
                  <a:lnTo>
                    <a:pt x="86383" y="5432"/>
                  </a:lnTo>
                  <a:lnTo>
                    <a:pt x="75123" y="1144"/>
                  </a:lnTo>
                  <a:lnTo>
                    <a:pt x="68168" y="0"/>
                  </a:lnTo>
                  <a:lnTo>
                    <a:pt x="61415" y="1355"/>
                  </a:lnTo>
                  <a:lnTo>
                    <a:pt x="48268" y="8504"/>
                  </a:lnTo>
                  <a:lnTo>
                    <a:pt x="39132" y="18736"/>
                  </a:lnTo>
                  <a:lnTo>
                    <a:pt x="35709" y="24428"/>
                  </a:lnTo>
                  <a:lnTo>
                    <a:pt x="33786" y="36398"/>
                  </a:lnTo>
                  <a:lnTo>
                    <a:pt x="34261" y="42553"/>
                  </a:lnTo>
                  <a:lnTo>
                    <a:pt x="36695" y="47362"/>
                  </a:lnTo>
                  <a:lnTo>
                    <a:pt x="45043" y="54586"/>
                  </a:lnTo>
                  <a:lnTo>
                    <a:pt x="65012" y="65991"/>
                  </a:lnTo>
                  <a:lnTo>
                    <a:pt x="78794" y="68511"/>
                  </a:lnTo>
                  <a:lnTo>
                    <a:pt x="90564" y="67279"/>
                  </a:lnTo>
                  <a:lnTo>
                    <a:pt x="105061" y="61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4476"/>
            <p:cNvSpPr/>
            <p:nvPr>
              <p:custDataLst>
                <p:tags r:id="rId48"/>
              </p:custDataLst>
            </p:nvPr>
          </p:nvSpPr>
          <p:spPr>
            <a:xfrm>
              <a:off x="10064750" y="5384800"/>
              <a:ext cx="114301" cy="6351"/>
            </a:xfrm>
            <a:custGeom>
              <a:avLst/>
              <a:gdLst/>
              <a:ahLst/>
              <a:cxnLst/>
              <a:rect l="0" t="0" r="0" b="0"/>
              <a:pathLst>
                <a:path w="11430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15580" y="883"/>
                  </a:lnTo>
                  <a:lnTo>
                    <a:pt x="55500" y="1998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477"/>
            <p:cNvSpPr/>
            <p:nvPr>
              <p:custDataLst>
                <p:tags r:id="rId49"/>
              </p:custDataLst>
            </p:nvPr>
          </p:nvSpPr>
          <p:spPr>
            <a:xfrm>
              <a:off x="9995783" y="5317642"/>
              <a:ext cx="5468" cy="117959"/>
            </a:xfrm>
            <a:custGeom>
              <a:avLst/>
              <a:gdLst/>
              <a:ahLst/>
              <a:cxnLst/>
              <a:rect l="0" t="0" r="0" b="0"/>
              <a:pathLst>
                <a:path w="5468" h="117959">
                  <a:moveTo>
                    <a:pt x="5467" y="3658"/>
                  </a:moveTo>
                  <a:lnTo>
                    <a:pt x="5467" y="3658"/>
                  </a:lnTo>
                  <a:lnTo>
                    <a:pt x="5467" y="0"/>
                  </a:lnTo>
                  <a:lnTo>
                    <a:pt x="5467" y="42295"/>
                  </a:lnTo>
                  <a:lnTo>
                    <a:pt x="0" y="87469"/>
                  </a:lnTo>
                  <a:lnTo>
                    <a:pt x="5467" y="117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478"/>
            <p:cNvSpPr/>
            <p:nvPr>
              <p:custDataLst>
                <p:tags r:id="rId50"/>
              </p:custDataLst>
            </p:nvPr>
          </p:nvSpPr>
          <p:spPr>
            <a:xfrm>
              <a:off x="9845336" y="5289889"/>
              <a:ext cx="73365" cy="135477"/>
            </a:xfrm>
            <a:custGeom>
              <a:avLst/>
              <a:gdLst/>
              <a:ahLst/>
              <a:cxnLst/>
              <a:rect l="0" t="0" r="0" b="0"/>
              <a:pathLst>
                <a:path w="73365" h="135477">
                  <a:moveTo>
                    <a:pt x="73364" y="12361"/>
                  </a:moveTo>
                  <a:lnTo>
                    <a:pt x="73364" y="12361"/>
                  </a:lnTo>
                  <a:lnTo>
                    <a:pt x="73364" y="3523"/>
                  </a:lnTo>
                  <a:lnTo>
                    <a:pt x="72659" y="2235"/>
                  </a:lnTo>
                  <a:lnTo>
                    <a:pt x="71483" y="1377"/>
                  </a:lnTo>
                  <a:lnTo>
                    <a:pt x="68295" y="423"/>
                  </a:lnTo>
                  <a:lnTo>
                    <a:pt x="64525" y="0"/>
                  </a:lnTo>
                  <a:lnTo>
                    <a:pt x="55067" y="3132"/>
                  </a:lnTo>
                  <a:lnTo>
                    <a:pt x="22072" y="32273"/>
                  </a:lnTo>
                  <a:lnTo>
                    <a:pt x="6739" y="57458"/>
                  </a:lnTo>
                  <a:lnTo>
                    <a:pt x="0" y="83892"/>
                  </a:lnTo>
                  <a:lnTo>
                    <a:pt x="1375" y="106227"/>
                  </a:lnTo>
                  <a:lnTo>
                    <a:pt x="8208" y="119696"/>
                  </a:lnTo>
                  <a:lnTo>
                    <a:pt x="12993" y="126251"/>
                  </a:lnTo>
                  <a:lnTo>
                    <a:pt x="19006" y="130621"/>
                  </a:lnTo>
                  <a:lnTo>
                    <a:pt x="33212" y="135476"/>
                  </a:lnTo>
                  <a:lnTo>
                    <a:pt x="73364" y="133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479"/>
            <p:cNvSpPr/>
            <p:nvPr>
              <p:custDataLst>
                <p:tags r:id="rId51"/>
              </p:custDataLst>
            </p:nvPr>
          </p:nvSpPr>
          <p:spPr>
            <a:xfrm>
              <a:off x="9649992" y="5273576"/>
              <a:ext cx="148059" cy="163338"/>
            </a:xfrm>
            <a:custGeom>
              <a:avLst/>
              <a:gdLst/>
              <a:ahLst/>
              <a:cxnLst/>
              <a:rect l="0" t="0" r="0" b="0"/>
              <a:pathLst>
                <a:path w="148059" h="163338">
                  <a:moveTo>
                    <a:pt x="71858" y="54074"/>
                  </a:moveTo>
                  <a:lnTo>
                    <a:pt x="71858" y="54074"/>
                  </a:lnTo>
                  <a:lnTo>
                    <a:pt x="71858" y="50703"/>
                  </a:lnTo>
                  <a:lnTo>
                    <a:pt x="69977" y="47167"/>
                  </a:lnTo>
                  <a:lnTo>
                    <a:pt x="66390" y="42518"/>
                  </a:lnTo>
                  <a:lnTo>
                    <a:pt x="51279" y="41474"/>
                  </a:lnTo>
                  <a:lnTo>
                    <a:pt x="37773" y="51517"/>
                  </a:lnTo>
                  <a:lnTo>
                    <a:pt x="14958" y="91907"/>
                  </a:lnTo>
                  <a:lnTo>
                    <a:pt x="1195" y="129359"/>
                  </a:lnTo>
                  <a:lnTo>
                    <a:pt x="0" y="144213"/>
                  </a:lnTo>
                  <a:lnTo>
                    <a:pt x="669" y="150150"/>
                  </a:lnTo>
                  <a:lnTo>
                    <a:pt x="2526" y="154814"/>
                  </a:lnTo>
                  <a:lnTo>
                    <a:pt x="8353" y="161877"/>
                  </a:lnTo>
                  <a:lnTo>
                    <a:pt x="12587" y="163337"/>
                  </a:lnTo>
                  <a:lnTo>
                    <a:pt x="22938" y="163077"/>
                  </a:lnTo>
                  <a:lnTo>
                    <a:pt x="40665" y="158966"/>
                  </a:lnTo>
                  <a:lnTo>
                    <a:pt x="64913" y="141821"/>
                  </a:lnTo>
                  <a:lnTo>
                    <a:pt x="80227" y="125620"/>
                  </a:lnTo>
                  <a:lnTo>
                    <a:pt x="103482" y="78417"/>
                  </a:lnTo>
                  <a:lnTo>
                    <a:pt x="108039" y="48900"/>
                  </a:lnTo>
                  <a:lnTo>
                    <a:pt x="105343" y="32019"/>
                  </a:lnTo>
                  <a:lnTo>
                    <a:pt x="98734" y="18166"/>
                  </a:lnTo>
                  <a:lnTo>
                    <a:pt x="88741" y="7306"/>
                  </a:lnTo>
                  <a:lnTo>
                    <a:pt x="75363" y="1538"/>
                  </a:lnTo>
                  <a:lnTo>
                    <a:pt x="67845" y="0"/>
                  </a:lnTo>
                  <a:lnTo>
                    <a:pt x="53846" y="2054"/>
                  </a:lnTo>
                  <a:lnTo>
                    <a:pt x="41275" y="8376"/>
                  </a:lnTo>
                  <a:lnTo>
                    <a:pt x="30984" y="18242"/>
                  </a:lnTo>
                  <a:lnTo>
                    <a:pt x="20628" y="39067"/>
                  </a:lnTo>
                  <a:lnTo>
                    <a:pt x="19220" y="53049"/>
                  </a:lnTo>
                  <a:lnTo>
                    <a:pt x="21653" y="66318"/>
                  </a:lnTo>
                  <a:lnTo>
                    <a:pt x="27437" y="79272"/>
                  </a:lnTo>
                  <a:lnTo>
                    <a:pt x="36593" y="88321"/>
                  </a:lnTo>
                  <a:lnTo>
                    <a:pt x="49129" y="94695"/>
                  </a:lnTo>
                  <a:lnTo>
                    <a:pt x="66460" y="99880"/>
                  </a:lnTo>
                  <a:lnTo>
                    <a:pt x="85922" y="98891"/>
                  </a:lnTo>
                  <a:lnTo>
                    <a:pt x="148058" y="85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480"/>
            <p:cNvSpPr/>
            <p:nvPr>
              <p:custDataLst>
                <p:tags r:id="rId52"/>
              </p:custDataLst>
            </p:nvPr>
          </p:nvSpPr>
          <p:spPr>
            <a:xfrm>
              <a:off x="9448800" y="5162669"/>
              <a:ext cx="1269224" cy="488609"/>
            </a:xfrm>
            <a:custGeom>
              <a:avLst/>
              <a:gdLst/>
              <a:ahLst/>
              <a:cxnLst/>
              <a:rect l="0" t="0" r="0" b="0"/>
              <a:pathLst>
                <a:path w="1269224" h="488609">
                  <a:moveTo>
                    <a:pt x="0" y="361831"/>
                  </a:moveTo>
                  <a:lnTo>
                    <a:pt x="0" y="361831"/>
                  </a:lnTo>
                  <a:lnTo>
                    <a:pt x="3370" y="365202"/>
                  </a:lnTo>
                  <a:lnTo>
                    <a:pt x="17007" y="398252"/>
                  </a:lnTo>
                  <a:lnTo>
                    <a:pt x="30897" y="442070"/>
                  </a:lnTo>
                  <a:lnTo>
                    <a:pt x="47804" y="487271"/>
                  </a:lnTo>
                  <a:lnTo>
                    <a:pt x="48803" y="488497"/>
                  </a:lnTo>
                  <a:lnTo>
                    <a:pt x="49469" y="488608"/>
                  </a:lnTo>
                  <a:lnTo>
                    <a:pt x="53776" y="475280"/>
                  </a:lnTo>
                  <a:lnTo>
                    <a:pt x="57188" y="431696"/>
                  </a:lnTo>
                  <a:lnTo>
                    <a:pt x="61316" y="394918"/>
                  </a:lnTo>
                  <a:lnTo>
                    <a:pt x="62529" y="360073"/>
                  </a:lnTo>
                  <a:lnTo>
                    <a:pt x="63212" y="314273"/>
                  </a:lnTo>
                  <a:lnTo>
                    <a:pt x="63373" y="279546"/>
                  </a:lnTo>
                  <a:lnTo>
                    <a:pt x="64148" y="241299"/>
                  </a:lnTo>
                  <a:lnTo>
                    <a:pt x="66846" y="203133"/>
                  </a:lnTo>
                  <a:lnTo>
                    <a:pt x="66633" y="166886"/>
                  </a:lnTo>
                  <a:lnTo>
                    <a:pt x="64428" y="124153"/>
                  </a:lnTo>
                  <a:lnTo>
                    <a:pt x="60313" y="77267"/>
                  </a:lnTo>
                  <a:lnTo>
                    <a:pt x="50660" y="33460"/>
                  </a:lnTo>
                  <a:lnTo>
                    <a:pt x="44409" y="16886"/>
                  </a:lnTo>
                  <a:lnTo>
                    <a:pt x="39346" y="8336"/>
                  </a:lnTo>
                  <a:lnTo>
                    <a:pt x="40342" y="8340"/>
                  </a:lnTo>
                  <a:lnTo>
                    <a:pt x="49895" y="11011"/>
                  </a:lnTo>
                  <a:lnTo>
                    <a:pt x="92404" y="15745"/>
                  </a:lnTo>
                  <a:lnTo>
                    <a:pt x="139557" y="18302"/>
                  </a:lnTo>
                  <a:lnTo>
                    <a:pt x="176795" y="18651"/>
                  </a:lnTo>
                  <a:lnTo>
                    <a:pt x="213572" y="18807"/>
                  </a:lnTo>
                  <a:lnTo>
                    <a:pt x="248732" y="18171"/>
                  </a:lnTo>
                  <a:lnTo>
                    <a:pt x="283173" y="15535"/>
                  </a:lnTo>
                  <a:lnTo>
                    <a:pt x="319177" y="13894"/>
                  </a:lnTo>
                  <a:lnTo>
                    <a:pt x="356346" y="13164"/>
                  </a:lnTo>
                  <a:lnTo>
                    <a:pt x="394032" y="12841"/>
                  </a:lnTo>
                  <a:lnTo>
                    <a:pt x="433829" y="10814"/>
                  </a:lnTo>
                  <a:lnTo>
                    <a:pt x="474330" y="8268"/>
                  </a:lnTo>
                  <a:lnTo>
                    <a:pt x="513497" y="7137"/>
                  </a:lnTo>
                  <a:lnTo>
                    <a:pt x="553952" y="6633"/>
                  </a:lnTo>
                  <a:lnTo>
                    <a:pt x="595450" y="5704"/>
                  </a:lnTo>
                  <a:lnTo>
                    <a:pt x="637413" y="2939"/>
                  </a:lnTo>
                  <a:lnTo>
                    <a:pt x="679582" y="1241"/>
                  </a:lnTo>
                  <a:lnTo>
                    <a:pt x="721136" y="486"/>
                  </a:lnTo>
                  <a:lnTo>
                    <a:pt x="760771" y="150"/>
                  </a:lnTo>
                  <a:lnTo>
                    <a:pt x="801435" y="0"/>
                  </a:lnTo>
                  <a:lnTo>
                    <a:pt x="842321" y="639"/>
                  </a:lnTo>
                  <a:lnTo>
                    <a:pt x="881659" y="3275"/>
                  </a:lnTo>
                  <a:lnTo>
                    <a:pt x="920309" y="4918"/>
                  </a:lnTo>
                  <a:lnTo>
                    <a:pt x="958653" y="5647"/>
                  </a:lnTo>
                  <a:lnTo>
                    <a:pt x="996862" y="5971"/>
                  </a:lnTo>
                  <a:lnTo>
                    <a:pt x="1031247" y="7997"/>
                  </a:lnTo>
                  <a:lnTo>
                    <a:pt x="1063699" y="11249"/>
                  </a:lnTo>
                  <a:lnTo>
                    <a:pt x="1096936" y="15046"/>
                  </a:lnTo>
                  <a:lnTo>
                    <a:pt x="1140640" y="17780"/>
                  </a:lnTo>
                  <a:lnTo>
                    <a:pt x="1180401" y="21961"/>
                  </a:lnTo>
                  <a:lnTo>
                    <a:pt x="1225734" y="27668"/>
                  </a:lnTo>
                  <a:lnTo>
                    <a:pt x="1260498" y="35918"/>
                  </a:lnTo>
                  <a:lnTo>
                    <a:pt x="1268835" y="40122"/>
                  </a:lnTo>
                  <a:lnTo>
                    <a:pt x="1269223" y="41524"/>
                  </a:lnTo>
                  <a:lnTo>
                    <a:pt x="1257300" y="44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869"/>
          <p:cNvGrpSpPr/>
          <p:nvPr/>
        </p:nvGrpSpPr>
        <p:grpSpPr>
          <a:xfrm>
            <a:off x="1761219" y="5808863"/>
            <a:ext cx="334282" cy="446300"/>
            <a:chOff x="1761219" y="5808863"/>
            <a:chExt cx="334282" cy="446300"/>
          </a:xfrm>
        </p:grpSpPr>
        <p:sp>
          <p:nvSpPr>
            <p:cNvPr id="163" name="SMARTInkShape-4481"/>
            <p:cNvSpPr/>
            <p:nvPr>
              <p:custDataLst>
                <p:tags r:id="rId41"/>
              </p:custDataLst>
            </p:nvPr>
          </p:nvSpPr>
          <p:spPr>
            <a:xfrm>
              <a:off x="1914856" y="5808863"/>
              <a:ext cx="161595" cy="122261"/>
            </a:xfrm>
            <a:custGeom>
              <a:avLst/>
              <a:gdLst/>
              <a:ahLst/>
              <a:cxnLst/>
              <a:rect l="0" t="0" r="0" b="0"/>
              <a:pathLst>
                <a:path w="161595" h="122261">
                  <a:moveTo>
                    <a:pt x="15544" y="71237"/>
                  </a:moveTo>
                  <a:lnTo>
                    <a:pt x="15544" y="71237"/>
                  </a:lnTo>
                  <a:lnTo>
                    <a:pt x="15544" y="64495"/>
                  </a:lnTo>
                  <a:lnTo>
                    <a:pt x="17425" y="59304"/>
                  </a:lnTo>
                  <a:lnTo>
                    <a:pt x="21011" y="53593"/>
                  </a:lnTo>
                  <a:lnTo>
                    <a:pt x="21632" y="49233"/>
                  </a:lnTo>
                  <a:lnTo>
                    <a:pt x="21816" y="56956"/>
                  </a:lnTo>
                  <a:lnTo>
                    <a:pt x="19978" y="63244"/>
                  </a:lnTo>
                  <a:lnTo>
                    <a:pt x="16809" y="71212"/>
                  </a:lnTo>
                  <a:lnTo>
                    <a:pt x="2794" y="117777"/>
                  </a:lnTo>
                  <a:lnTo>
                    <a:pt x="0" y="122260"/>
                  </a:lnTo>
                  <a:lnTo>
                    <a:pt x="2073" y="111760"/>
                  </a:lnTo>
                  <a:lnTo>
                    <a:pt x="9434" y="76027"/>
                  </a:lnTo>
                  <a:lnTo>
                    <a:pt x="23771" y="29300"/>
                  </a:lnTo>
                  <a:lnTo>
                    <a:pt x="34129" y="5437"/>
                  </a:lnTo>
                  <a:lnTo>
                    <a:pt x="36400" y="1971"/>
                  </a:lnTo>
                  <a:lnTo>
                    <a:pt x="39326" y="365"/>
                  </a:lnTo>
                  <a:lnTo>
                    <a:pt x="42687" y="0"/>
                  </a:lnTo>
                  <a:lnTo>
                    <a:pt x="54160" y="2858"/>
                  </a:lnTo>
                  <a:lnTo>
                    <a:pt x="63046" y="7685"/>
                  </a:lnTo>
                  <a:lnTo>
                    <a:pt x="88928" y="31312"/>
                  </a:lnTo>
                  <a:lnTo>
                    <a:pt x="122469" y="74718"/>
                  </a:lnTo>
                  <a:lnTo>
                    <a:pt x="161594" y="1156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482"/>
            <p:cNvSpPr/>
            <p:nvPr>
              <p:custDataLst>
                <p:tags r:id="rId42"/>
              </p:custDataLst>
            </p:nvPr>
          </p:nvSpPr>
          <p:spPr>
            <a:xfrm>
              <a:off x="1948782" y="6080066"/>
              <a:ext cx="146719" cy="137594"/>
            </a:xfrm>
            <a:custGeom>
              <a:avLst/>
              <a:gdLst/>
              <a:ahLst/>
              <a:cxnLst/>
              <a:rect l="0" t="0" r="0" b="0"/>
              <a:pathLst>
                <a:path w="146719" h="137594">
                  <a:moveTo>
                    <a:pt x="32418" y="47684"/>
                  </a:moveTo>
                  <a:lnTo>
                    <a:pt x="32418" y="47684"/>
                  </a:lnTo>
                  <a:lnTo>
                    <a:pt x="32418" y="51055"/>
                  </a:lnTo>
                  <a:lnTo>
                    <a:pt x="31712" y="52048"/>
                  </a:lnTo>
                  <a:lnTo>
                    <a:pt x="30536" y="52710"/>
                  </a:lnTo>
                  <a:lnTo>
                    <a:pt x="29047" y="53151"/>
                  </a:lnTo>
                  <a:lnTo>
                    <a:pt x="20862" y="59424"/>
                  </a:lnTo>
                  <a:lnTo>
                    <a:pt x="23428" y="56728"/>
                  </a:lnTo>
                  <a:lnTo>
                    <a:pt x="64874" y="37586"/>
                  </a:lnTo>
                  <a:lnTo>
                    <a:pt x="86171" y="21173"/>
                  </a:lnTo>
                  <a:lnTo>
                    <a:pt x="94643" y="9091"/>
                  </a:lnTo>
                  <a:lnTo>
                    <a:pt x="96479" y="5022"/>
                  </a:lnTo>
                  <a:lnTo>
                    <a:pt x="96998" y="2309"/>
                  </a:lnTo>
                  <a:lnTo>
                    <a:pt x="96638" y="501"/>
                  </a:lnTo>
                  <a:lnTo>
                    <a:pt x="93576" y="0"/>
                  </a:lnTo>
                  <a:lnTo>
                    <a:pt x="75782" y="3373"/>
                  </a:lnTo>
                  <a:lnTo>
                    <a:pt x="32859" y="24114"/>
                  </a:lnTo>
                  <a:lnTo>
                    <a:pt x="15772" y="38505"/>
                  </a:lnTo>
                  <a:lnTo>
                    <a:pt x="2870" y="58448"/>
                  </a:lnTo>
                  <a:lnTo>
                    <a:pt x="0" y="75987"/>
                  </a:lnTo>
                  <a:lnTo>
                    <a:pt x="223" y="85602"/>
                  </a:lnTo>
                  <a:lnTo>
                    <a:pt x="6114" y="100049"/>
                  </a:lnTo>
                  <a:lnTo>
                    <a:pt x="17200" y="111879"/>
                  </a:lnTo>
                  <a:lnTo>
                    <a:pt x="56371" y="136284"/>
                  </a:lnTo>
                  <a:lnTo>
                    <a:pt x="89923" y="137593"/>
                  </a:lnTo>
                  <a:lnTo>
                    <a:pt x="109481" y="131388"/>
                  </a:lnTo>
                  <a:lnTo>
                    <a:pt x="124524" y="121574"/>
                  </a:lnTo>
                  <a:lnTo>
                    <a:pt x="146718" y="98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483"/>
            <p:cNvSpPr/>
            <p:nvPr>
              <p:custDataLst>
                <p:tags r:id="rId43"/>
              </p:custDataLst>
            </p:nvPr>
          </p:nvSpPr>
          <p:spPr>
            <a:xfrm>
              <a:off x="1761219" y="6014878"/>
              <a:ext cx="99332" cy="240285"/>
            </a:xfrm>
            <a:custGeom>
              <a:avLst/>
              <a:gdLst/>
              <a:ahLst/>
              <a:cxnLst/>
              <a:rect l="0" t="0" r="0" b="0"/>
              <a:pathLst>
                <a:path w="99332" h="240285">
                  <a:moveTo>
                    <a:pt x="99331" y="23972"/>
                  </a:moveTo>
                  <a:lnTo>
                    <a:pt x="99331" y="23972"/>
                  </a:lnTo>
                  <a:lnTo>
                    <a:pt x="99331" y="18505"/>
                  </a:lnTo>
                  <a:lnTo>
                    <a:pt x="94261" y="8362"/>
                  </a:lnTo>
                  <a:lnTo>
                    <a:pt x="90492" y="3394"/>
                  </a:lnTo>
                  <a:lnTo>
                    <a:pt x="84584" y="716"/>
                  </a:lnTo>
                  <a:lnTo>
                    <a:pt x="81033" y="0"/>
                  </a:lnTo>
                  <a:lnTo>
                    <a:pt x="62551" y="2366"/>
                  </a:lnTo>
                  <a:lnTo>
                    <a:pt x="42572" y="10907"/>
                  </a:lnTo>
                  <a:lnTo>
                    <a:pt x="19876" y="29116"/>
                  </a:lnTo>
                  <a:lnTo>
                    <a:pt x="5390" y="49015"/>
                  </a:lnTo>
                  <a:lnTo>
                    <a:pt x="0" y="71687"/>
                  </a:lnTo>
                  <a:lnTo>
                    <a:pt x="1774" y="89538"/>
                  </a:lnTo>
                  <a:lnTo>
                    <a:pt x="8700" y="99209"/>
                  </a:lnTo>
                  <a:lnTo>
                    <a:pt x="54520" y="132395"/>
                  </a:lnTo>
                  <a:lnTo>
                    <a:pt x="74529" y="149231"/>
                  </a:lnTo>
                  <a:lnTo>
                    <a:pt x="90982" y="167562"/>
                  </a:lnTo>
                  <a:lnTo>
                    <a:pt x="95621" y="179982"/>
                  </a:lnTo>
                  <a:lnTo>
                    <a:pt x="96976" y="194204"/>
                  </a:lnTo>
                  <a:lnTo>
                    <a:pt x="95227" y="207581"/>
                  </a:lnTo>
                  <a:lnTo>
                    <a:pt x="84572" y="220581"/>
                  </a:lnTo>
                  <a:lnTo>
                    <a:pt x="59100" y="239432"/>
                  </a:lnTo>
                  <a:lnTo>
                    <a:pt x="52754" y="240284"/>
                  </a:lnTo>
                  <a:lnTo>
                    <a:pt x="38178" y="237469"/>
                  </a:lnTo>
                  <a:lnTo>
                    <a:pt x="33163" y="233331"/>
                  </a:lnTo>
                  <a:lnTo>
                    <a:pt x="27590" y="221208"/>
                  </a:lnTo>
                  <a:lnTo>
                    <a:pt x="27514" y="216141"/>
                  </a:lnTo>
                  <a:lnTo>
                    <a:pt x="35831" y="201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870"/>
          <p:cNvGrpSpPr/>
          <p:nvPr/>
        </p:nvGrpSpPr>
        <p:grpSpPr>
          <a:xfrm>
            <a:off x="2320092" y="5905500"/>
            <a:ext cx="467367" cy="336551"/>
            <a:chOff x="2320092" y="5905500"/>
            <a:chExt cx="467367" cy="336551"/>
          </a:xfrm>
        </p:grpSpPr>
        <p:sp>
          <p:nvSpPr>
            <p:cNvPr id="167" name="SMARTInkShape-4484"/>
            <p:cNvSpPr/>
            <p:nvPr>
              <p:custDataLst>
                <p:tags r:id="rId37"/>
              </p:custDataLst>
            </p:nvPr>
          </p:nvSpPr>
          <p:spPr>
            <a:xfrm>
              <a:off x="2730500" y="5911850"/>
              <a:ext cx="56959" cy="330201"/>
            </a:xfrm>
            <a:custGeom>
              <a:avLst/>
              <a:gdLst/>
              <a:ahLst/>
              <a:cxnLst/>
              <a:rect l="0" t="0" r="0" b="0"/>
              <a:pathLst>
                <a:path w="56959" h="330201">
                  <a:moveTo>
                    <a:pt x="25400" y="0"/>
                  </a:moveTo>
                  <a:lnTo>
                    <a:pt x="25400" y="0"/>
                  </a:lnTo>
                  <a:lnTo>
                    <a:pt x="26811" y="15065"/>
                  </a:lnTo>
                  <a:lnTo>
                    <a:pt x="37333" y="58662"/>
                  </a:lnTo>
                  <a:lnTo>
                    <a:pt x="46104" y="95698"/>
                  </a:lnTo>
                  <a:lnTo>
                    <a:pt x="54968" y="139397"/>
                  </a:lnTo>
                  <a:lnTo>
                    <a:pt x="56503" y="176612"/>
                  </a:lnTo>
                  <a:lnTo>
                    <a:pt x="56958" y="222290"/>
                  </a:lnTo>
                  <a:lnTo>
                    <a:pt x="53722" y="254717"/>
                  </a:lnTo>
                  <a:lnTo>
                    <a:pt x="34225" y="299528"/>
                  </a:lnTo>
                  <a:lnTo>
                    <a:pt x="31283" y="30551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4485"/>
            <p:cNvSpPr/>
            <p:nvPr>
              <p:custDataLst>
                <p:tags r:id="rId38"/>
              </p:custDataLst>
            </p:nvPr>
          </p:nvSpPr>
          <p:spPr>
            <a:xfrm>
              <a:off x="2560086" y="5905500"/>
              <a:ext cx="106915" cy="57151"/>
            </a:xfrm>
            <a:custGeom>
              <a:avLst/>
              <a:gdLst/>
              <a:ahLst/>
              <a:cxnLst/>
              <a:rect l="0" t="0" r="0" b="0"/>
              <a:pathLst>
                <a:path w="106915" h="57151">
                  <a:moveTo>
                    <a:pt x="37064" y="0"/>
                  </a:moveTo>
                  <a:lnTo>
                    <a:pt x="37064" y="0"/>
                  </a:lnTo>
                  <a:lnTo>
                    <a:pt x="30583" y="705"/>
                  </a:lnTo>
                  <a:lnTo>
                    <a:pt x="21484" y="3371"/>
                  </a:lnTo>
                  <a:lnTo>
                    <a:pt x="17505" y="6480"/>
                  </a:lnTo>
                  <a:lnTo>
                    <a:pt x="11202" y="15579"/>
                  </a:lnTo>
                  <a:lnTo>
                    <a:pt x="0" y="48256"/>
                  </a:lnTo>
                  <a:lnTo>
                    <a:pt x="3187" y="45907"/>
                  </a:lnTo>
                  <a:lnTo>
                    <a:pt x="6013" y="43304"/>
                  </a:lnTo>
                  <a:lnTo>
                    <a:pt x="9152" y="36650"/>
                  </a:lnTo>
                  <a:lnTo>
                    <a:pt x="9989" y="32899"/>
                  </a:lnTo>
                  <a:lnTo>
                    <a:pt x="21281" y="17509"/>
                  </a:lnTo>
                  <a:lnTo>
                    <a:pt x="34661" y="6285"/>
                  </a:lnTo>
                  <a:lnTo>
                    <a:pt x="43286" y="2793"/>
                  </a:lnTo>
                  <a:lnTo>
                    <a:pt x="47562" y="1862"/>
                  </a:lnTo>
                  <a:lnTo>
                    <a:pt x="54195" y="2709"/>
                  </a:lnTo>
                  <a:lnTo>
                    <a:pt x="56951" y="3923"/>
                  </a:lnTo>
                  <a:lnTo>
                    <a:pt x="106914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4486"/>
            <p:cNvSpPr/>
            <p:nvPr>
              <p:custDataLst>
                <p:tags r:id="rId39"/>
              </p:custDataLst>
            </p:nvPr>
          </p:nvSpPr>
          <p:spPr>
            <a:xfrm>
              <a:off x="2485476" y="6026723"/>
              <a:ext cx="137075" cy="166525"/>
            </a:xfrm>
            <a:custGeom>
              <a:avLst/>
              <a:gdLst/>
              <a:ahLst/>
              <a:cxnLst/>
              <a:rect l="0" t="0" r="0" b="0"/>
              <a:pathLst>
                <a:path w="137075" h="166525">
                  <a:moveTo>
                    <a:pt x="79924" y="18477"/>
                  </a:moveTo>
                  <a:lnTo>
                    <a:pt x="79924" y="18477"/>
                  </a:lnTo>
                  <a:lnTo>
                    <a:pt x="55505" y="21848"/>
                  </a:lnTo>
                  <a:lnTo>
                    <a:pt x="35765" y="34057"/>
                  </a:lnTo>
                  <a:lnTo>
                    <a:pt x="19881" y="51080"/>
                  </a:lnTo>
                  <a:lnTo>
                    <a:pt x="3283" y="88887"/>
                  </a:lnTo>
                  <a:lnTo>
                    <a:pt x="0" y="104804"/>
                  </a:lnTo>
                  <a:lnTo>
                    <a:pt x="4894" y="132406"/>
                  </a:lnTo>
                  <a:lnTo>
                    <a:pt x="18652" y="156186"/>
                  </a:lnTo>
                  <a:lnTo>
                    <a:pt x="28233" y="164348"/>
                  </a:lnTo>
                  <a:lnTo>
                    <a:pt x="32763" y="166524"/>
                  </a:lnTo>
                  <a:lnTo>
                    <a:pt x="45323" y="165180"/>
                  </a:lnTo>
                  <a:lnTo>
                    <a:pt x="58901" y="159173"/>
                  </a:lnTo>
                  <a:lnTo>
                    <a:pt x="69640" y="149447"/>
                  </a:lnTo>
                  <a:lnTo>
                    <a:pt x="87326" y="107090"/>
                  </a:lnTo>
                  <a:lnTo>
                    <a:pt x="96464" y="65170"/>
                  </a:lnTo>
                  <a:lnTo>
                    <a:pt x="96447" y="46285"/>
                  </a:lnTo>
                  <a:lnTo>
                    <a:pt x="91736" y="26132"/>
                  </a:lnTo>
                  <a:lnTo>
                    <a:pt x="83057" y="11061"/>
                  </a:lnTo>
                  <a:lnTo>
                    <a:pt x="77779" y="5066"/>
                  </a:lnTo>
                  <a:lnTo>
                    <a:pt x="72145" y="1775"/>
                  </a:lnTo>
                  <a:lnTo>
                    <a:pt x="60239" y="0"/>
                  </a:lnTo>
                  <a:lnTo>
                    <a:pt x="54100" y="2631"/>
                  </a:lnTo>
                  <a:lnTo>
                    <a:pt x="41636" y="13080"/>
                  </a:lnTo>
                  <a:lnTo>
                    <a:pt x="29460" y="31460"/>
                  </a:lnTo>
                  <a:lnTo>
                    <a:pt x="29509" y="47766"/>
                  </a:lnTo>
                  <a:lnTo>
                    <a:pt x="31497" y="57053"/>
                  </a:lnTo>
                  <a:lnTo>
                    <a:pt x="41232" y="71135"/>
                  </a:lnTo>
                  <a:lnTo>
                    <a:pt x="47779" y="76866"/>
                  </a:lnTo>
                  <a:lnTo>
                    <a:pt x="62580" y="83233"/>
                  </a:lnTo>
                  <a:lnTo>
                    <a:pt x="79977" y="85358"/>
                  </a:lnTo>
                  <a:lnTo>
                    <a:pt x="110749" y="81881"/>
                  </a:lnTo>
                  <a:lnTo>
                    <a:pt x="137074" y="6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487"/>
            <p:cNvSpPr/>
            <p:nvPr>
              <p:custDataLst>
                <p:tags r:id="rId40"/>
              </p:custDataLst>
            </p:nvPr>
          </p:nvSpPr>
          <p:spPr>
            <a:xfrm>
              <a:off x="2320092" y="5976833"/>
              <a:ext cx="92909" cy="265218"/>
            </a:xfrm>
            <a:custGeom>
              <a:avLst/>
              <a:gdLst/>
              <a:ahLst/>
              <a:cxnLst/>
              <a:rect l="0" t="0" r="0" b="0"/>
              <a:pathLst>
                <a:path w="92909" h="265218">
                  <a:moveTo>
                    <a:pt x="92908" y="23917"/>
                  </a:moveTo>
                  <a:lnTo>
                    <a:pt x="92908" y="23917"/>
                  </a:lnTo>
                  <a:lnTo>
                    <a:pt x="92908" y="3523"/>
                  </a:lnTo>
                  <a:lnTo>
                    <a:pt x="92202" y="1855"/>
                  </a:lnTo>
                  <a:lnTo>
                    <a:pt x="91027" y="742"/>
                  </a:lnTo>
                  <a:lnTo>
                    <a:pt x="89537" y="0"/>
                  </a:lnTo>
                  <a:lnTo>
                    <a:pt x="87838" y="211"/>
                  </a:lnTo>
                  <a:lnTo>
                    <a:pt x="84069" y="2326"/>
                  </a:lnTo>
                  <a:lnTo>
                    <a:pt x="60774" y="24417"/>
                  </a:lnTo>
                  <a:lnTo>
                    <a:pt x="34871" y="70942"/>
                  </a:lnTo>
                  <a:lnTo>
                    <a:pt x="16925" y="109563"/>
                  </a:lnTo>
                  <a:lnTo>
                    <a:pt x="5562" y="144386"/>
                  </a:lnTo>
                  <a:lnTo>
                    <a:pt x="0" y="189356"/>
                  </a:lnTo>
                  <a:lnTo>
                    <a:pt x="5094" y="224944"/>
                  </a:lnTo>
                  <a:lnTo>
                    <a:pt x="18911" y="249992"/>
                  </a:lnTo>
                  <a:lnTo>
                    <a:pt x="25938" y="255067"/>
                  </a:lnTo>
                  <a:lnTo>
                    <a:pt x="61158" y="265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871"/>
          <p:cNvGrpSpPr/>
          <p:nvPr/>
        </p:nvGrpSpPr>
        <p:grpSpPr>
          <a:xfrm>
            <a:off x="3086100" y="6089650"/>
            <a:ext cx="139701" cy="146051"/>
            <a:chOff x="3086100" y="6089650"/>
            <a:chExt cx="139701" cy="146051"/>
          </a:xfrm>
        </p:grpSpPr>
        <p:sp>
          <p:nvSpPr>
            <p:cNvPr id="172" name="SMARTInkShape-4488"/>
            <p:cNvSpPr/>
            <p:nvPr>
              <p:custDataLst>
                <p:tags r:id="rId35"/>
              </p:custDataLst>
            </p:nvPr>
          </p:nvSpPr>
          <p:spPr>
            <a:xfrm>
              <a:off x="3095142" y="6223000"/>
              <a:ext cx="130659" cy="12701"/>
            </a:xfrm>
            <a:custGeom>
              <a:avLst/>
              <a:gdLst/>
              <a:ahLst/>
              <a:cxnLst/>
              <a:rect l="0" t="0" r="0" b="0"/>
              <a:pathLst>
                <a:path w="130659" h="1270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5069"/>
                  </a:lnTo>
                  <a:lnTo>
                    <a:pt x="514" y="6907"/>
                  </a:lnTo>
                  <a:lnTo>
                    <a:pt x="1562" y="8839"/>
                  </a:lnTo>
                  <a:lnTo>
                    <a:pt x="32955" y="11937"/>
                  </a:lnTo>
                  <a:lnTo>
                    <a:pt x="75741" y="12549"/>
                  </a:lnTo>
                  <a:lnTo>
                    <a:pt x="13065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489"/>
            <p:cNvSpPr/>
            <p:nvPr>
              <p:custDataLst>
                <p:tags r:id="rId36"/>
              </p:custDataLst>
            </p:nvPr>
          </p:nvSpPr>
          <p:spPr>
            <a:xfrm>
              <a:off x="3086100" y="6089650"/>
              <a:ext cx="133351" cy="6351"/>
            </a:xfrm>
            <a:custGeom>
              <a:avLst/>
              <a:gdLst/>
              <a:ahLst/>
              <a:cxnLst/>
              <a:rect l="0" t="0" r="0" b="0"/>
              <a:pathLst>
                <a:path w="133351" h="6351">
                  <a:moveTo>
                    <a:pt x="0" y="0"/>
                  </a:moveTo>
                  <a:lnTo>
                    <a:pt x="0" y="0"/>
                  </a:lnTo>
                  <a:lnTo>
                    <a:pt x="20722" y="5026"/>
                  </a:lnTo>
                  <a:lnTo>
                    <a:pt x="61636" y="6088"/>
                  </a:lnTo>
                  <a:lnTo>
                    <a:pt x="133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872"/>
          <p:cNvGrpSpPr/>
          <p:nvPr/>
        </p:nvGrpSpPr>
        <p:grpSpPr>
          <a:xfrm>
            <a:off x="3600450" y="5638800"/>
            <a:ext cx="1746251" cy="781051"/>
            <a:chOff x="3600450" y="5638800"/>
            <a:chExt cx="1746251" cy="781051"/>
          </a:xfrm>
        </p:grpSpPr>
        <p:sp>
          <p:nvSpPr>
            <p:cNvPr id="175" name="SMARTInkShape-4490"/>
            <p:cNvSpPr/>
            <p:nvPr>
              <p:custDataLst>
                <p:tags r:id="rId24"/>
              </p:custDataLst>
            </p:nvPr>
          </p:nvSpPr>
          <p:spPr>
            <a:xfrm>
              <a:off x="4438910" y="6308438"/>
              <a:ext cx="120391" cy="111413"/>
            </a:xfrm>
            <a:custGeom>
              <a:avLst/>
              <a:gdLst/>
              <a:ahLst/>
              <a:cxnLst/>
              <a:rect l="0" t="0" r="0" b="0"/>
              <a:pathLst>
                <a:path w="120391" h="111413">
                  <a:moveTo>
                    <a:pt x="6090" y="9812"/>
                  </a:moveTo>
                  <a:lnTo>
                    <a:pt x="6090" y="9812"/>
                  </a:lnTo>
                  <a:lnTo>
                    <a:pt x="2719" y="16554"/>
                  </a:lnTo>
                  <a:lnTo>
                    <a:pt x="2432" y="19246"/>
                  </a:lnTo>
                  <a:lnTo>
                    <a:pt x="5967" y="65441"/>
                  </a:lnTo>
                  <a:lnTo>
                    <a:pt x="4184" y="90180"/>
                  </a:lnTo>
                  <a:lnTo>
                    <a:pt x="0" y="109659"/>
                  </a:lnTo>
                  <a:lnTo>
                    <a:pt x="11997" y="67971"/>
                  </a:lnTo>
                  <a:lnTo>
                    <a:pt x="31876" y="22593"/>
                  </a:lnTo>
                  <a:lnTo>
                    <a:pt x="46186" y="6858"/>
                  </a:lnTo>
                  <a:lnTo>
                    <a:pt x="59658" y="1443"/>
                  </a:lnTo>
                  <a:lnTo>
                    <a:pt x="67202" y="0"/>
                  </a:lnTo>
                  <a:lnTo>
                    <a:pt x="83110" y="2158"/>
                  </a:lnTo>
                  <a:lnTo>
                    <a:pt x="91303" y="4710"/>
                  </a:lnTo>
                  <a:lnTo>
                    <a:pt x="104170" y="16951"/>
                  </a:lnTo>
                  <a:lnTo>
                    <a:pt x="109577" y="25155"/>
                  </a:lnTo>
                  <a:lnTo>
                    <a:pt x="118254" y="69575"/>
                  </a:lnTo>
                  <a:lnTo>
                    <a:pt x="120390" y="111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491"/>
            <p:cNvSpPr/>
            <p:nvPr>
              <p:custDataLst>
                <p:tags r:id="rId25"/>
              </p:custDataLst>
            </p:nvPr>
          </p:nvSpPr>
          <p:spPr>
            <a:xfrm>
              <a:off x="3873500" y="6210300"/>
              <a:ext cx="869951" cy="38078"/>
            </a:xfrm>
            <a:custGeom>
              <a:avLst/>
              <a:gdLst/>
              <a:ahLst/>
              <a:cxnLst/>
              <a:rect l="0" t="0" r="0" b="0"/>
              <a:pathLst>
                <a:path w="869951" h="38078">
                  <a:moveTo>
                    <a:pt x="0" y="31750"/>
                  </a:moveTo>
                  <a:lnTo>
                    <a:pt x="0" y="31750"/>
                  </a:lnTo>
                  <a:lnTo>
                    <a:pt x="6742" y="35121"/>
                  </a:lnTo>
                  <a:lnTo>
                    <a:pt x="51722" y="37838"/>
                  </a:lnTo>
                  <a:lnTo>
                    <a:pt x="90755" y="38049"/>
                  </a:lnTo>
                  <a:lnTo>
                    <a:pt x="126883" y="38077"/>
                  </a:lnTo>
                  <a:lnTo>
                    <a:pt x="163166" y="34327"/>
                  </a:lnTo>
                  <a:lnTo>
                    <a:pt x="198813" y="28663"/>
                  </a:lnTo>
                  <a:lnTo>
                    <a:pt x="235822" y="23792"/>
                  </a:lnTo>
                  <a:lnTo>
                    <a:pt x="277201" y="21158"/>
                  </a:lnTo>
                  <a:lnTo>
                    <a:pt x="321461" y="19281"/>
                  </a:lnTo>
                  <a:lnTo>
                    <a:pt x="367003" y="16096"/>
                  </a:lnTo>
                  <a:lnTo>
                    <a:pt x="413114" y="14209"/>
                  </a:lnTo>
                  <a:lnTo>
                    <a:pt x="459478" y="12665"/>
                  </a:lnTo>
                  <a:lnTo>
                    <a:pt x="505955" y="9626"/>
                  </a:lnTo>
                  <a:lnTo>
                    <a:pt x="529920" y="8534"/>
                  </a:lnTo>
                  <a:lnTo>
                    <a:pt x="554363" y="7807"/>
                  </a:lnTo>
                  <a:lnTo>
                    <a:pt x="579126" y="7321"/>
                  </a:lnTo>
                  <a:lnTo>
                    <a:pt x="625454" y="6781"/>
                  </a:lnTo>
                  <a:lnTo>
                    <a:pt x="668858" y="5836"/>
                  </a:lnTo>
                  <a:lnTo>
                    <a:pt x="709314" y="3064"/>
                  </a:lnTo>
                  <a:lnTo>
                    <a:pt x="744699" y="1362"/>
                  </a:lnTo>
                  <a:lnTo>
                    <a:pt x="790505" y="404"/>
                  </a:lnTo>
                  <a:lnTo>
                    <a:pt x="830888" y="119"/>
                  </a:lnTo>
                  <a:lnTo>
                    <a:pt x="86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492"/>
            <p:cNvSpPr/>
            <p:nvPr>
              <p:custDataLst>
                <p:tags r:id="rId26"/>
              </p:custDataLst>
            </p:nvPr>
          </p:nvSpPr>
          <p:spPr>
            <a:xfrm>
              <a:off x="4864100" y="5837415"/>
              <a:ext cx="54891" cy="245886"/>
            </a:xfrm>
            <a:custGeom>
              <a:avLst/>
              <a:gdLst/>
              <a:ahLst/>
              <a:cxnLst/>
              <a:rect l="0" t="0" r="0" b="0"/>
              <a:pathLst>
                <a:path w="54891" h="245886">
                  <a:moveTo>
                    <a:pt x="25400" y="10935"/>
                  </a:moveTo>
                  <a:lnTo>
                    <a:pt x="25400" y="10935"/>
                  </a:lnTo>
                  <a:lnTo>
                    <a:pt x="25400" y="4193"/>
                  </a:lnTo>
                  <a:lnTo>
                    <a:pt x="26105" y="2206"/>
                  </a:lnTo>
                  <a:lnTo>
                    <a:pt x="27282" y="884"/>
                  </a:lnTo>
                  <a:lnTo>
                    <a:pt x="28771" y="0"/>
                  </a:lnTo>
                  <a:lnTo>
                    <a:pt x="30469" y="823"/>
                  </a:lnTo>
                  <a:lnTo>
                    <a:pt x="34238" y="5500"/>
                  </a:lnTo>
                  <a:lnTo>
                    <a:pt x="49524" y="44756"/>
                  </a:lnTo>
                  <a:lnTo>
                    <a:pt x="54890" y="80693"/>
                  </a:lnTo>
                  <a:lnTo>
                    <a:pt x="54599" y="123327"/>
                  </a:lnTo>
                  <a:lnTo>
                    <a:pt x="48163" y="162770"/>
                  </a:lnTo>
                  <a:lnTo>
                    <a:pt x="36716" y="203910"/>
                  </a:lnTo>
                  <a:lnTo>
                    <a:pt x="0" y="2458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493"/>
            <p:cNvSpPr/>
            <p:nvPr>
              <p:custDataLst>
                <p:tags r:id="rId27"/>
              </p:custDataLst>
            </p:nvPr>
          </p:nvSpPr>
          <p:spPr>
            <a:xfrm>
              <a:off x="4719296" y="5801411"/>
              <a:ext cx="106705" cy="82816"/>
            </a:xfrm>
            <a:custGeom>
              <a:avLst/>
              <a:gdLst/>
              <a:ahLst/>
              <a:cxnLst/>
              <a:rect l="0" t="0" r="0" b="0"/>
              <a:pathLst>
                <a:path w="106705" h="82816">
                  <a:moveTo>
                    <a:pt x="30504" y="8839"/>
                  </a:moveTo>
                  <a:lnTo>
                    <a:pt x="30504" y="8839"/>
                  </a:lnTo>
                  <a:lnTo>
                    <a:pt x="30504" y="5468"/>
                  </a:lnTo>
                  <a:lnTo>
                    <a:pt x="28622" y="1932"/>
                  </a:lnTo>
                  <a:lnTo>
                    <a:pt x="27133" y="0"/>
                  </a:lnTo>
                  <a:lnTo>
                    <a:pt x="26140" y="124"/>
                  </a:lnTo>
                  <a:lnTo>
                    <a:pt x="25478" y="1619"/>
                  </a:lnTo>
                  <a:lnTo>
                    <a:pt x="22665" y="10462"/>
                  </a:lnTo>
                  <a:lnTo>
                    <a:pt x="5065" y="55770"/>
                  </a:lnTo>
                  <a:lnTo>
                    <a:pt x="0" y="77533"/>
                  </a:lnTo>
                  <a:lnTo>
                    <a:pt x="290" y="80035"/>
                  </a:lnTo>
                  <a:lnTo>
                    <a:pt x="1189" y="81702"/>
                  </a:lnTo>
                  <a:lnTo>
                    <a:pt x="2494" y="82815"/>
                  </a:lnTo>
                  <a:lnTo>
                    <a:pt x="4069" y="82145"/>
                  </a:lnTo>
                  <a:lnTo>
                    <a:pt x="47298" y="36535"/>
                  </a:lnTo>
                  <a:lnTo>
                    <a:pt x="55842" y="31732"/>
                  </a:lnTo>
                  <a:lnTo>
                    <a:pt x="60096" y="30451"/>
                  </a:lnTo>
                  <a:lnTo>
                    <a:pt x="68585" y="30909"/>
                  </a:lnTo>
                  <a:lnTo>
                    <a:pt x="72825" y="32019"/>
                  </a:lnTo>
                  <a:lnTo>
                    <a:pt x="76357" y="34876"/>
                  </a:lnTo>
                  <a:lnTo>
                    <a:pt x="106704" y="78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494"/>
            <p:cNvSpPr/>
            <p:nvPr>
              <p:custDataLst>
                <p:tags r:id="rId28"/>
              </p:custDataLst>
            </p:nvPr>
          </p:nvSpPr>
          <p:spPr>
            <a:xfrm>
              <a:off x="4694899" y="5915130"/>
              <a:ext cx="105702" cy="151923"/>
            </a:xfrm>
            <a:custGeom>
              <a:avLst/>
              <a:gdLst/>
              <a:ahLst/>
              <a:cxnLst/>
              <a:rect l="0" t="0" r="0" b="0"/>
              <a:pathLst>
                <a:path w="105702" h="151923">
                  <a:moveTo>
                    <a:pt x="67601" y="9420"/>
                  </a:moveTo>
                  <a:lnTo>
                    <a:pt x="67601" y="9420"/>
                  </a:lnTo>
                  <a:lnTo>
                    <a:pt x="67601" y="6049"/>
                  </a:lnTo>
                  <a:lnTo>
                    <a:pt x="63838" y="2513"/>
                  </a:lnTo>
                  <a:lnTo>
                    <a:pt x="60859" y="581"/>
                  </a:lnTo>
                  <a:lnTo>
                    <a:pt x="58167" y="0"/>
                  </a:lnTo>
                  <a:lnTo>
                    <a:pt x="55667" y="317"/>
                  </a:lnTo>
                  <a:lnTo>
                    <a:pt x="43215" y="5897"/>
                  </a:lnTo>
                  <a:lnTo>
                    <a:pt x="27920" y="18488"/>
                  </a:lnTo>
                  <a:lnTo>
                    <a:pt x="16724" y="35625"/>
                  </a:lnTo>
                  <a:lnTo>
                    <a:pt x="2962" y="74177"/>
                  </a:lnTo>
                  <a:lnTo>
                    <a:pt x="0" y="102377"/>
                  </a:lnTo>
                  <a:lnTo>
                    <a:pt x="3983" y="130645"/>
                  </a:lnTo>
                  <a:lnTo>
                    <a:pt x="10164" y="143496"/>
                  </a:lnTo>
                  <a:lnTo>
                    <a:pt x="13787" y="147488"/>
                  </a:lnTo>
                  <a:lnTo>
                    <a:pt x="21576" y="151922"/>
                  </a:lnTo>
                  <a:lnTo>
                    <a:pt x="26334" y="150988"/>
                  </a:lnTo>
                  <a:lnTo>
                    <a:pt x="48578" y="135386"/>
                  </a:lnTo>
                  <a:lnTo>
                    <a:pt x="72022" y="95184"/>
                  </a:lnTo>
                  <a:lnTo>
                    <a:pt x="77848" y="67130"/>
                  </a:lnTo>
                  <a:lnTo>
                    <a:pt x="76203" y="46588"/>
                  </a:lnTo>
                  <a:lnTo>
                    <a:pt x="71189" y="36288"/>
                  </a:lnTo>
                  <a:lnTo>
                    <a:pt x="67876" y="31565"/>
                  </a:lnTo>
                  <a:lnTo>
                    <a:pt x="63551" y="29123"/>
                  </a:lnTo>
                  <a:lnTo>
                    <a:pt x="53101" y="28289"/>
                  </a:lnTo>
                  <a:lnTo>
                    <a:pt x="38689" y="31788"/>
                  </a:lnTo>
                  <a:lnTo>
                    <a:pt x="36331" y="34915"/>
                  </a:lnTo>
                  <a:lnTo>
                    <a:pt x="35466" y="39117"/>
                  </a:lnTo>
                  <a:lnTo>
                    <a:pt x="36385" y="48019"/>
                  </a:lnTo>
                  <a:lnTo>
                    <a:pt x="39146" y="54327"/>
                  </a:lnTo>
                  <a:lnTo>
                    <a:pt x="46487" y="59483"/>
                  </a:lnTo>
                  <a:lnTo>
                    <a:pt x="56806" y="63419"/>
                  </a:lnTo>
                  <a:lnTo>
                    <a:pt x="83531" y="66155"/>
                  </a:lnTo>
                  <a:lnTo>
                    <a:pt x="105701" y="53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495"/>
            <p:cNvSpPr/>
            <p:nvPr>
              <p:custDataLst>
                <p:tags r:id="rId29"/>
              </p:custDataLst>
            </p:nvPr>
          </p:nvSpPr>
          <p:spPr>
            <a:xfrm>
              <a:off x="4445000" y="5988050"/>
              <a:ext cx="152401" cy="19051"/>
            </a:xfrm>
            <a:custGeom>
              <a:avLst/>
              <a:gdLst/>
              <a:ahLst/>
              <a:cxnLst/>
              <a:rect l="0" t="0" r="0" b="0"/>
              <a:pathLst>
                <a:path w="152401" h="19051">
                  <a:moveTo>
                    <a:pt x="0" y="19050"/>
                  </a:moveTo>
                  <a:lnTo>
                    <a:pt x="0" y="19050"/>
                  </a:lnTo>
                  <a:lnTo>
                    <a:pt x="42716" y="17168"/>
                  </a:lnTo>
                  <a:lnTo>
                    <a:pt x="81345" y="13583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496"/>
            <p:cNvSpPr/>
            <p:nvPr>
              <p:custDataLst>
                <p:tags r:id="rId30"/>
              </p:custDataLst>
            </p:nvPr>
          </p:nvSpPr>
          <p:spPr>
            <a:xfrm>
              <a:off x="4376033" y="5927829"/>
              <a:ext cx="18168" cy="142772"/>
            </a:xfrm>
            <a:custGeom>
              <a:avLst/>
              <a:gdLst/>
              <a:ahLst/>
              <a:cxnLst/>
              <a:rect l="0" t="0" r="0" b="0"/>
              <a:pathLst>
                <a:path w="18168" h="142772">
                  <a:moveTo>
                    <a:pt x="5467" y="9421"/>
                  </a:moveTo>
                  <a:lnTo>
                    <a:pt x="5467" y="9421"/>
                  </a:lnTo>
                  <a:lnTo>
                    <a:pt x="5467" y="582"/>
                  </a:lnTo>
                  <a:lnTo>
                    <a:pt x="4761" y="0"/>
                  </a:lnTo>
                  <a:lnTo>
                    <a:pt x="3585" y="318"/>
                  </a:lnTo>
                  <a:lnTo>
                    <a:pt x="2096" y="1236"/>
                  </a:lnTo>
                  <a:lnTo>
                    <a:pt x="0" y="16011"/>
                  </a:lnTo>
                  <a:lnTo>
                    <a:pt x="4259" y="53197"/>
                  </a:lnTo>
                  <a:lnTo>
                    <a:pt x="5229" y="92700"/>
                  </a:lnTo>
                  <a:lnTo>
                    <a:pt x="10489" y="125564"/>
                  </a:lnTo>
                  <a:lnTo>
                    <a:pt x="18167" y="14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497"/>
            <p:cNvSpPr/>
            <p:nvPr>
              <p:custDataLst>
                <p:tags r:id="rId31"/>
              </p:custDataLst>
            </p:nvPr>
          </p:nvSpPr>
          <p:spPr>
            <a:xfrm>
              <a:off x="4231592" y="5900556"/>
              <a:ext cx="67359" cy="189095"/>
            </a:xfrm>
            <a:custGeom>
              <a:avLst/>
              <a:gdLst/>
              <a:ahLst/>
              <a:cxnLst/>
              <a:rect l="0" t="0" r="0" b="0"/>
              <a:pathLst>
                <a:path w="67359" h="189095">
                  <a:moveTo>
                    <a:pt x="67358" y="17644"/>
                  </a:moveTo>
                  <a:lnTo>
                    <a:pt x="67358" y="17644"/>
                  </a:lnTo>
                  <a:lnTo>
                    <a:pt x="67358" y="10902"/>
                  </a:lnTo>
                  <a:lnTo>
                    <a:pt x="65476" y="5711"/>
                  </a:lnTo>
                  <a:lnTo>
                    <a:pt x="63987" y="3339"/>
                  </a:lnTo>
                  <a:lnTo>
                    <a:pt x="62289" y="1757"/>
                  </a:lnTo>
                  <a:lnTo>
                    <a:pt x="58520" y="0"/>
                  </a:lnTo>
                  <a:lnTo>
                    <a:pt x="42318" y="9123"/>
                  </a:lnTo>
                  <a:lnTo>
                    <a:pt x="26386" y="25233"/>
                  </a:lnTo>
                  <a:lnTo>
                    <a:pt x="9066" y="68505"/>
                  </a:lnTo>
                  <a:lnTo>
                    <a:pt x="0" y="112487"/>
                  </a:lnTo>
                  <a:lnTo>
                    <a:pt x="26" y="133880"/>
                  </a:lnTo>
                  <a:lnTo>
                    <a:pt x="7975" y="163640"/>
                  </a:lnTo>
                  <a:lnTo>
                    <a:pt x="15330" y="176840"/>
                  </a:lnTo>
                  <a:lnTo>
                    <a:pt x="19973" y="180925"/>
                  </a:lnTo>
                  <a:lnTo>
                    <a:pt x="41958" y="189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498"/>
            <p:cNvSpPr/>
            <p:nvPr>
              <p:custDataLst>
                <p:tags r:id="rId32"/>
              </p:custDataLst>
            </p:nvPr>
          </p:nvSpPr>
          <p:spPr>
            <a:xfrm>
              <a:off x="3905880" y="5813529"/>
              <a:ext cx="132721" cy="77343"/>
            </a:xfrm>
            <a:custGeom>
              <a:avLst/>
              <a:gdLst/>
              <a:ahLst/>
              <a:cxnLst/>
              <a:rect l="0" t="0" r="0" b="0"/>
              <a:pathLst>
                <a:path w="132721" h="77343">
                  <a:moveTo>
                    <a:pt x="31120" y="28471"/>
                  </a:moveTo>
                  <a:lnTo>
                    <a:pt x="31120" y="28471"/>
                  </a:lnTo>
                  <a:lnTo>
                    <a:pt x="31120" y="25100"/>
                  </a:lnTo>
                  <a:lnTo>
                    <a:pt x="30414" y="24107"/>
                  </a:lnTo>
                  <a:lnTo>
                    <a:pt x="29238" y="23445"/>
                  </a:lnTo>
                  <a:lnTo>
                    <a:pt x="27749" y="23004"/>
                  </a:lnTo>
                  <a:lnTo>
                    <a:pt x="26051" y="23415"/>
                  </a:lnTo>
                  <a:lnTo>
                    <a:pt x="20289" y="27365"/>
                  </a:lnTo>
                  <a:lnTo>
                    <a:pt x="10139" y="38784"/>
                  </a:lnTo>
                  <a:lnTo>
                    <a:pt x="4156" y="49282"/>
                  </a:lnTo>
                  <a:lnTo>
                    <a:pt x="0" y="72761"/>
                  </a:lnTo>
                  <a:lnTo>
                    <a:pt x="496" y="74932"/>
                  </a:lnTo>
                  <a:lnTo>
                    <a:pt x="1531" y="76378"/>
                  </a:lnTo>
                  <a:lnTo>
                    <a:pt x="2928" y="77342"/>
                  </a:lnTo>
                  <a:lnTo>
                    <a:pt x="5270" y="76573"/>
                  </a:lnTo>
                  <a:lnTo>
                    <a:pt x="11634" y="71958"/>
                  </a:lnTo>
                  <a:lnTo>
                    <a:pt x="35500" y="29594"/>
                  </a:lnTo>
                  <a:lnTo>
                    <a:pt x="51468" y="9754"/>
                  </a:lnTo>
                  <a:lnTo>
                    <a:pt x="63447" y="2514"/>
                  </a:lnTo>
                  <a:lnTo>
                    <a:pt x="74415" y="0"/>
                  </a:lnTo>
                  <a:lnTo>
                    <a:pt x="81642" y="1236"/>
                  </a:lnTo>
                  <a:lnTo>
                    <a:pt x="93048" y="9269"/>
                  </a:lnTo>
                  <a:lnTo>
                    <a:pt x="132720" y="66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499"/>
            <p:cNvSpPr/>
            <p:nvPr>
              <p:custDataLst>
                <p:tags r:id="rId33"/>
              </p:custDataLst>
            </p:nvPr>
          </p:nvSpPr>
          <p:spPr>
            <a:xfrm>
              <a:off x="3889926" y="5917614"/>
              <a:ext cx="135975" cy="162216"/>
            </a:xfrm>
            <a:custGeom>
              <a:avLst/>
              <a:gdLst/>
              <a:ahLst/>
              <a:cxnLst/>
              <a:rect l="0" t="0" r="0" b="0"/>
              <a:pathLst>
                <a:path w="135975" h="162216">
                  <a:moveTo>
                    <a:pt x="72474" y="19636"/>
                  </a:moveTo>
                  <a:lnTo>
                    <a:pt x="72474" y="19636"/>
                  </a:lnTo>
                  <a:lnTo>
                    <a:pt x="72474" y="16265"/>
                  </a:lnTo>
                  <a:lnTo>
                    <a:pt x="70592" y="12729"/>
                  </a:lnTo>
                  <a:lnTo>
                    <a:pt x="69103" y="10797"/>
                  </a:lnTo>
                  <a:lnTo>
                    <a:pt x="65566" y="8652"/>
                  </a:lnTo>
                  <a:lnTo>
                    <a:pt x="63636" y="8079"/>
                  </a:lnTo>
                  <a:lnTo>
                    <a:pt x="50805" y="14016"/>
                  </a:lnTo>
                  <a:lnTo>
                    <a:pt x="32576" y="29370"/>
                  </a:lnTo>
                  <a:lnTo>
                    <a:pt x="15387" y="55818"/>
                  </a:lnTo>
                  <a:lnTo>
                    <a:pt x="1863" y="98315"/>
                  </a:lnTo>
                  <a:lnTo>
                    <a:pt x="0" y="105956"/>
                  </a:lnTo>
                  <a:lnTo>
                    <a:pt x="1693" y="123852"/>
                  </a:lnTo>
                  <a:lnTo>
                    <a:pt x="7149" y="141449"/>
                  </a:lnTo>
                  <a:lnTo>
                    <a:pt x="14278" y="153974"/>
                  </a:lnTo>
                  <a:lnTo>
                    <a:pt x="19566" y="157877"/>
                  </a:lnTo>
                  <a:lnTo>
                    <a:pt x="32966" y="162215"/>
                  </a:lnTo>
                  <a:lnTo>
                    <a:pt x="50211" y="158500"/>
                  </a:lnTo>
                  <a:lnTo>
                    <a:pt x="67518" y="149086"/>
                  </a:lnTo>
                  <a:lnTo>
                    <a:pt x="79914" y="135494"/>
                  </a:lnTo>
                  <a:lnTo>
                    <a:pt x="97958" y="100821"/>
                  </a:lnTo>
                  <a:lnTo>
                    <a:pt x="102367" y="81007"/>
                  </a:lnTo>
                  <a:lnTo>
                    <a:pt x="102262" y="53734"/>
                  </a:lnTo>
                  <a:lnTo>
                    <a:pt x="97237" y="33615"/>
                  </a:lnTo>
                  <a:lnTo>
                    <a:pt x="88418" y="18558"/>
                  </a:lnTo>
                  <a:lnTo>
                    <a:pt x="68881" y="764"/>
                  </a:lnTo>
                  <a:lnTo>
                    <a:pt x="63023" y="0"/>
                  </a:lnTo>
                  <a:lnTo>
                    <a:pt x="48989" y="2912"/>
                  </a:lnTo>
                  <a:lnTo>
                    <a:pt x="43411" y="6370"/>
                  </a:lnTo>
                  <a:lnTo>
                    <a:pt x="35333" y="15857"/>
                  </a:lnTo>
                  <a:lnTo>
                    <a:pt x="33602" y="20645"/>
                  </a:lnTo>
                  <a:lnTo>
                    <a:pt x="33560" y="29727"/>
                  </a:lnTo>
                  <a:lnTo>
                    <a:pt x="37360" y="34124"/>
                  </a:lnTo>
                  <a:lnTo>
                    <a:pt x="58855" y="46350"/>
                  </a:lnTo>
                  <a:lnTo>
                    <a:pt x="84823" y="54048"/>
                  </a:lnTo>
                  <a:lnTo>
                    <a:pt x="135974" y="51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4500"/>
            <p:cNvSpPr/>
            <p:nvPr>
              <p:custDataLst>
                <p:tags r:id="rId34"/>
              </p:custDataLst>
            </p:nvPr>
          </p:nvSpPr>
          <p:spPr>
            <a:xfrm>
              <a:off x="3600450" y="5638800"/>
              <a:ext cx="1746251" cy="714216"/>
            </a:xfrm>
            <a:custGeom>
              <a:avLst/>
              <a:gdLst/>
              <a:ahLst/>
              <a:cxnLst/>
              <a:rect l="0" t="0" r="0" b="0"/>
              <a:pathLst>
                <a:path w="1746251" h="714216">
                  <a:moveTo>
                    <a:pt x="0" y="628650"/>
                  </a:moveTo>
                  <a:lnTo>
                    <a:pt x="0" y="628650"/>
                  </a:lnTo>
                  <a:lnTo>
                    <a:pt x="4364" y="668473"/>
                  </a:lnTo>
                  <a:lnTo>
                    <a:pt x="11740" y="713605"/>
                  </a:lnTo>
                  <a:lnTo>
                    <a:pt x="12765" y="714215"/>
                  </a:lnTo>
                  <a:lnTo>
                    <a:pt x="14155" y="713915"/>
                  </a:lnTo>
                  <a:lnTo>
                    <a:pt x="15786" y="713010"/>
                  </a:lnTo>
                  <a:lnTo>
                    <a:pt x="27602" y="667167"/>
                  </a:lnTo>
                  <a:lnTo>
                    <a:pt x="33892" y="626500"/>
                  </a:lnTo>
                  <a:lnTo>
                    <a:pt x="37974" y="578941"/>
                  </a:lnTo>
                  <a:lnTo>
                    <a:pt x="42217" y="533488"/>
                  </a:lnTo>
                  <a:lnTo>
                    <a:pt x="43083" y="497051"/>
                  </a:lnTo>
                  <a:lnTo>
                    <a:pt x="40785" y="465034"/>
                  </a:lnTo>
                  <a:lnTo>
                    <a:pt x="41175" y="431519"/>
                  </a:lnTo>
                  <a:lnTo>
                    <a:pt x="41598" y="390324"/>
                  </a:lnTo>
                  <a:lnTo>
                    <a:pt x="35420" y="343958"/>
                  </a:lnTo>
                  <a:lnTo>
                    <a:pt x="32837" y="305113"/>
                  </a:lnTo>
                  <a:lnTo>
                    <a:pt x="28701" y="266793"/>
                  </a:lnTo>
                  <a:lnTo>
                    <a:pt x="23953" y="227079"/>
                  </a:lnTo>
                  <a:lnTo>
                    <a:pt x="21935" y="210284"/>
                  </a:lnTo>
                  <a:lnTo>
                    <a:pt x="25471" y="181702"/>
                  </a:lnTo>
                  <a:lnTo>
                    <a:pt x="31546" y="163777"/>
                  </a:lnTo>
                  <a:lnTo>
                    <a:pt x="40831" y="152047"/>
                  </a:lnTo>
                  <a:lnTo>
                    <a:pt x="46271" y="147931"/>
                  </a:lnTo>
                  <a:lnTo>
                    <a:pt x="80894" y="135397"/>
                  </a:lnTo>
                  <a:lnTo>
                    <a:pt x="126902" y="126117"/>
                  </a:lnTo>
                  <a:lnTo>
                    <a:pt x="167173" y="121198"/>
                  </a:lnTo>
                  <a:lnTo>
                    <a:pt x="209766" y="117365"/>
                  </a:lnTo>
                  <a:lnTo>
                    <a:pt x="245159" y="115663"/>
                  </a:lnTo>
                  <a:lnTo>
                    <a:pt x="279233" y="113024"/>
                  </a:lnTo>
                  <a:lnTo>
                    <a:pt x="314604" y="109500"/>
                  </a:lnTo>
                  <a:lnTo>
                    <a:pt x="353842" y="105581"/>
                  </a:lnTo>
                  <a:lnTo>
                    <a:pt x="394800" y="103369"/>
                  </a:lnTo>
                  <a:lnTo>
                    <a:pt x="437228" y="101681"/>
                  </a:lnTo>
                  <a:lnTo>
                    <a:pt x="481955" y="98579"/>
                  </a:lnTo>
                  <a:lnTo>
                    <a:pt x="527704" y="94848"/>
                  </a:lnTo>
                  <a:lnTo>
                    <a:pt x="575318" y="90839"/>
                  </a:lnTo>
                  <a:lnTo>
                    <a:pt x="600857" y="88781"/>
                  </a:lnTo>
                  <a:lnTo>
                    <a:pt x="627054" y="86704"/>
                  </a:lnTo>
                  <a:lnTo>
                    <a:pt x="653691" y="84614"/>
                  </a:lnTo>
                  <a:lnTo>
                    <a:pt x="680622" y="82514"/>
                  </a:lnTo>
                  <a:lnTo>
                    <a:pt x="707748" y="80409"/>
                  </a:lnTo>
                  <a:lnTo>
                    <a:pt x="735004" y="78301"/>
                  </a:lnTo>
                  <a:lnTo>
                    <a:pt x="762347" y="76190"/>
                  </a:lnTo>
                  <a:lnTo>
                    <a:pt x="789748" y="74076"/>
                  </a:lnTo>
                  <a:lnTo>
                    <a:pt x="817893" y="71962"/>
                  </a:lnTo>
                  <a:lnTo>
                    <a:pt x="846534" y="69847"/>
                  </a:lnTo>
                  <a:lnTo>
                    <a:pt x="875506" y="67731"/>
                  </a:lnTo>
                  <a:lnTo>
                    <a:pt x="903993" y="65615"/>
                  </a:lnTo>
                  <a:lnTo>
                    <a:pt x="932156" y="63499"/>
                  </a:lnTo>
                  <a:lnTo>
                    <a:pt x="960104" y="61383"/>
                  </a:lnTo>
                  <a:lnTo>
                    <a:pt x="988614" y="58560"/>
                  </a:lnTo>
                  <a:lnTo>
                    <a:pt x="1017498" y="55269"/>
                  </a:lnTo>
                  <a:lnTo>
                    <a:pt x="1046632" y="51662"/>
                  </a:lnTo>
                  <a:lnTo>
                    <a:pt x="1075227" y="48553"/>
                  </a:lnTo>
                  <a:lnTo>
                    <a:pt x="1103462" y="45774"/>
                  </a:lnTo>
                  <a:lnTo>
                    <a:pt x="1131458" y="43216"/>
                  </a:lnTo>
                  <a:lnTo>
                    <a:pt x="1158589" y="41511"/>
                  </a:lnTo>
                  <a:lnTo>
                    <a:pt x="1185143" y="40373"/>
                  </a:lnTo>
                  <a:lnTo>
                    <a:pt x="1211312" y="39615"/>
                  </a:lnTo>
                  <a:lnTo>
                    <a:pt x="1237930" y="38405"/>
                  </a:lnTo>
                  <a:lnTo>
                    <a:pt x="1264848" y="36892"/>
                  </a:lnTo>
                  <a:lnTo>
                    <a:pt x="1291965" y="35178"/>
                  </a:lnTo>
                  <a:lnTo>
                    <a:pt x="1317804" y="33330"/>
                  </a:lnTo>
                  <a:lnTo>
                    <a:pt x="1342792" y="31392"/>
                  </a:lnTo>
                  <a:lnTo>
                    <a:pt x="1367211" y="29395"/>
                  </a:lnTo>
                  <a:lnTo>
                    <a:pt x="1413158" y="27175"/>
                  </a:lnTo>
                  <a:lnTo>
                    <a:pt x="1457098" y="25483"/>
                  </a:lnTo>
                  <a:lnTo>
                    <a:pt x="1500146" y="22379"/>
                  </a:lnTo>
                  <a:lnTo>
                    <a:pt x="1539034" y="20529"/>
                  </a:lnTo>
                  <a:lnTo>
                    <a:pt x="1574426" y="19002"/>
                  </a:lnTo>
                  <a:lnTo>
                    <a:pt x="1621413" y="14175"/>
                  </a:lnTo>
                  <a:lnTo>
                    <a:pt x="1664576" y="8982"/>
                  </a:lnTo>
                  <a:lnTo>
                    <a:pt x="1746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873"/>
          <p:cNvGrpSpPr/>
          <p:nvPr/>
        </p:nvGrpSpPr>
        <p:grpSpPr>
          <a:xfrm>
            <a:off x="5772150" y="6134100"/>
            <a:ext cx="190501" cy="109771"/>
            <a:chOff x="5772150" y="6134100"/>
            <a:chExt cx="190501" cy="109771"/>
          </a:xfrm>
        </p:grpSpPr>
        <p:sp>
          <p:nvSpPr>
            <p:cNvPr id="187" name="SMARTInkShape-4501"/>
            <p:cNvSpPr/>
            <p:nvPr>
              <p:custDataLst>
                <p:tags r:id="rId22"/>
              </p:custDataLst>
            </p:nvPr>
          </p:nvSpPr>
          <p:spPr>
            <a:xfrm>
              <a:off x="5799315" y="6229350"/>
              <a:ext cx="163336" cy="14521"/>
            </a:xfrm>
            <a:custGeom>
              <a:avLst/>
              <a:gdLst/>
              <a:ahLst/>
              <a:cxnLst/>
              <a:rect l="0" t="0" r="0" b="0"/>
              <a:pathLst>
                <a:path w="163336" h="14521">
                  <a:moveTo>
                    <a:pt x="10935" y="6350"/>
                  </a:moveTo>
                  <a:lnTo>
                    <a:pt x="10935" y="6350"/>
                  </a:lnTo>
                  <a:lnTo>
                    <a:pt x="2206" y="14372"/>
                  </a:lnTo>
                  <a:lnTo>
                    <a:pt x="884" y="14520"/>
                  </a:lnTo>
                  <a:lnTo>
                    <a:pt x="0" y="13913"/>
                  </a:lnTo>
                  <a:lnTo>
                    <a:pt x="823" y="12803"/>
                  </a:lnTo>
                  <a:lnTo>
                    <a:pt x="5500" y="9688"/>
                  </a:lnTo>
                  <a:lnTo>
                    <a:pt x="41690" y="6305"/>
                  </a:lnTo>
                  <a:lnTo>
                    <a:pt x="83626" y="2181"/>
                  </a:lnTo>
                  <a:lnTo>
                    <a:pt x="1633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502"/>
            <p:cNvSpPr/>
            <p:nvPr>
              <p:custDataLst>
                <p:tags r:id="rId23"/>
              </p:custDataLst>
            </p:nvPr>
          </p:nvSpPr>
          <p:spPr>
            <a:xfrm>
              <a:off x="5772150" y="6134100"/>
              <a:ext cx="152401" cy="15183"/>
            </a:xfrm>
            <a:custGeom>
              <a:avLst/>
              <a:gdLst/>
              <a:ahLst/>
              <a:cxnLst/>
              <a:rect l="0" t="0" r="0" b="0"/>
              <a:pathLst>
                <a:path w="152401" h="15183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1881" y="11933"/>
                  </a:lnTo>
                  <a:lnTo>
                    <a:pt x="3371" y="14305"/>
                  </a:lnTo>
                  <a:lnTo>
                    <a:pt x="5774" y="15182"/>
                  </a:lnTo>
                  <a:lnTo>
                    <a:pt x="44516" y="12907"/>
                  </a:lnTo>
                  <a:lnTo>
                    <a:pt x="84989" y="12728"/>
                  </a:lnTo>
                  <a:lnTo>
                    <a:pt x="152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4503"/>
          <p:cNvSpPr/>
          <p:nvPr>
            <p:custDataLst>
              <p:tags r:id="rId4"/>
            </p:custDataLst>
          </p:nvPr>
        </p:nvSpPr>
        <p:spPr>
          <a:xfrm>
            <a:off x="6211285" y="5949951"/>
            <a:ext cx="1104883" cy="574232"/>
          </a:xfrm>
          <a:custGeom>
            <a:avLst/>
            <a:gdLst/>
            <a:ahLst/>
            <a:cxnLst/>
            <a:rect l="0" t="0" r="0" b="0"/>
            <a:pathLst>
              <a:path w="1104883" h="574232">
                <a:moveTo>
                  <a:pt x="24415" y="488949"/>
                </a:moveTo>
                <a:lnTo>
                  <a:pt x="24415" y="488949"/>
                </a:lnTo>
                <a:lnTo>
                  <a:pt x="27786" y="528914"/>
                </a:lnTo>
                <a:lnTo>
                  <a:pt x="42243" y="574231"/>
                </a:lnTo>
                <a:lnTo>
                  <a:pt x="49844" y="556550"/>
                </a:lnTo>
                <a:lnTo>
                  <a:pt x="57664" y="514388"/>
                </a:lnTo>
                <a:lnTo>
                  <a:pt x="61078" y="471792"/>
                </a:lnTo>
                <a:lnTo>
                  <a:pt x="59995" y="437815"/>
                </a:lnTo>
                <a:lnTo>
                  <a:pt x="57162" y="399900"/>
                </a:lnTo>
                <a:lnTo>
                  <a:pt x="53550" y="361883"/>
                </a:lnTo>
                <a:lnTo>
                  <a:pt x="47551" y="321634"/>
                </a:lnTo>
                <a:lnTo>
                  <a:pt x="41304" y="274980"/>
                </a:lnTo>
                <a:lnTo>
                  <a:pt x="37095" y="241216"/>
                </a:lnTo>
                <a:lnTo>
                  <a:pt x="30759" y="198000"/>
                </a:lnTo>
                <a:lnTo>
                  <a:pt x="25667" y="154743"/>
                </a:lnTo>
                <a:lnTo>
                  <a:pt x="20299" y="109980"/>
                </a:lnTo>
                <a:lnTo>
                  <a:pt x="14988" y="66214"/>
                </a:lnTo>
                <a:lnTo>
                  <a:pt x="5439" y="29130"/>
                </a:lnTo>
                <a:lnTo>
                  <a:pt x="0" y="20515"/>
                </a:lnTo>
                <a:lnTo>
                  <a:pt x="3216" y="21582"/>
                </a:lnTo>
                <a:lnTo>
                  <a:pt x="16778" y="28016"/>
                </a:lnTo>
                <a:lnTo>
                  <a:pt x="59099" y="30306"/>
                </a:lnTo>
                <a:lnTo>
                  <a:pt x="102739" y="27167"/>
                </a:lnTo>
                <a:lnTo>
                  <a:pt x="139658" y="25923"/>
                </a:lnTo>
                <a:lnTo>
                  <a:pt x="177094" y="24849"/>
                </a:lnTo>
                <a:lnTo>
                  <a:pt x="215703" y="20375"/>
                </a:lnTo>
                <a:lnTo>
                  <a:pt x="258815" y="15287"/>
                </a:lnTo>
                <a:lnTo>
                  <a:pt x="290636" y="13850"/>
                </a:lnTo>
                <a:lnTo>
                  <a:pt x="325474" y="11329"/>
                </a:lnTo>
                <a:lnTo>
                  <a:pt x="362124" y="8562"/>
                </a:lnTo>
                <a:lnTo>
                  <a:pt x="399580" y="7333"/>
                </a:lnTo>
                <a:lnTo>
                  <a:pt x="439275" y="4905"/>
                </a:lnTo>
                <a:lnTo>
                  <a:pt x="481141" y="2179"/>
                </a:lnTo>
                <a:lnTo>
                  <a:pt x="525620" y="968"/>
                </a:lnTo>
                <a:lnTo>
                  <a:pt x="571258" y="429"/>
                </a:lnTo>
                <a:lnTo>
                  <a:pt x="616706" y="190"/>
                </a:lnTo>
                <a:lnTo>
                  <a:pt x="660424" y="84"/>
                </a:lnTo>
                <a:lnTo>
                  <a:pt x="705253" y="37"/>
                </a:lnTo>
                <a:lnTo>
                  <a:pt x="750344" y="16"/>
                </a:lnTo>
                <a:lnTo>
                  <a:pt x="793901" y="6"/>
                </a:lnTo>
                <a:lnTo>
                  <a:pt x="834897" y="2"/>
                </a:lnTo>
                <a:lnTo>
                  <a:pt x="873579" y="1"/>
                </a:lnTo>
                <a:lnTo>
                  <a:pt x="909587" y="0"/>
                </a:lnTo>
                <a:lnTo>
                  <a:pt x="944404" y="1880"/>
                </a:lnTo>
                <a:lnTo>
                  <a:pt x="991976" y="5025"/>
                </a:lnTo>
                <a:lnTo>
                  <a:pt x="1039235" y="6087"/>
                </a:lnTo>
                <a:lnTo>
                  <a:pt x="1082358" y="9955"/>
                </a:lnTo>
                <a:lnTo>
                  <a:pt x="1104308" y="6964"/>
                </a:lnTo>
                <a:lnTo>
                  <a:pt x="1104882" y="6759"/>
                </a:lnTo>
                <a:lnTo>
                  <a:pt x="1097565" y="63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0" name="SMARTInkShape-Group875"/>
          <p:cNvGrpSpPr/>
          <p:nvPr/>
        </p:nvGrpSpPr>
        <p:grpSpPr>
          <a:xfrm>
            <a:off x="6400800" y="6016923"/>
            <a:ext cx="793751" cy="618828"/>
            <a:chOff x="6400800" y="6016923"/>
            <a:chExt cx="793751" cy="618828"/>
          </a:xfrm>
        </p:grpSpPr>
        <p:sp>
          <p:nvSpPr>
            <p:cNvPr id="191" name="SMARTInkShape-4504"/>
            <p:cNvSpPr/>
            <p:nvPr>
              <p:custDataLst>
                <p:tags r:id="rId13"/>
              </p:custDataLst>
            </p:nvPr>
          </p:nvSpPr>
          <p:spPr>
            <a:xfrm>
              <a:off x="6400800" y="6048440"/>
              <a:ext cx="31751" cy="79311"/>
            </a:xfrm>
            <a:custGeom>
              <a:avLst/>
              <a:gdLst/>
              <a:ahLst/>
              <a:cxnLst/>
              <a:rect l="0" t="0" r="0" b="0"/>
              <a:pathLst>
                <a:path w="31751" h="79311">
                  <a:moveTo>
                    <a:pt x="0" y="9460"/>
                  </a:moveTo>
                  <a:lnTo>
                    <a:pt x="0" y="9460"/>
                  </a:lnTo>
                  <a:lnTo>
                    <a:pt x="0" y="3993"/>
                  </a:lnTo>
                  <a:lnTo>
                    <a:pt x="3371" y="0"/>
                  </a:lnTo>
                  <a:lnTo>
                    <a:pt x="5070" y="331"/>
                  </a:lnTo>
                  <a:lnTo>
                    <a:pt x="14927" y="11350"/>
                  </a:lnTo>
                  <a:lnTo>
                    <a:pt x="22600" y="33796"/>
                  </a:lnTo>
                  <a:lnTo>
                    <a:pt x="31750" y="793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4505"/>
            <p:cNvSpPr/>
            <p:nvPr>
              <p:custDataLst>
                <p:tags r:id="rId14"/>
              </p:custDataLst>
            </p:nvPr>
          </p:nvSpPr>
          <p:spPr>
            <a:xfrm>
              <a:off x="6833483" y="6445519"/>
              <a:ext cx="111941" cy="190232"/>
            </a:xfrm>
            <a:custGeom>
              <a:avLst/>
              <a:gdLst/>
              <a:ahLst/>
              <a:cxnLst/>
              <a:rect l="0" t="0" r="0" b="0"/>
              <a:pathLst>
                <a:path w="111941" h="190232">
                  <a:moveTo>
                    <a:pt x="5467" y="12431"/>
                  </a:moveTo>
                  <a:lnTo>
                    <a:pt x="5467" y="12431"/>
                  </a:lnTo>
                  <a:lnTo>
                    <a:pt x="5467" y="9060"/>
                  </a:lnTo>
                  <a:lnTo>
                    <a:pt x="4761" y="8067"/>
                  </a:lnTo>
                  <a:lnTo>
                    <a:pt x="3586" y="7405"/>
                  </a:lnTo>
                  <a:lnTo>
                    <a:pt x="0" y="6343"/>
                  </a:lnTo>
                  <a:lnTo>
                    <a:pt x="1391" y="4316"/>
                  </a:lnTo>
                  <a:lnTo>
                    <a:pt x="2749" y="2787"/>
                  </a:lnTo>
                  <a:lnTo>
                    <a:pt x="6141" y="1090"/>
                  </a:lnTo>
                  <a:lnTo>
                    <a:pt x="24179" y="0"/>
                  </a:lnTo>
                  <a:lnTo>
                    <a:pt x="57120" y="8593"/>
                  </a:lnTo>
                  <a:lnTo>
                    <a:pt x="63701" y="12607"/>
                  </a:lnTo>
                  <a:lnTo>
                    <a:pt x="74669" y="27675"/>
                  </a:lnTo>
                  <a:lnTo>
                    <a:pt x="78557" y="37080"/>
                  </a:lnTo>
                  <a:lnTo>
                    <a:pt x="81052" y="54616"/>
                  </a:lnTo>
                  <a:lnTo>
                    <a:pt x="79512" y="61283"/>
                  </a:lnTo>
                  <a:lnTo>
                    <a:pt x="70096" y="80029"/>
                  </a:lnTo>
                  <a:lnTo>
                    <a:pt x="69302" y="88355"/>
                  </a:lnTo>
                  <a:lnTo>
                    <a:pt x="70997" y="93917"/>
                  </a:lnTo>
                  <a:lnTo>
                    <a:pt x="72437" y="96389"/>
                  </a:lnTo>
                  <a:lnTo>
                    <a:pt x="103264" y="128466"/>
                  </a:lnTo>
                  <a:lnTo>
                    <a:pt x="108434" y="137144"/>
                  </a:lnTo>
                  <a:lnTo>
                    <a:pt x="111940" y="156706"/>
                  </a:lnTo>
                  <a:lnTo>
                    <a:pt x="110879" y="166629"/>
                  </a:lnTo>
                  <a:lnTo>
                    <a:pt x="107349" y="174096"/>
                  </a:lnTo>
                  <a:lnTo>
                    <a:pt x="94367" y="190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506"/>
            <p:cNvSpPr/>
            <p:nvPr>
              <p:custDataLst>
                <p:tags r:id="rId15"/>
              </p:custDataLst>
            </p:nvPr>
          </p:nvSpPr>
          <p:spPr>
            <a:xfrm>
              <a:off x="6422829" y="6356781"/>
              <a:ext cx="771722" cy="34236"/>
            </a:xfrm>
            <a:custGeom>
              <a:avLst/>
              <a:gdLst/>
              <a:ahLst/>
              <a:cxnLst/>
              <a:rect l="0" t="0" r="0" b="0"/>
              <a:pathLst>
                <a:path w="771722" h="34236">
                  <a:moveTo>
                    <a:pt x="3371" y="12269"/>
                  </a:moveTo>
                  <a:lnTo>
                    <a:pt x="3371" y="12269"/>
                  </a:lnTo>
                  <a:lnTo>
                    <a:pt x="0" y="19011"/>
                  </a:lnTo>
                  <a:lnTo>
                    <a:pt x="418" y="22408"/>
                  </a:lnTo>
                  <a:lnTo>
                    <a:pt x="4646" y="29944"/>
                  </a:lnTo>
                  <a:lnTo>
                    <a:pt x="16873" y="34235"/>
                  </a:lnTo>
                  <a:lnTo>
                    <a:pt x="63580" y="33620"/>
                  </a:lnTo>
                  <a:lnTo>
                    <a:pt x="103996" y="25259"/>
                  </a:lnTo>
                  <a:lnTo>
                    <a:pt x="149524" y="20586"/>
                  </a:lnTo>
                  <a:lnTo>
                    <a:pt x="182157" y="17612"/>
                  </a:lnTo>
                  <a:lnTo>
                    <a:pt x="217592" y="14644"/>
                  </a:lnTo>
                  <a:lnTo>
                    <a:pt x="259212" y="13325"/>
                  </a:lnTo>
                  <a:lnTo>
                    <a:pt x="301698" y="10857"/>
                  </a:lnTo>
                  <a:lnTo>
                    <a:pt x="344100" y="8113"/>
                  </a:lnTo>
                  <a:lnTo>
                    <a:pt x="386463" y="6895"/>
                  </a:lnTo>
                  <a:lnTo>
                    <a:pt x="428810" y="4471"/>
                  </a:lnTo>
                  <a:lnTo>
                    <a:pt x="471149" y="1748"/>
                  </a:lnTo>
                  <a:lnTo>
                    <a:pt x="513485" y="538"/>
                  </a:lnTo>
                  <a:lnTo>
                    <a:pt x="553938" y="0"/>
                  </a:lnTo>
                  <a:lnTo>
                    <a:pt x="591673" y="466"/>
                  </a:lnTo>
                  <a:lnTo>
                    <a:pt x="624907" y="3025"/>
                  </a:lnTo>
                  <a:lnTo>
                    <a:pt x="671384" y="1691"/>
                  </a:lnTo>
                  <a:lnTo>
                    <a:pt x="716434" y="3568"/>
                  </a:lnTo>
                  <a:lnTo>
                    <a:pt x="771721" y="5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507"/>
            <p:cNvSpPr/>
            <p:nvPr>
              <p:custDataLst>
                <p:tags r:id="rId16"/>
              </p:custDataLst>
            </p:nvPr>
          </p:nvSpPr>
          <p:spPr>
            <a:xfrm>
              <a:off x="7042150" y="6112018"/>
              <a:ext cx="74528" cy="110983"/>
            </a:xfrm>
            <a:custGeom>
              <a:avLst/>
              <a:gdLst/>
              <a:ahLst/>
              <a:cxnLst/>
              <a:rect l="0" t="0" r="0" b="0"/>
              <a:pathLst>
                <a:path w="74528" h="110983">
                  <a:moveTo>
                    <a:pt x="6350" y="15732"/>
                  </a:moveTo>
                  <a:lnTo>
                    <a:pt x="6350" y="15732"/>
                  </a:lnTo>
                  <a:lnTo>
                    <a:pt x="2979" y="15731"/>
                  </a:lnTo>
                  <a:lnTo>
                    <a:pt x="1986" y="15027"/>
                  </a:lnTo>
                  <a:lnTo>
                    <a:pt x="1324" y="13850"/>
                  </a:lnTo>
                  <a:lnTo>
                    <a:pt x="883" y="12361"/>
                  </a:lnTo>
                  <a:lnTo>
                    <a:pt x="1294" y="10663"/>
                  </a:lnTo>
                  <a:lnTo>
                    <a:pt x="3632" y="6893"/>
                  </a:lnTo>
                  <a:lnTo>
                    <a:pt x="5243" y="5606"/>
                  </a:lnTo>
                  <a:lnTo>
                    <a:pt x="18321" y="0"/>
                  </a:lnTo>
                  <a:lnTo>
                    <a:pt x="27898" y="38"/>
                  </a:lnTo>
                  <a:lnTo>
                    <a:pt x="44551" y="2441"/>
                  </a:lnTo>
                  <a:lnTo>
                    <a:pt x="46634" y="4048"/>
                  </a:lnTo>
                  <a:lnTo>
                    <a:pt x="48948" y="9598"/>
                  </a:lnTo>
                  <a:lnTo>
                    <a:pt x="50251" y="20657"/>
                  </a:lnTo>
                  <a:lnTo>
                    <a:pt x="48675" y="26858"/>
                  </a:lnTo>
                  <a:lnTo>
                    <a:pt x="41939" y="36197"/>
                  </a:lnTo>
                  <a:lnTo>
                    <a:pt x="31006" y="46019"/>
                  </a:lnTo>
                  <a:lnTo>
                    <a:pt x="21412" y="52289"/>
                  </a:lnTo>
                  <a:lnTo>
                    <a:pt x="22035" y="52803"/>
                  </a:lnTo>
                  <a:lnTo>
                    <a:pt x="46868" y="57163"/>
                  </a:lnTo>
                  <a:lnTo>
                    <a:pt x="64553" y="69019"/>
                  </a:lnTo>
                  <a:lnTo>
                    <a:pt x="72434" y="76598"/>
                  </a:lnTo>
                  <a:lnTo>
                    <a:pt x="74527" y="81119"/>
                  </a:lnTo>
                  <a:lnTo>
                    <a:pt x="72968" y="84018"/>
                  </a:lnTo>
                  <a:lnTo>
                    <a:pt x="61367" y="94134"/>
                  </a:lnTo>
                  <a:lnTo>
                    <a:pt x="47268" y="101914"/>
                  </a:lnTo>
                  <a:lnTo>
                    <a:pt x="16581" y="109648"/>
                  </a:lnTo>
                  <a:lnTo>
                    <a:pt x="0" y="110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508"/>
            <p:cNvSpPr/>
            <p:nvPr>
              <p:custDataLst>
                <p:tags r:id="rId17"/>
              </p:custDataLst>
            </p:nvPr>
          </p:nvSpPr>
          <p:spPr>
            <a:xfrm>
              <a:off x="6978650" y="6029129"/>
              <a:ext cx="50801" cy="143072"/>
            </a:xfrm>
            <a:custGeom>
              <a:avLst/>
              <a:gdLst/>
              <a:ahLst/>
              <a:cxnLst/>
              <a:rect l="0" t="0" r="0" b="0"/>
              <a:pathLst>
                <a:path w="50801" h="143072">
                  <a:moveTo>
                    <a:pt x="50800" y="3371"/>
                  </a:moveTo>
                  <a:lnTo>
                    <a:pt x="50800" y="3371"/>
                  </a:lnTo>
                  <a:lnTo>
                    <a:pt x="50800" y="0"/>
                  </a:lnTo>
                  <a:lnTo>
                    <a:pt x="50094" y="12112"/>
                  </a:lnTo>
                  <a:lnTo>
                    <a:pt x="34899" y="52470"/>
                  </a:lnTo>
                  <a:lnTo>
                    <a:pt x="18044" y="99817"/>
                  </a:lnTo>
                  <a:lnTo>
                    <a:pt x="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509"/>
            <p:cNvSpPr/>
            <p:nvPr>
              <p:custDataLst>
                <p:tags r:id="rId18"/>
              </p:custDataLst>
            </p:nvPr>
          </p:nvSpPr>
          <p:spPr>
            <a:xfrm>
              <a:off x="6669527" y="6140450"/>
              <a:ext cx="17024" cy="11818"/>
            </a:xfrm>
            <a:custGeom>
              <a:avLst/>
              <a:gdLst/>
              <a:ahLst/>
              <a:cxnLst/>
              <a:rect l="0" t="0" r="0" b="0"/>
              <a:pathLst>
                <a:path w="17024" h="11818">
                  <a:moveTo>
                    <a:pt x="17023" y="6350"/>
                  </a:moveTo>
                  <a:lnTo>
                    <a:pt x="17023" y="6350"/>
                  </a:lnTo>
                  <a:lnTo>
                    <a:pt x="17023" y="9721"/>
                  </a:lnTo>
                  <a:lnTo>
                    <a:pt x="16317" y="10714"/>
                  </a:lnTo>
                  <a:lnTo>
                    <a:pt x="15142" y="11376"/>
                  </a:lnTo>
                  <a:lnTo>
                    <a:pt x="13652" y="11817"/>
                  </a:lnTo>
                  <a:lnTo>
                    <a:pt x="0" y="7155"/>
                  </a:lnTo>
                  <a:lnTo>
                    <a:pt x="29" y="6181"/>
                  </a:lnTo>
                  <a:lnTo>
                    <a:pt x="4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510"/>
            <p:cNvSpPr/>
            <p:nvPr>
              <p:custDataLst>
                <p:tags r:id="rId19"/>
              </p:custDataLst>
            </p:nvPr>
          </p:nvSpPr>
          <p:spPr>
            <a:xfrm>
              <a:off x="6835880" y="6016923"/>
              <a:ext cx="117371" cy="103863"/>
            </a:xfrm>
            <a:custGeom>
              <a:avLst/>
              <a:gdLst/>
              <a:ahLst/>
              <a:cxnLst/>
              <a:rect l="0" t="0" r="0" b="0"/>
              <a:pathLst>
                <a:path w="117371" h="103863">
                  <a:moveTo>
                    <a:pt x="9420" y="21927"/>
                  </a:moveTo>
                  <a:lnTo>
                    <a:pt x="9420" y="21927"/>
                  </a:lnTo>
                  <a:lnTo>
                    <a:pt x="6049" y="21927"/>
                  </a:lnTo>
                  <a:lnTo>
                    <a:pt x="2512" y="20046"/>
                  </a:lnTo>
                  <a:lnTo>
                    <a:pt x="581" y="18556"/>
                  </a:lnTo>
                  <a:lnTo>
                    <a:pt x="0" y="16152"/>
                  </a:lnTo>
                  <a:lnTo>
                    <a:pt x="1235" y="9718"/>
                  </a:lnTo>
                  <a:lnTo>
                    <a:pt x="3258" y="7437"/>
                  </a:lnTo>
                  <a:lnTo>
                    <a:pt x="20585" y="107"/>
                  </a:lnTo>
                  <a:lnTo>
                    <a:pt x="30610" y="0"/>
                  </a:lnTo>
                  <a:lnTo>
                    <a:pt x="36246" y="959"/>
                  </a:lnTo>
                  <a:lnTo>
                    <a:pt x="44391" y="5787"/>
                  </a:lnTo>
                  <a:lnTo>
                    <a:pt x="47550" y="9051"/>
                  </a:lnTo>
                  <a:lnTo>
                    <a:pt x="51061" y="20202"/>
                  </a:lnTo>
                  <a:lnTo>
                    <a:pt x="51997" y="27128"/>
                  </a:lnTo>
                  <a:lnTo>
                    <a:pt x="47393" y="42347"/>
                  </a:lnTo>
                  <a:lnTo>
                    <a:pt x="26336" y="73352"/>
                  </a:lnTo>
                  <a:lnTo>
                    <a:pt x="6727" y="95043"/>
                  </a:lnTo>
                  <a:lnTo>
                    <a:pt x="4695" y="99813"/>
                  </a:lnTo>
                  <a:lnTo>
                    <a:pt x="6270" y="101368"/>
                  </a:lnTo>
                  <a:lnTo>
                    <a:pt x="20243" y="103862"/>
                  </a:lnTo>
                  <a:lnTo>
                    <a:pt x="57804" y="103691"/>
                  </a:lnTo>
                  <a:lnTo>
                    <a:pt x="117370" y="917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511"/>
            <p:cNvSpPr/>
            <p:nvPr>
              <p:custDataLst>
                <p:tags r:id="rId20"/>
              </p:custDataLst>
            </p:nvPr>
          </p:nvSpPr>
          <p:spPr>
            <a:xfrm>
              <a:off x="6505680" y="6166157"/>
              <a:ext cx="65297" cy="99695"/>
            </a:xfrm>
            <a:custGeom>
              <a:avLst/>
              <a:gdLst/>
              <a:ahLst/>
              <a:cxnLst/>
              <a:rect l="0" t="0" r="0" b="0"/>
              <a:pathLst>
                <a:path w="65297" h="99695">
                  <a:moveTo>
                    <a:pt x="9420" y="18743"/>
                  </a:moveTo>
                  <a:lnTo>
                    <a:pt x="9420" y="18743"/>
                  </a:lnTo>
                  <a:lnTo>
                    <a:pt x="6049" y="18742"/>
                  </a:lnTo>
                  <a:lnTo>
                    <a:pt x="2512" y="14980"/>
                  </a:lnTo>
                  <a:lnTo>
                    <a:pt x="581" y="12001"/>
                  </a:lnTo>
                  <a:lnTo>
                    <a:pt x="0" y="10014"/>
                  </a:lnTo>
                  <a:lnTo>
                    <a:pt x="317" y="8692"/>
                  </a:lnTo>
                  <a:lnTo>
                    <a:pt x="7777" y="2027"/>
                  </a:lnTo>
                  <a:lnTo>
                    <a:pt x="11748" y="731"/>
                  </a:lnTo>
                  <a:lnTo>
                    <a:pt x="21319" y="0"/>
                  </a:lnTo>
                  <a:lnTo>
                    <a:pt x="27174" y="1710"/>
                  </a:lnTo>
                  <a:lnTo>
                    <a:pt x="32127" y="4118"/>
                  </a:lnTo>
                  <a:lnTo>
                    <a:pt x="36680" y="5187"/>
                  </a:lnTo>
                  <a:lnTo>
                    <a:pt x="41056" y="9426"/>
                  </a:lnTo>
                  <a:lnTo>
                    <a:pt x="43211" y="12531"/>
                  </a:lnTo>
                  <a:lnTo>
                    <a:pt x="43941" y="15308"/>
                  </a:lnTo>
                  <a:lnTo>
                    <a:pt x="43723" y="17863"/>
                  </a:lnTo>
                  <a:lnTo>
                    <a:pt x="41599" y="22586"/>
                  </a:lnTo>
                  <a:lnTo>
                    <a:pt x="29442" y="36795"/>
                  </a:lnTo>
                  <a:lnTo>
                    <a:pt x="29823" y="37833"/>
                  </a:lnTo>
                  <a:lnTo>
                    <a:pt x="32129" y="40869"/>
                  </a:lnTo>
                  <a:lnTo>
                    <a:pt x="37387" y="42688"/>
                  </a:lnTo>
                  <a:lnTo>
                    <a:pt x="43722" y="44202"/>
                  </a:lnTo>
                  <a:lnTo>
                    <a:pt x="48890" y="47227"/>
                  </a:lnTo>
                  <a:lnTo>
                    <a:pt x="62271" y="64512"/>
                  </a:lnTo>
                  <a:lnTo>
                    <a:pt x="64658" y="71070"/>
                  </a:lnTo>
                  <a:lnTo>
                    <a:pt x="65296" y="74795"/>
                  </a:lnTo>
                  <a:lnTo>
                    <a:pt x="64122" y="82696"/>
                  </a:lnTo>
                  <a:lnTo>
                    <a:pt x="62821" y="86778"/>
                  </a:lnTo>
                  <a:lnTo>
                    <a:pt x="57613" y="93196"/>
                  </a:lnTo>
                  <a:lnTo>
                    <a:pt x="50594" y="97694"/>
                  </a:lnTo>
                  <a:lnTo>
                    <a:pt x="42771" y="99694"/>
                  </a:lnTo>
                  <a:lnTo>
                    <a:pt x="34591" y="98700"/>
                  </a:lnTo>
                  <a:lnTo>
                    <a:pt x="27662" y="95908"/>
                  </a:lnTo>
                  <a:lnTo>
                    <a:pt x="25814" y="94175"/>
                  </a:lnTo>
                  <a:lnTo>
                    <a:pt x="24583" y="92314"/>
                  </a:lnTo>
                  <a:lnTo>
                    <a:pt x="22120" y="69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512"/>
            <p:cNvSpPr/>
            <p:nvPr>
              <p:custDataLst>
                <p:tags r:id="rId21"/>
              </p:custDataLst>
            </p:nvPr>
          </p:nvSpPr>
          <p:spPr>
            <a:xfrm>
              <a:off x="6464300" y="6051550"/>
              <a:ext cx="44451" cy="158751"/>
            </a:xfrm>
            <a:custGeom>
              <a:avLst/>
              <a:gdLst/>
              <a:ahLst/>
              <a:cxnLst/>
              <a:rect l="0" t="0" r="0" b="0"/>
              <a:pathLst>
                <a:path w="44451" h="158751">
                  <a:moveTo>
                    <a:pt x="44450" y="0"/>
                  </a:moveTo>
                  <a:lnTo>
                    <a:pt x="44450" y="0"/>
                  </a:lnTo>
                  <a:lnTo>
                    <a:pt x="40086" y="10140"/>
                  </a:lnTo>
                  <a:lnTo>
                    <a:pt x="31309" y="48868"/>
                  </a:lnTo>
                  <a:lnTo>
                    <a:pt x="21109" y="89927"/>
                  </a:lnTo>
                  <a:lnTo>
                    <a:pt x="10575" y="133538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3" name="SMARTInkShape-Group876"/>
          <p:cNvGrpSpPr/>
          <p:nvPr/>
        </p:nvGrpSpPr>
        <p:grpSpPr>
          <a:xfrm>
            <a:off x="7645400" y="6332016"/>
            <a:ext cx="120651" cy="89722"/>
            <a:chOff x="7645400" y="6332016"/>
            <a:chExt cx="120651" cy="89722"/>
          </a:xfrm>
        </p:grpSpPr>
        <p:sp>
          <p:nvSpPr>
            <p:cNvPr id="201" name="SMARTInkShape-4513"/>
            <p:cNvSpPr/>
            <p:nvPr>
              <p:custDataLst>
                <p:tags r:id="rId11"/>
              </p:custDataLst>
            </p:nvPr>
          </p:nvSpPr>
          <p:spPr>
            <a:xfrm>
              <a:off x="7668311" y="6394450"/>
              <a:ext cx="97740" cy="27288"/>
            </a:xfrm>
            <a:custGeom>
              <a:avLst/>
              <a:gdLst/>
              <a:ahLst/>
              <a:cxnLst/>
              <a:rect l="0" t="0" r="0" b="0"/>
              <a:pathLst>
                <a:path w="97740" h="27288">
                  <a:moveTo>
                    <a:pt x="8839" y="0"/>
                  </a:moveTo>
                  <a:lnTo>
                    <a:pt x="8839" y="0"/>
                  </a:lnTo>
                  <a:lnTo>
                    <a:pt x="3770" y="5775"/>
                  </a:lnTo>
                  <a:lnTo>
                    <a:pt x="0" y="12209"/>
                  </a:lnTo>
                  <a:lnTo>
                    <a:pt x="829" y="15195"/>
                  </a:lnTo>
                  <a:lnTo>
                    <a:pt x="7396" y="20394"/>
                  </a:lnTo>
                  <a:lnTo>
                    <a:pt x="22992" y="27287"/>
                  </a:lnTo>
                  <a:lnTo>
                    <a:pt x="64682" y="26504"/>
                  </a:lnTo>
                  <a:lnTo>
                    <a:pt x="9773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514"/>
            <p:cNvSpPr/>
            <p:nvPr>
              <p:custDataLst>
                <p:tags r:id="rId12"/>
              </p:custDataLst>
            </p:nvPr>
          </p:nvSpPr>
          <p:spPr>
            <a:xfrm>
              <a:off x="7645400" y="6332016"/>
              <a:ext cx="88901" cy="11635"/>
            </a:xfrm>
            <a:custGeom>
              <a:avLst/>
              <a:gdLst/>
              <a:ahLst/>
              <a:cxnLst/>
              <a:rect l="0" t="0" r="0" b="0"/>
              <a:pathLst>
                <a:path w="88901" h="11635">
                  <a:moveTo>
                    <a:pt x="0" y="5284"/>
                  </a:moveTo>
                  <a:lnTo>
                    <a:pt x="0" y="5284"/>
                  </a:lnTo>
                  <a:lnTo>
                    <a:pt x="0" y="8655"/>
                  </a:lnTo>
                  <a:lnTo>
                    <a:pt x="1411" y="8942"/>
                  </a:lnTo>
                  <a:lnTo>
                    <a:pt x="48805" y="0"/>
                  </a:lnTo>
                  <a:lnTo>
                    <a:pt x="88900" y="1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877"/>
          <p:cNvGrpSpPr/>
          <p:nvPr/>
        </p:nvGrpSpPr>
        <p:grpSpPr>
          <a:xfrm>
            <a:off x="8159750" y="6134100"/>
            <a:ext cx="774701" cy="635001"/>
            <a:chOff x="8159750" y="6134100"/>
            <a:chExt cx="774701" cy="635001"/>
          </a:xfrm>
        </p:grpSpPr>
        <p:sp>
          <p:nvSpPr>
            <p:cNvPr id="204" name="SMARTInkShape-4515"/>
            <p:cNvSpPr/>
            <p:nvPr>
              <p:custDataLst>
                <p:tags r:id="rId5"/>
              </p:custDataLst>
            </p:nvPr>
          </p:nvSpPr>
          <p:spPr>
            <a:xfrm>
              <a:off x="8592693" y="6699250"/>
              <a:ext cx="81408" cy="31751"/>
            </a:xfrm>
            <a:custGeom>
              <a:avLst/>
              <a:gdLst/>
              <a:ahLst/>
              <a:cxnLst/>
              <a:rect l="0" t="0" r="0" b="0"/>
              <a:pathLst>
                <a:path w="81408" h="31751">
                  <a:moveTo>
                    <a:pt x="11557" y="31750"/>
                  </a:moveTo>
                  <a:lnTo>
                    <a:pt x="11557" y="31750"/>
                  </a:lnTo>
                  <a:lnTo>
                    <a:pt x="8186" y="28379"/>
                  </a:lnTo>
                  <a:lnTo>
                    <a:pt x="4650" y="26723"/>
                  </a:lnTo>
                  <a:lnTo>
                    <a:pt x="0" y="25661"/>
                  </a:lnTo>
                  <a:lnTo>
                    <a:pt x="1247" y="25516"/>
                  </a:lnTo>
                  <a:lnTo>
                    <a:pt x="21279" y="22051"/>
                  </a:lnTo>
                  <a:lnTo>
                    <a:pt x="81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516"/>
            <p:cNvSpPr/>
            <p:nvPr>
              <p:custDataLst>
                <p:tags r:id="rId6"/>
              </p:custDataLst>
            </p:nvPr>
          </p:nvSpPr>
          <p:spPr>
            <a:xfrm>
              <a:off x="8528205" y="6573182"/>
              <a:ext cx="110077" cy="195919"/>
            </a:xfrm>
            <a:custGeom>
              <a:avLst/>
              <a:gdLst/>
              <a:ahLst/>
              <a:cxnLst/>
              <a:rect l="0" t="0" r="0" b="0"/>
              <a:pathLst>
                <a:path w="110077" h="195919">
                  <a:moveTo>
                    <a:pt x="12545" y="24468"/>
                  </a:moveTo>
                  <a:lnTo>
                    <a:pt x="12545" y="24468"/>
                  </a:lnTo>
                  <a:lnTo>
                    <a:pt x="12545" y="19000"/>
                  </a:lnTo>
                  <a:lnTo>
                    <a:pt x="0" y="11852"/>
                  </a:lnTo>
                  <a:lnTo>
                    <a:pt x="46286" y="787"/>
                  </a:lnTo>
                  <a:lnTo>
                    <a:pt x="77457" y="0"/>
                  </a:lnTo>
                  <a:lnTo>
                    <a:pt x="89372" y="2539"/>
                  </a:lnTo>
                  <a:lnTo>
                    <a:pt x="97961" y="7902"/>
                  </a:lnTo>
                  <a:lnTo>
                    <a:pt x="101240" y="11307"/>
                  </a:lnTo>
                  <a:lnTo>
                    <a:pt x="109224" y="29584"/>
                  </a:lnTo>
                  <a:lnTo>
                    <a:pt x="110076" y="42969"/>
                  </a:lnTo>
                  <a:lnTo>
                    <a:pt x="102320" y="82382"/>
                  </a:lnTo>
                  <a:lnTo>
                    <a:pt x="91844" y="126715"/>
                  </a:lnTo>
                  <a:lnTo>
                    <a:pt x="88926" y="168970"/>
                  </a:lnTo>
                  <a:lnTo>
                    <a:pt x="88745" y="195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517"/>
            <p:cNvSpPr/>
            <p:nvPr>
              <p:custDataLst>
                <p:tags r:id="rId7"/>
              </p:custDataLst>
            </p:nvPr>
          </p:nvSpPr>
          <p:spPr>
            <a:xfrm>
              <a:off x="8375649" y="6584950"/>
              <a:ext cx="82552" cy="107514"/>
            </a:xfrm>
            <a:custGeom>
              <a:avLst/>
              <a:gdLst/>
              <a:ahLst/>
              <a:cxnLst/>
              <a:rect l="0" t="0" r="0" b="0"/>
              <a:pathLst>
                <a:path w="82552" h="107514">
                  <a:moveTo>
                    <a:pt x="1" y="0"/>
                  </a:moveTo>
                  <a:lnTo>
                    <a:pt x="1" y="0"/>
                  </a:lnTo>
                  <a:lnTo>
                    <a:pt x="0" y="6272"/>
                  </a:lnTo>
                  <a:lnTo>
                    <a:pt x="26720" y="7051"/>
                  </a:lnTo>
                  <a:lnTo>
                    <a:pt x="43205" y="15187"/>
                  </a:lnTo>
                  <a:lnTo>
                    <a:pt x="45737" y="18591"/>
                  </a:lnTo>
                  <a:lnTo>
                    <a:pt x="48551" y="28018"/>
                  </a:lnTo>
                  <a:lnTo>
                    <a:pt x="49651" y="51317"/>
                  </a:lnTo>
                  <a:lnTo>
                    <a:pt x="44894" y="70003"/>
                  </a:lnTo>
                  <a:lnTo>
                    <a:pt x="28489" y="104636"/>
                  </a:lnTo>
                  <a:lnTo>
                    <a:pt x="28871" y="105741"/>
                  </a:lnTo>
                  <a:lnTo>
                    <a:pt x="29831" y="106476"/>
                  </a:lnTo>
                  <a:lnTo>
                    <a:pt x="48037" y="107513"/>
                  </a:lnTo>
                  <a:lnTo>
                    <a:pt x="8255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518"/>
            <p:cNvSpPr/>
            <p:nvPr>
              <p:custDataLst>
                <p:tags r:id="rId8"/>
              </p:custDataLst>
            </p:nvPr>
          </p:nvSpPr>
          <p:spPr>
            <a:xfrm>
              <a:off x="8364977" y="6438900"/>
              <a:ext cx="220224" cy="38101"/>
            </a:xfrm>
            <a:custGeom>
              <a:avLst/>
              <a:gdLst/>
              <a:ahLst/>
              <a:cxnLst/>
              <a:rect l="0" t="0" r="0" b="0"/>
              <a:pathLst>
                <a:path w="220224" h="38101">
                  <a:moveTo>
                    <a:pt x="17023" y="0"/>
                  </a:moveTo>
                  <a:lnTo>
                    <a:pt x="17023" y="0"/>
                  </a:lnTo>
                  <a:lnTo>
                    <a:pt x="8234" y="13815"/>
                  </a:lnTo>
                  <a:lnTo>
                    <a:pt x="0" y="23110"/>
                  </a:lnTo>
                  <a:lnTo>
                    <a:pt x="18799" y="28093"/>
                  </a:lnTo>
                  <a:lnTo>
                    <a:pt x="61294" y="34037"/>
                  </a:lnTo>
                  <a:lnTo>
                    <a:pt x="94083" y="36294"/>
                  </a:lnTo>
                  <a:lnTo>
                    <a:pt x="136751" y="37565"/>
                  </a:lnTo>
                  <a:lnTo>
                    <a:pt x="22022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4519"/>
            <p:cNvSpPr/>
            <p:nvPr>
              <p:custDataLst>
                <p:tags r:id="rId9"/>
              </p:custDataLst>
            </p:nvPr>
          </p:nvSpPr>
          <p:spPr>
            <a:xfrm>
              <a:off x="8159750" y="6134100"/>
              <a:ext cx="774701" cy="459990"/>
            </a:xfrm>
            <a:custGeom>
              <a:avLst/>
              <a:gdLst/>
              <a:ahLst/>
              <a:cxnLst/>
              <a:rect l="0" t="0" r="0" b="0"/>
              <a:pathLst>
                <a:path w="774701" h="459990">
                  <a:moveTo>
                    <a:pt x="0" y="336550"/>
                  </a:moveTo>
                  <a:lnTo>
                    <a:pt x="0" y="336550"/>
                  </a:lnTo>
                  <a:lnTo>
                    <a:pt x="1881" y="382071"/>
                  </a:lnTo>
                  <a:lnTo>
                    <a:pt x="12865" y="428897"/>
                  </a:lnTo>
                  <a:lnTo>
                    <a:pt x="23305" y="455537"/>
                  </a:lnTo>
                  <a:lnTo>
                    <a:pt x="27526" y="459989"/>
                  </a:lnTo>
                  <a:lnTo>
                    <a:pt x="33636" y="445033"/>
                  </a:lnTo>
                  <a:lnTo>
                    <a:pt x="43127" y="406558"/>
                  </a:lnTo>
                  <a:lnTo>
                    <a:pt x="48526" y="364584"/>
                  </a:lnTo>
                  <a:lnTo>
                    <a:pt x="52007" y="318281"/>
                  </a:lnTo>
                  <a:lnTo>
                    <a:pt x="55625" y="273281"/>
                  </a:lnTo>
                  <a:lnTo>
                    <a:pt x="56699" y="228669"/>
                  </a:lnTo>
                  <a:lnTo>
                    <a:pt x="56244" y="197586"/>
                  </a:lnTo>
                  <a:lnTo>
                    <a:pt x="53690" y="162604"/>
                  </a:lnTo>
                  <a:lnTo>
                    <a:pt x="48285" y="124065"/>
                  </a:lnTo>
                  <a:lnTo>
                    <a:pt x="40842" y="78442"/>
                  </a:lnTo>
                  <a:lnTo>
                    <a:pt x="31352" y="31819"/>
                  </a:lnTo>
                  <a:lnTo>
                    <a:pt x="26575" y="13105"/>
                  </a:lnTo>
                  <a:lnTo>
                    <a:pt x="29006" y="10854"/>
                  </a:lnTo>
                  <a:lnTo>
                    <a:pt x="39232" y="8351"/>
                  </a:lnTo>
                  <a:lnTo>
                    <a:pt x="78096" y="6745"/>
                  </a:lnTo>
                  <a:lnTo>
                    <a:pt x="114202" y="6526"/>
                  </a:lnTo>
                  <a:lnTo>
                    <a:pt x="161307" y="6402"/>
                  </a:lnTo>
                  <a:lnTo>
                    <a:pt x="205447" y="6365"/>
                  </a:lnTo>
                  <a:lnTo>
                    <a:pt x="236889" y="6357"/>
                  </a:lnTo>
                  <a:lnTo>
                    <a:pt x="270383" y="6352"/>
                  </a:lnTo>
                  <a:lnTo>
                    <a:pt x="306437" y="6352"/>
                  </a:lnTo>
                  <a:lnTo>
                    <a:pt x="343627" y="6351"/>
                  </a:lnTo>
                  <a:lnTo>
                    <a:pt x="381323" y="6350"/>
                  </a:lnTo>
                  <a:lnTo>
                    <a:pt x="419243" y="6350"/>
                  </a:lnTo>
                  <a:lnTo>
                    <a:pt x="457264" y="6350"/>
                  </a:lnTo>
                  <a:lnTo>
                    <a:pt x="494623" y="6350"/>
                  </a:lnTo>
                  <a:lnTo>
                    <a:pt x="530041" y="6350"/>
                  </a:lnTo>
                  <a:lnTo>
                    <a:pt x="564598" y="6350"/>
                  </a:lnTo>
                  <a:lnTo>
                    <a:pt x="612024" y="6350"/>
                  </a:lnTo>
                  <a:lnTo>
                    <a:pt x="652887" y="6350"/>
                  </a:lnTo>
                  <a:lnTo>
                    <a:pt x="695568" y="4468"/>
                  </a:lnTo>
                  <a:lnTo>
                    <a:pt x="738318" y="1324"/>
                  </a:lnTo>
                  <a:lnTo>
                    <a:pt x="774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4520"/>
            <p:cNvSpPr/>
            <p:nvPr>
              <p:custDataLst>
                <p:tags r:id="rId10"/>
              </p:custDataLst>
            </p:nvPr>
          </p:nvSpPr>
          <p:spPr>
            <a:xfrm>
              <a:off x="8451849" y="6239900"/>
              <a:ext cx="215902" cy="110101"/>
            </a:xfrm>
            <a:custGeom>
              <a:avLst/>
              <a:gdLst/>
              <a:ahLst/>
              <a:cxnLst/>
              <a:rect l="0" t="0" r="0" b="0"/>
              <a:pathLst>
                <a:path w="215902" h="110101">
                  <a:moveTo>
                    <a:pt x="1" y="21200"/>
                  </a:moveTo>
                  <a:lnTo>
                    <a:pt x="1" y="21200"/>
                  </a:lnTo>
                  <a:lnTo>
                    <a:pt x="0" y="12361"/>
                  </a:lnTo>
                  <a:lnTo>
                    <a:pt x="7527" y="8335"/>
                  </a:lnTo>
                  <a:lnTo>
                    <a:pt x="28612" y="0"/>
                  </a:lnTo>
                  <a:lnTo>
                    <a:pt x="43291" y="1429"/>
                  </a:lnTo>
                  <a:lnTo>
                    <a:pt x="63862" y="8287"/>
                  </a:lnTo>
                  <a:lnTo>
                    <a:pt x="71422" y="13345"/>
                  </a:lnTo>
                  <a:lnTo>
                    <a:pt x="77135" y="20296"/>
                  </a:lnTo>
                  <a:lnTo>
                    <a:pt x="77529" y="25536"/>
                  </a:lnTo>
                  <a:lnTo>
                    <a:pt x="74204" y="38884"/>
                  </a:lnTo>
                  <a:lnTo>
                    <a:pt x="64399" y="55524"/>
                  </a:lnTo>
                  <a:lnTo>
                    <a:pt x="27518" y="83030"/>
                  </a:lnTo>
                  <a:lnTo>
                    <a:pt x="28929" y="84293"/>
                  </a:lnTo>
                  <a:lnTo>
                    <a:pt x="36141" y="87577"/>
                  </a:lnTo>
                  <a:lnTo>
                    <a:pt x="76630" y="92474"/>
                  </a:lnTo>
                  <a:lnTo>
                    <a:pt x="116972" y="99798"/>
                  </a:lnTo>
                  <a:lnTo>
                    <a:pt x="158416" y="102969"/>
                  </a:lnTo>
                  <a:lnTo>
                    <a:pt x="215901" y="110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8160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878"/>
          <p:cNvGrpSpPr/>
          <p:nvPr/>
        </p:nvGrpSpPr>
        <p:grpSpPr>
          <a:xfrm>
            <a:off x="600160" y="350957"/>
            <a:ext cx="1019091" cy="489730"/>
            <a:chOff x="600160" y="350957"/>
            <a:chExt cx="1019091" cy="489730"/>
          </a:xfrm>
        </p:grpSpPr>
        <p:sp>
          <p:nvSpPr>
            <p:cNvPr id="2" name="SMARTInkShape-4521"/>
            <p:cNvSpPr/>
            <p:nvPr>
              <p:custDataLst>
                <p:tags r:id="rId95"/>
              </p:custDataLst>
            </p:nvPr>
          </p:nvSpPr>
          <p:spPr>
            <a:xfrm>
              <a:off x="600160" y="396970"/>
              <a:ext cx="111743" cy="398714"/>
            </a:xfrm>
            <a:custGeom>
              <a:avLst/>
              <a:gdLst/>
              <a:ahLst/>
              <a:cxnLst/>
              <a:rect l="0" t="0" r="0" b="0"/>
              <a:pathLst>
                <a:path w="111743" h="398714">
                  <a:moveTo>
                    <a:pt x="22140" y="98330"/>
                  </a:moveTo>
                  <a:lnTo>
                    <a:pt x="22140" y="98330"/>
                  </a:lnTo>
                  <a:lnTo>
                    <a:pt x="24021" y="140689"/>
                  </a:lnTo>
                  <a:lnTo>
                    <a:pt x="30978" y="186346"/>
                  </a:lnTo>
                  <a:lnTo>
                    <a:pt x="34783" y="230539"/>
                  </a:lnTo>
                  <a:lnTo>
                    <a:pt x="39684" y="273989"/>
                  </a:lnTo>
                  <a:lnTo>
                    <a:pt x="45604" y="315634"/>
                  </a:lnTo>
                  <a:lnTo>
                    <a:pt x="53926" y="353862"/>
                  </a:lnTo>
                  <a:lnTo>
                    <a:pt x="63067" y="393193"/>
                  </a:lnTo>
                  <a:lnTo>
                    <a:pt x="62830" y="396505"/>
                  </a:lnTo>
                  <a:lnTo>
                    <a:pt x="61967" y="398713"/>
                  </a:lnTo>
                  <a:lnTo>
                    <a:pt x="60686" y="397363"/>
                  </a:lnTo>
                  <a:lnTo>
                    <a:pt x="44811" y="357276"/>
                  </a:lnTo>
                  <a:lnTo>
                    <a:pt x="31035" y="317036"/>
                  </a:lnTo>
                  <a:lnTo>
                    <a:pt x="19219" y="273967"/>
                  </a:lnTo>
                  <a:lnTo>
                    <a:pt x="14925" y="229863"/>
                  </a:lnTo>
                  <a:lnTo>
                    <a:pt x="11878" y="194184"/>
                  </a:lnTo>
                  <a:lnTo>
                    <a:pt x="10162" y="149152"/>
                  </a:lnTo>
                  <a:lnTo>
                    <a:pt x="9583" y="109780"/>
                  </a:lnTo>
                  <a:lnTo>
                    <a:pt x="12839" y="68450"/>
                  </a:lnTo>
                  <a:lnTo>
                    <a:pt x="17324" y="32090"/>
                  </a:lnTo>
                  <a:lnTo>
                    <a:pt x="34516" y="5675"/>
                  </a:lnTo>
                  <a:lnTo>
                    <a:pt x="38857" y="576"/>
                  </a:lnTo>
                  <a:lnTo>
                    <a:pt x="46690" y="0"/>
                  </a:lnTo>
                  <a:lnTo>
                    <a:pt x="68564" y="6885"/>
                  </a:lnTo>
                  <a:lnTo>
                    <a:pt x="87223" y="23116"/>
                  </a:lnTo>
                  <a:lnTo>
                    <a:pt x="101160" y="45851"/>
                  </a:lnTo>
                  <a:lnTo>
                    <a:pt x="111562" y="85446"/>
                  </a:lnTo>
                  <a:lnTo>
                    <a:pt x="111742" y="99189"/>
                  </a:lnTo>
                  <a:lnTo>
                    <a:pt x="104506" y="124376"/>
                  </a:lnTo>
                  <a:lnTo>
                    <a:pt x="93555" y="140245"/>
                  </a:lnTo>
                  <a:lnTo>
                    <a:pt x="86683" y="147440"/>
                  </a:lnTo>
                  <a:lnTo>
                    <a:pt x="67759" y="155434"/>
                  </a:lnTo>
                  <a:lnTo>
                    <a:pt x="45943" y="157576"/>
                  </a:lnTo>
                  <a:lnTo>
                    <a:pt x="15944" y="150849"/>
                  </a:lnTo>
                  <a:lnTo>
                    <a:pt x="2688" y="143779"/>
                  </a:lnTo>
                  <a:lnTo>
                    <a:pt x="0" y="141329"/>
                  </a:lnTo>
                  <a:lnTo>
                    <a:pt x="3090" y="136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522"/>
            <p:cNvSpPr/>
            <p:nvPr>
              <p:custDataLst>
                <p:tags r:id="rId96"/>
              </p:custDataLst>
            </p:nvPr>
          </p:nvSpPr>
          <p:spPr>
            <a:xfrm>
              <a:off x="740469" y="596900"/>
              <a:ext cx="110432" cy="122900"/>
            </a:xfrm>
            <a:custGeom>
              <a:avLst/>
              <a:gdLst/>
              <a:ahLst/>
              <a:cxnLst/>
              <a:rect l="0" t="0" r="0" b="0"/>
              <a:pathLst>
                <a:path w="110432" h="122900">
                  <a:moveTo>
                    <a:pt x="15181" y="63500"/>
                  </a:moveTo>
                  <a:lnTo>
                    <a:pt x="15181" y="63500"/>
                  </a:lnTo>
                  <a:lnTo>
                    <a:pt x="3248" y="49685"/>
                  </a:lnTo>
                  <a:lnTo>
                    <a:pt x="875" y="45823"/>
                  </a:lnTo>
                  <a:lnTo>
                    <a:pt x="0" y="41838"/>
                  </a:lnTo>
                  <a:lnTo>
                    <a:pt x="908" y="33646"/>
                  </a:lnTo>
                  <a:lnTo>
                    <a:pt x="4254" y="30898"/>
                  </a:lnTo>
                  <a:lnTo>
                    <a:pt x="15499" y="27843"/>
                  </a:lnTo>
                  <a:lnTo>
                    <a:pt x="34325" y="29495"/>
                  </a:lnTo>
                  <a:lnTo>
                    <a:pt x="56680" y="44566"/>
                  </a:lnTo>
                  <a:lnTo>
                    <a:pt x="74436" y="66905"/>
                  </a:lnTo>
                  <a:lnTo>
                    <a:pt x="80322" y="83123"/>
                  </a:lnTo>
                  <a:lnTo>
                    <a:pt x="84101" y="113159"/>
                  </a:lnTo>
                  <a:lnTo>
                    <a:pt x="82736" y="120848"/>
                  </a:lnTo>
                  <a:lnTo>
                    <a:pt x="81384" y="122899"/>
                  </a:lnTo>
                  <a:lnTo>
                    <a:pt x="78366" y="122149"/>
                  </a:lnTo>
                  <a:lnTo>
                    <a:pt x="69369" y="115672"/>
                  </a:lnTo>
                  <a:lnTo>
                    <a:pt x="62078" y="98212"/>
                  </a:lnTo>
                  <a:lnTo>
                    <a:pt x="57896" y="76105"/>
                  </a:lnTo>
                  <a:lnTo>
                    <a:pt x="60214" y="46382"/>
                  </a:lnTo>
                  <a:lnTo>
                    <a:pt x="69525" y="14919"/>
                  </a:lnTo>
                  <a:lnTo>
                    <a:pt x="77199" y="3573"/>
                  </a:lnTo>
                  <a:lnTo>
                    <a:pt x="82632" y="971"/>
                  </a:lnTo>
                  <a:lnTo>
                    <a:pt x="1104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523"/>
            <p:cNvSpPr/>
            <p:nvPr>
              <p:custDataLst>
                <p:tags r:id="rId97"/>
              </p:custDataLst>
            </p:nvPr>
          </p:nvSpPr>
          <p:spPr>
            <a:xfrm>
              <a:off x="894407" y="604656"/>
              <a:ext cx="57685" cy="109476"/>
            </a:xfrm>
            <a:custGeom>
              <a:avLst/>
              <a:gdLst/>
              <a:ahLst/>
              <a:cxnLst/>
              <a:rect l="0" t="0" r="0" b="0"/>
              <a:pathLst>
                <a:path w="57685" h="109476">
                  <a:moveTo>
                    <a:pt x="51743" y="17644"/>
                  </a:moveTo>
                  <a:lnTo>
                    <a:pt x="51743" y="17644"/>
                  </a:lnTo>
                  <a:lnTo>
                    <a:pt x="48372" y="10902"/>
                  </a:lnTo>
                  <a:lnTo>
                    <a:pt x="42954" y="5711"/>
                  </a:lnTo>
                  <a:lnTo>
                    <a:pt x="36548" y="1757"/>
                  </a:lnTo>
                  <a:lnTo>
                    <a:pt x="31349" y="0"/>
                  </a:lnTo>
                  <a:lnTo>
                    <a:pt x="22923" y="4863"/>
                  </a:lnTo>
                  <a:lnTo>
                    <a:pt x="14240" y="13375"/>
                  </a:lnTo>
                  <a:lnTo>
                    <a:pt x="1466" y="51428"/>
                  </a:lnTo>
                  <a:lnTo>
                    <a:pt x="0" y="81355"/>
                  </a:lnTo>
                  <a:lnTo>
                    <a:pt x="4035" y="101354"/>
                  </a:lnTo>
                  <a:lnTo>
                    <a:pt x="7943" y="105201"/>
                  </a:lnTo>
                  <a:lnTo>
                    <a:pt x="19811" y="109475"/>
                  </a:lnTo>
                  <a:lnTo>
                    <a:pt x="34494" y="105730"/>
                  </a:lnTo>
                  <a:lnTo>
                    <a:pt x="42360" y="101768"/>
                  </a:lnTo>
                  <a:lnTo>
                    <a:pt x="47604" y="97010"/>
                  </a:lnTo>
                  <a:lnTo>
                    <a:pt x="53431" y="86079"/>
                  </a:lnTo>
                  <a:lnTo>
                    <a:pt x="57684" y="47173"/>
                  </a:lnTo>
                  <a:lnTo>
                    <a:pt x="54601" y="33057"/>
                  </a:lnTo>
                  <a:lnTo>
                    <a:pt x="52943" y="30036"/>
                  </a:lnTo>
                  <a:lnTo>
                    <a:pt x="51132" y="28022"/>
                  </a:lnTo>
                  <a:lnTo>
                    <a:pt x="49219" y="26679"/>
                  </a:lnTo>
                  <a:lnTo>
                    <a:pt x="47944" y="25079"/>
                  </a:lnTo>
                  <a:lnTo>
                    <a:pt x="45393" y="17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524"/>
            <p:cNvSpPr/>
            <p:nvPr>
              <p:custDataLst>
                <p:tags r:id="rId98"/>
              </p:custDataLst>
            </p:nvPr>
          </p:nvSpPr>
          <p:spPr>
            <a:xfrm>
              <a:off x="971550" y="541418"/>
              <a:ext cx="74542" cy="299269"/>
            </a:xfrm>
            <a:custGeom>
              <a:avLst/>
              <a:gdLst/>
              <a:ahLst/>
              <a:cxnLst/>
              <a:rect l="0" t="0" r="0" b="0"/>
              <a:pathLst>
                <a:path w="74542" h="299269">
                  <a:moveTo>
                    <a:pt x="0" y="74532"/>
                  </a:moveTo>
                  <a:lnTo>
                    <a:pt x="0" y="74532"/>
                  </a:lnTo>
                  <a:lnTo>
                    <a:pt x="5467" y="63597"/>
                  </a:lnTo>
                  <a:lnTo>
                    <a:pt x="6467" y="64420"/>
                  </a:lnTo>
                  <a:lnTo>
                    <a:pt x="10540" y="71614"/>
                  </a:lnTo>
                  <a:lnTo>
                    <a:pt x="21944" y="111804"/>
                  </a:lnTo>
                  <a:lnTo>
                    <a:pt x="28531" y="154328"/>
                  </a:lnTo>
                  <a:lnTo>
                    <a:pt x="31502" y="194366"/>
                  </a:lnTo>
                  <a:lnTo>
                    <a:pt x="36588" y="240176"/>
                  </a:lnTo>
                  <a:lnTo>
                    <a:pt x="42993" y="283572"/>
                  </a:lnTo>
                  <a:lnTo>
                    <a:pt x="44162" y="299268"/>
                  </a:lnTo>
                  <a:lnTo>
                    <a:pt x="41054" y="253956"/>
                  </a:lnTo>
                  <a:lnTo>
                    <a:pt x="35604" y="207971"/>
                  </a:lnTo>
                  <a:lnTo>
                    <a:pt x="29521" y="172082"/>
                  </a:lnTo>
                  <a:lnTo>
                    <a:pt x="26621" y="126719"/>
                  </a:lnTo>
                  <a:lnTo>
                    <a:pt x="25943" y="91376"/>
                  </a:lnTo>
                  <a:lnTo>
                    <a:pt x="25561" y="45186"/>
                  </a:lnTo>
                  <a:lnTo>
                    <a:pt x="26882" y="24095"/>
                  </a:lnTo>
                  <a:lnTo>
                    <a:pt x="32174" y="7665"/>
                  </a:lnTo>
                  <a:lnTo>
                    <a:pt x="35560" y="3143"/>
                  </a:lnTo>
                  <a:lnTo>
                    <a:pt x="39229" y="834"/>
                  </a:lnTo>
                  <a:lnTo>
                    <a:pt x="43086" y="0"/>
                  </a:lnTo>
                  <a:lnTo>
                    <a:pt x="47068" y="855"/>
                  </a:lnTo>
                  <a:lnTo>
                    <a:pt x="55256" y="5568"/>
                  </a:lnTo>
                  <a:lnTo>
                    <a:pt x="67799" y="26268"/>
                  </a:lnTo>
                  <a:lnTo>
                    <a:pt x="74541" y="73596"/>
                  </a:lnTo>
                  <a:lnTo>
                    <a:pt x="73592" y="107494"/>
                  </a:lnTo>
                  <a:lnTo>
                    <a:pt x="61551" y="137764"/>
                  </a:lnTo>
                  <a:lnTo>
                    <a:pt x="52991" y="151083"/>
                  </a:lnTo>
                  <a:lnTo>
                    <a:pt x="48027" y="154494"/>
                  </a:lnTo>
                  <a:lnTo>
                    <a:pt x="36868" y="156402"/>
                  </a:lnTo>
                  <a:lnTo>
                    <a:pt x="32340" y="154512"/>
                  </a:lnTo>
                  <a:lnTo>
                    <a:pt x="19050" y="138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525"/>
            <p:cNvSpPr/>
            <p:nvPr>
              <p:custDataLst>
                <p:tags r:id="rId99"/>
              </p:custDataLst>
            </p:nvPr>
          </p:nvSpPr>
          <p:spPr>
            <a:xfrm>
              <a:off x="1177990" y="514350"/>
              <a:ext cx="66611" cy="133329"/>
            </a:xfrm>
            <a:custGeom>
              <a:avLst/>
              <a:gdLst/>
              <a:ahLst/>
              <a:cxnLst/>
              <a:rect l="0" t="0" r="0" b="0"/>
              <a:pathLst>
                <a:path w="66611" h="133329">
                  <a:moveTo>
                    <a:pt x="9460" y="50800"/>
                  </a:moveTo>
                  <a:lnTo>
                    <a:pt x="9460" y="50800"/>
                  </a:lnTo>
                  <a:lnTo>
                    <a:pt x="9460" y="47429"/>
                  </a:lnTo>
                  <a:lnTo>
                    <a:pt x="7578" y="43892"/>
                  </a:lnTo>
                  <a:lnTo>
                    <a:pt x="3993" y="39244"/>
                  </a:lnTo>
                  <a:lnTo>
                    <a:pt x="1621" y="38608"/>
                  </a:lnTo>
                  <a:lnTo>
                    <a:pt x="0" y="38439"/>
                  </a:lnTo>
                  <a:lnTo>
                    <a:pt x="331" y="38326"/>
                  </a:lnTo>
                  <a:lnTo>
                    <a:pt x="4462" y="38200"/>
                  </a:lnTo>
                  <a:lnTo>
                    <a:pt x="9120" y="40026"/>
                  </a:lnTo>
                  <a:lnTo>
                    <a:pt x="11350" y="41501"/>
                  </a:lnTo>
                  <a:lnTo>
                    <a:pt x="28727" y="63440"/>
                  </a:lnTo>
                  <a:lnTo>
                    <a:pt x="40416" y="92651"/>
                  </a:lnTo>
                  <a:lnTo>
                    <a:pt x="43680" y="109617"/>
                  </a:lnTo>
                  <a:lnTo>
                    <a:pt x="42778" y="121861"/>
                  </a:lnTo>
                  <a:lnTo>
                    <a:pt x="40025" y="130125"/>
                  </a:lnTo>
                  <a:lnTo>
                    <a:pt x="38303" y="133317"/>
                  </a:lnTo>
                  <a:lnTo>
                    <a:pt x="36450" y="133328"/>
                  </a:lnTo>
                  <a:lnTo>
                    <a:pt x="34509" y="131219"/>
                  </a:lnTo>
                  <a:lnTo>
                    <a:pt x="30471" y="121114"/>
                  </a:lnTo>
                  <a:lnTo>
                    <a:pt x="25642" y="93036"/>
                  </a:lnTo>
                  <a:lnTo>
                    <a:pt x="28758" y="65509"/>
                  </a:lnTo>
                  <a:lnTo>
                    <a:pt x="39010" y="37441"/>
                  </a:lnTo>
                  <a:lnTo>
                    <a:pt x="66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526"/>
            <p:cNvSpPr/>
            <p:nvPr>
              <p:custDataLst>
                <p:tags r:id="rId100"/>
              </p:custDataLst>
            </p:nvPr>
          </p:nvSpPr>
          <p:spPr>
            <a:xfrm>
              <a:off x="1099433" y="560691"/>
              <a:ext cx="56268" cy="93805"/>
            </a:xfrm>
            <a:custGeom>
              <a:avLst/>
              <a:gdLst/>
              <a:ahLst/>
              <a:cxnLst/>
              <a:rect l="0" t="0" r="0" b="0"/>
              <a:pathLst>
                <a:path w="56268" h="93805">
                  <a:moveTo>
                    <a:pt x="5467" y="48909"/>
                  </a:moveTo>
                  <a:lnTo>
                    <a:pt x="5467" y="48909"/>
                  </a:lnTo>
                  <a:lnTo>
                    <a:pt x="5467" y="52280"/>
                  </a:lnTo>
                  <a:lnTo>
                    <a:pt x="4761" y="53273"/>
                  </a:lnTo>
                  <a:lnTo>
                    <a:pt x="3585" y="53935"/>
                  </a:lnTo>
                  <a:lnTo>
                    <a:pt x="0" y="54997"/>
                  </a:lnTo>
                  <a:lnTo>
                    <a:pt x="11404" y="55236"/>
                  </a:lnTo>
                  <a:lnTo>
                    <a:pt x="20806" y="49604"/>
                  </a:lnTo>
                  <a:lnTo>
                    <a:pt x="34236" y="36415"/>
                  </a:lnTo>
                  <a:lnTo>
                    <a:pt x="37346" y="32113"/>
                  </a:lnTo>
                  <a:lnTo>
                    <a:pt x="40802" y="21688"/>
                  </a:lnTo>
                  <a:lnTo>
                    <a:pt x="43021" y="4491"/>
                  </a:lnTo>
                  <a:lnTo>
                    <a:pt x="41792" y="2364"/>
                  </a:lnTo>
                  <a:lnTo>
                    <a:pt x="39561" y="946"/>
                  </a:lnTo>
                  <a:lnTo>
                    <a:pt x="36663" y="0"/>
                  </a:lnTo>
                  <a:lnTo>
                    <a:pt x="27798" y="4594"/>
                  </a:lnTo>
                  <a:lnTo>
                    <a:pt x="17509" y="14397"/>
                  </a:lnTo>
                  <a:lnTo>
                    <a:pt x="5193" y="35077"/>
                  </a:lnTo>
                  <a:lnTo>
                    <a:pt x="1818" y="48406"/>
                  </a:lnTo>
                  <a:lnTo>
                    <a:pt x="6659" y="74552"/>
                  </a:lnTo>
                  <a:lnTo>
                    <a:pt x="13288" y="86882"/>
                  </a:lnTo>
                  <a:lnTo>
                    <a:pt x="17031" y="91157"/>
                  </a:lnTo>
                  <a:lnTo>
                    <a:pt x="21643" y="93302"/>
                  </a:lnTo>
                  <a:lnTo>
                    <a:pt x="32412" y="93804"/>
                  </a:lnTo>
                  <a:lnTo>
                    <a:pt x="56267" y="80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527"/>
            <p:cNvSpPr/>
            <p:nvPr>
              <p:custDataLst>
                <p:tags r:id="rId101"/>
              </p:custDataLst>
            </p:nvPr>
          </p:nvSpPr>
          <p:spPr>
            <a:xfrm>
              <a:off x="1328047" y="350957"/>
              <a:ext cx="37204" cy="302520"/>
            </a:xfrm>
            <a:custGeom>
              <a:avLst/>
              <a:gdLst/>
              <a:ahLst/>
              <a:cxnLst/>
              <a:rect l="0" t="0" r="0" b="0"/>
              <a:pathLst>
                <a:path w="37204" h="302520">
                  <a:moveTo>
                    <a:pt x="11803" y="55443"/>
                  </a:moveTo>
                  <a:lnTo>
                    <a:pt x="11803" y="55443"/>
                  </a:lnTo>
                  <a:lnTo>
                    <a:pt x="23359" y="14034"/>
                  </a:lnTo>
                  <a:lnTo>
                    <a:pt x="22113" y="6935"/>
                  </a:lnTo>
                  <a:lnTo>
                    <a:pt x="18935" y="0"/>
                  </a:lnTo>
                  <a:lnTo>
                    <a:pt x="13944" y="35528"/>
                  </a:lnTo>
                  <a:lnTo>
                    <a:pt x="11732" y="82233"/>
                  </a:lnTo>
                  <a:lnTo>
                    <a:pt x="7627" y="126646"/>
                  </a:lnTo>
                  <a:lnTo>
                    <a:pt x="6419" y="163524"/>
                  </a:lnTo>
                  <a:lnTo>
                    <a:pt x="4001" y="197788"/>
                  </a:lnTo>
                  <a:lnTo>
                    <a:pt x="554" y="237319"/>
                  </a:lnTo>
                  <a:lnTo>
                    <a:pt x="0" y="284580"/>
                  </a:lnTo>
                  <a:lnTo>
                    <a:pt x="2559" y="297452"/>
                  </a:lnTo>
                  <a:lnTo>
                    <a:pt x="4229" y="300743"/>
                  </a:lnTo>
                  <a:lnTo>
                    <a:pt x="6048" y="302232"/>
                  </a:lnTo>
                  <a:lnTo>
                    <a:pt x="7967" y="302519"/>
                  </a:lnTo>
                  <a:lnTo>
                    <a:pt x="20779" y="292810"/>
                  </a:lnTo>
                  <a:lnTo>
                    <a:pt x="28257" y="276651"/>
                  </a:lnTo>
                  <a:lnTo>
                    <a:pt x="37203" y="226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528"/>
            <p:cNvSpPr/>
            <p:nvPr>
              <p:custDataLst>
                <p:tags r:id="rId102"/>
              </p:custDataLst>
            </p:nvPr>
          </p:nvSpPr>
          <p:spPr>
            <a:xfrm>
              <a:off x="1279042" y="514350"/>
              <a:ext cx="105259" cy="48109"/>
            </a:xfrm>
            <a:custGeom>
              <a:avLst/>
              <a:gdLst/>
              <a:ahLst/>
              <a:cxnLst/>
              <a:rect l="0" t="0" r="0" b="0"/>
              <a:pathLst>
                <a:path w="105259" h="48109">
                  <a:moveTo>
                    <a:pt x="3658" y="44450"/>
                  </a:moveTo>
                  <a:lnTo>
                    <a:pt x="3658" y="44450"/>
                  </a:lnTo>
                  <a:lnTo>
                    <a:pt x="3658" y="47821"/>
                  </a:lnTo>
                  <a:lnTo>
                    <a:pt x="2952" y="48108"/>
                  </a:lnTo>
                  <a:lnTo>
                    <a:pt x="287" y="46546"/>
                  </a:lnTo>
                  <a:lnTo>
                    <a:pt x="0" y="44436"/>
                  </a:lnTo>
                  <a:lnTo>
                    <a:pt x="1562" y="38329"/>
                  </a:lnTo>
                  <a:lnTo>
                    <a:pt x="10252" y="30911"/>
                  </a:lnTo>
                  <a:lnTo>
                    <a:pt x="23522" y="24322"/>
                  </a:lnTo>
                  <a:lnTo>
                    <a:pt x="70052" y="13002"/>
                  </a:lnTo>
                  <a:lnTo>
                    <a:pt x="1052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4529"/>
            <p:cNvSpPr/>
            <p:nvPr>
              <p:custDataLst>
                <p:tags r:id="rId103"/>
              </p:custDataLst>
            </p:nvPr>
          </p:nvSpPr>
          <p:spPr>
            <a:xfrm>
              <a:off x="1418327" y="552450"/>
              <a:ext cx="4074" cy="76201"/>
            </a:xfrm>
            <a:custGeom>
              <a:avLst/>
              <a:gdLst/>
              <a:ahLst/>
              <a:cxnLst/>
              <a:rect l="0" t="0" r="0" b="0"/>
              <a:pathLst>
                <a:path w="4074" h="76201">
                  <a:moveTo>
                    <a:pt x="4073" y="0"/>
                  </a:moveTo>
                  <a:lnTo>
                    <a:pt x="4073" y="0"/>
                  </a:lnTo>
                  <a:lnTo>
                    <a:pt x="702" y="10113"/>
                  </a:lnTo>
                  <a:lnTo>
                    <a:pt x="0" y="57474"/>
                  </a:lnTo>
                  <a:lnTo>
                    <a:pt x="407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4530"/>
            <p:cNvSpPr/>
            <p:nvPr>
              <p:custDataLst>
                <p:tags r:id="rId104"/>
              </p:custDataLst>
            </p:nvPr>
          </p:nvSpPr>
          <p:spPr>
            <a:xfrm>
              <a:off x="1422400" y="442607"/>
              <a:ext cx="6351" cy="20944"/>
            </a:xfrm>
            <a:custGeom>
              <a:avLst/>
              <a:gdLst/>
              <a:ahLst/>
              <a:cxnLst/>
              <a:rect l="0" t="0" r="0" b="0"/>
              <a:pathLst>
                <a:path w="6351" h="20944">
                  <a:moveTo>
                    <a:pt x="0" y="20943"/>
                  </a:moveTo>
                  <a:lnTo>
                    <a:pt x="0" y="20943"/>
                  </a:lnTo>
                  <a:lnTo>
                    <a:pt x="0" y="1170"/>
                  </a:lnTo>
                  <a:lnTo>
                    <a:pt x="706" y="0"/>
                  </a:lnTo>
                  <a:lnTo>
                    <a:pt x="6350" y="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531"/>
            <p:cNvSpPr/>
            <p:nvPr>
              <p:custDataLst>
                <p:tags r:id="rId105"/>
              </p:custDataLst>
            </p:nvPr>
          </p:nvSpPr>
          <p:spPr>
            <a:xfrm>
              <a:off x="1463239" y="509512"/>
              <a:ext cx="73462" cy="108941"/>
            </a:xfrm>
            <a:custGeom>
              <a:avLst/>
              <a:gdLst/>
              <a:ahLst/>
              <a:cxnLst/>
              <a:rect l="0" t="0" r="0" b="0"/>
              <a:pathLst>
                <a:path w="73462" h="108941">
                  <a:moveTo>
                    <a:pt x="16311" y="30238"/>
                  </a:moveTo>
                  <a:lnTo>
                    <a:pt x="16311" y="30238"/>
                  </a:lnTo>
                  <a:lnTo>
                    <a:pt x="16311" y="33609"/>
                  </a:lnTo>
                  <a:lnTo>
                    <a:pt x="15605" y="34602"/>
                  </a:lnTo>
                  <a:lnTo>
                    <a:pt x="14429" y="35264"/>
                  </a:lnTo>
                  <a:lnTo>
                    <a:pt x="12940" y="35705"/>
                  </a:lnTo>
                  <a:lnTo>
                    <a:pt x="12653" y="35294"/>
                  </a:lnTo>
                  <a:lnTo>
                    <a:pt x="14215" y="32955"/>
                  </a:lnTo>
                  <a:lnTo>
                    <a:pt x="49234" y="3592"/>
                  </a:lnTo>
                  <a:lnTo>
                    <a:pt x="49549" y="1891"/>
                  </a:lnTo>
                  <a:lnTo>
                    <a:pt x="48347" y="757"/>
                  </a:lnTo>
                  <a:lnTo>
                    <a:pt x="46135" y="0"/>
                  </a:lnTo>
                  <a:lnTo>
                    <a:pt x="43249" y="907"/>
                  </a:lnTo>
                  <a:lnTo>
                    <a:pt x="21052" y="19668"/>
                  </a:lnTo>
                  <a:lnTo>
                    <a:pt x="6505" y="43961"/>
                  </a:lnTo>
                  <a:lnTo>
                    <a:pt x="0" y="73502"/>
                  </a:lnTo>
                  <a:lnTo>
                    <a:pt x="1443" y="97855"/>
                  </a:lnTo>
                  <a:lnTo>
                    <a:pt x="4283" y="102833"/>
                  </a:lnTo>
                  <a:lnTo>
                    <a:pt x="8292" y="106151"/>
                  </a:lnTo>
                  <a:lnTo>
                    <a:pt x="13081" y="108363"/>
                  </a:lnTo>
                  <a:lnTo>
                    <a:pt x="24048" y="108940"/>
                  </a:lnTo>
                  <a:lnTo>
                    <a:pt x="29936" y="108106"/>
                  </a:lnTo>
                  <a:lnTo>
                    <a:pt x="73461" y="81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532"/>
            <p:cNvSpPr/>
            <p:nvPr>
              <p:custDataLst>
                <p:tags r:id="rId106"/>
              </p:custDataLst>
            </p:nvPr>
          </p:nvSpPr>
          <p:spPr>
            <a:xfrm>
              <a:off x="1563807" y="476250"/>
              <a:ext cx="55444" cy="146051"/>
            </a:xfrm>
            <a:custGeom>
              <a:avLst/>
              <a:gdLst/>
              <a:ahLst/>
              <a:cxnLst/>
              <a:rect l="0" t="0" r="0" b="0"/>
              <a:pathLst>
                <a:path w="55444" h="146051">
                  <a:moveTo>
                    <a:pt x="55443" y="0"/>
                  </a:moveTo>
                  <a:lnTo>
                    <a:pt x="55443" y="0"/>
                  </a:lnTo>
                  <a:lnTo>
                    <a:pt x="23655" y="11537"/>
                  </a:lnTo>
                  <a:lnTo>
                    <a:pt x="6935" y="22243"/>
                  </a:lnTo>
                  <a:lnTo>
                    <a:pt x="4054" y="23296"/>
                  </a:lnTo>
                  <a:lnTo>
                    <a:pt x="2134" y="26114"/>
                  </a:lnTo>
                  <a:lnTo>
                    <a:pt x="0" y="34889"/>
                  </a:lnTo>
                  <a:lnTo>
                    <a:pt x="2815" y="45845"/>
                  </a:lnTo>
                  <a:lnTo>
                    <a:pt x="20761" y="76384"/>
                  </a:lnTo>
                  <a:lnTo>
                    <a:pt x="42801" y="104603"/>
                  </a:lnTo>
                  <a:lnTo>
                    <a:pt x="44415" y="117516"/>
                  </a:lnTo>
                  <a:lnTo>
                    <a:pt x="43858" y="124911"/>
                  </a:lnTo>
                  <a:lnTo>
                    <a:pt x="39475" y="135009"/>
                  </a:lnTo>
                  <a:lnTo>
                    <a:pt x="33530" y="141143"/>
                  </a:lnTo>
                  <a:lnTo>
                    <a:pt x="28535" y="143869"/>
                  </a:lnTo>
                  <a:lnTo>
                    <a:pt x="1099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SMARTInkShape-4533"/>
          <p:cNvSpPr/>
          <p:nvPr>
            <p:custDataLst>
              <p:tags r:id="rId1"/>
            </p:custDataLst>
          </p:nvPr>
        </p:nvSpPr>
        <p:spPr>
          <a:xfrm>
            <a:off x="1960140" y="366548"/>
            <a:ext cx="205211" cy="450822"/>
          </a:xfrm>
          <a:custGeom>
            <a:avLst/>
            <a:gdLst/>
            <a:ahLst/>
            <a:cxnLst/>
            <a:rect l="0" t="0" r="0" b="0"/>
            <a:pathLst>
              <a:path w="205211" h="450822">
                <a:moveTo>
                  <a:pt x="52810" y="154152"/>
                </a:moveTo>
                <a:lnTo>
                  <a:pt x="52810" y="154152"/>
                </a:lnTo>
                <a:lnTo>
                  <a:pt x="52104" y="133195"/>
                </a:lnTo>
                <a:lnTo>
                  <a:pt x="47740" y="125208"/>
                </a:lnTo>
                <a:lnTo>
                  <a:pt x="43971" y="120592"/>
                </a:lnTo>
                <a:lnTo>
                  <a:pt x="41273" y="120490"/>
                </a:lnTo>
                <a:lnTo>
                  <a:pt x="22772" y="130756"/>
                </a:lnTo>
                <a:lnTo>
                  <a:pt x="10357" y="154040"/>
                </a:lnTo>
                <a:lnTo>
                  <a:pt x="0" y="197718"/>
                </a:lnTo>
                <a:lnTo>
                  <a:pt x="646" y="214437"/>
                </a:lnTo>
                <a:lnTo>
                  <a:pt x="7048" y="227041"/>
                </a:lnTo>
                <a:lnTo>
                  <a:pt x="11719" y="232378"/>
                </a:lnTo>
                <a:lnTo>
                  <a:pt x="16949" y="235231"/>
                </a:lnTo>
                <a:lnTo>
                  <a:pt x="28405" y="236518"/>
                </a:lnTo>
                <a:lnTo>
                  <a:pt x="33718" y="233052"/>
                </a:lnTo>
                <a:lnTo>
                  <a:pt x="43384" y="219793"/>
                </a:lnTo>
                <a:lnTo>
                  <a:pt x="50017" y="189123"/>
                </a:lnTo>
                <a:lnTo>
                  <a:pt x="45535" y="150325"/>
                </a:lnTo>
                <a:lnTo>
                  <a:pt x="40586" y="106012"/>
                </a:lnTo>
                <a:lnTo>
                  <a:pt x="41027" y="96068"/>
                </a:lnTo>
                <a:lnTo>
                  <a:pt x="45948" y="81830"/>
                </a:lnTo>
                <a:lnTo>
                  <a:pt x="73959" y="37826"/>
                </a:lnTo>
                <a:lnTo>
                  <a:pt x="98817" y="8096"/>
                </a:lnTo>
                <a:lnTo>
                  <a:pt x="107594" y="1514"/>
                </a:lnTo>
                <a:lnTo>
                  <a:pt x="111205" y="182"/>
                </a:lnTo>
                <a:lnTo>
                  <a:pt x="114318" y="0"/>
                </a:lnTo>
                <a:lnTo>
                  <a:pt x="117099" y="584"/>
                </a:lnTo>
                <a:lnTo>
                  <a:pt x="118247" y="5207"/>
                </a:lnTo>
                <a:lnTo>
                  <a:pt x="113139" y="48688"/>
                </a:lnTo>
                <a:lnTo>
                  <a:pt x="104552" y="92094"/>
                </a:lnTo>
                <a:lnTo>
                  <a:pt x="97539" y="129179"/>
                </a:lnTo>
                <a:lnTo>
                  <a:pt x="88848" y="176265"/>
                </a:lnTo>
                <a:lnTo>
                  <a:pt x="82703" y="207489"/>
                </a:lnTo>
                <a:lnTo>
                  <a:pt x="75974" y="242063"/>
                </a:lnTo>
                <a:lnTo>
                  <a:pt x="68218" y="287444"/>
                </a:lnTo>
                <a:lnTo>
                  <a:pt x="63656" y="322048"/>
                </a:lnTo>
                <a:lnTo>
                  <a:pt x="59277" y="354832"/>
                </a:lnTo>
                <a:lnTo>
                  <a:pt x="54726" y="393529"/>
                </a:lnTo>
                <a:lnTo>
                  <a:pt x="55073" y="412236"/>
                </a:lnTo>
                <a:lnTo>
                  <a:pt x="62496" y="439074"/>
                </a:lnTo>
                <a:lnTo>
                  <a:pt x="67228" y="446589"/>
                </a:lnTo>
                <a:lnTo>
                  <a:pt x="73564" y="449930"/>
                </a:lnTo>
                <a:lnTo>
                  <a:pt x="77229" y="450821"/>
                </a:lnTo>
                <a:lnTo>
                  <a:pt x="90709" y="444284"/>
                </a:lnTo>
                <a:lnTo>
                  <a:pt x="107049" y="430561"/>
                </a:lnTo>
                <a:lnTo>
                  <a:pt x="132903" y="389138"/>
                </a:lnTo>
                <a:lnTo>
                  <a:pt x="141324" y="367246"/>
                </a:lnTo>
                <a:lnTo>
                  <a:pt x="146729" y="322461"/>
                </a:lnTo>
                <a:lnTo>
                  <a:pt x="145784" y="298566"/>
                </a:lnTo>
                <a:lnTo>
                  <a:pt x="139144" y="277850"/>
                </a:lnTo>
                <a:lnTo>
                  <a:pt x="130225" y="263810"/>
                </a:lnTo>
                <a:lnTo>
                  <a:pt x="131231" y="262535"/>
                </a:lnTo>
                <a:lnTo>
                  <a:pt x="140094" y="257370"/>
                </a:lnTo>
                <a:lnTo>
                  <a:pt x="205210" y="2176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SMARTInkShape-Group880"/>
          <p:cNvGrpSpPr/>
          <p:nvPr/>
        </p:nvGrpSpPr>
        <p:grpSpPr>
          <a:xfrm>
            <a:off x="269348" y="317895"/>
            <a:ext cx="3166003" cy="793356"/>
            <a:chOff x="269348" y="317895"/>
            <a:chExt cx="3166003" cy="793356"/>
          </a:xfrm>
        </p:grpSpPr>
        <p:sp>
          <p:nvSpPr>
            <p:cNvPr id="16" name="SMARTInkShape-4534"/>
            <p:cNvSpPr/>
            <p:nvPr>
              <p:custDataLst>
                <p:tags r:id="rId88"/>
              </p:custDataLst>
            </p:nvPr>
          </p:nvSpPr>
          <p:spPr>
            <a:xfrm>
              <a:off x="3031641" y="444500"/>
              <a:ext cx="60810" cy="31751"/>
            </a:xfrm>
            <a:custGeom>
              <a:avLst/>
              <a:gdLst/>
              <a:ahLst/>
              <a:cxnLst/>
              <a:rect l="0" t="0" r="0" b="0"/>
              <a:pathLst>
                <a:path w="60810" h="31751">
                  <a:moveTo>
                    <a:pt x="3659" y="31750"/>
                  </a:moveTo>
                  <a:lnTo>
                    <a:pt x="3659" y="31750"/>
                  </a:lnTo>
                  <a:lnTo>
                    <a:pt x="288" y="31750"/>
                  </a:lnTo>
                  <a:lnTo>
                    <a:pt x="0" y="31044"/>
                  </a:lnTo>
                  <a:lnTo>
                    <a:pt x="1563" y="28379"/>
                  </a:lnTo>
                  <a:lnTo>
                    <a:pt x="31362" y="7180"/>
                  </a:lnTo>
                  <a:lnTo>
                    <a:pt x="608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535"/>
            <p:cNvSpPr/>
            <p:nvPr>
              <p:custDataLst>
                <p:tags r:id="rId89"/>
              </p:custDataLst>
            </p:nvPr>
          </p:nvSpPr>
          <p:spPr>
            <a:xfrm>
              <a:off x="269348" y="711200"/>
              <a:ext cx="3019953" cy="400051"/>
            </a:xfrm>
            <a:custGeom>
              <a:avLst/>
              <a:gdLst/>
              <a:ahLst/>
              <a:cxnLst/>
              <a:rect l="0" t="0" r="0" b="0"/>
              <a:pathLst>
                <a:path w="3019953" h="400051">
                  <a:moveTo>
                    <a:pt x="16402" y="400050"/>
                  </a:moveTo>
                  <a:lnTo>
                    <a:pt x="16402" y="400050"/>
                  </a:lnTo>
                  <a:lnTo>
                    <a:pt x="0" y="400050"/>
                  </a:lnTo>
                  <a:lnTo>
                    <a:pt x="8250" y="396679"/>
                  </a:lnTo>
                  <a:lnTo>
                    <a:pt x="42962" y="393583"/>
                  </a:lnTo>
                  <a:lnTo>
                    <a:pt x="86831" y="388805"/>
                  </a:lnTo>
                  <a:lnTo>
                    <a:pt x="132489" y="380869"/>
                  </a:lnTo>
                  <a:lnTo>
                    <a:pt x="171213" y="374611"/>
                  </a:lnTo>
                  <a:lnTo>
                    <a:pt x="213966" y="368288"/>
                  </a:lnTo>
                  <a:lnTo>
                    <a:pt x="244614" y="364062"/>
                  </a:lnTo>
                  <a:lnTo>
                    <a:pt x="279402" y="359831"/>
                  </a:lnTo>
                  <a:lnTo>
                    <a:pt x="317911" y="353717"/>
                  </a:lnTo>
                  <a:lnTo>
                    <a:pt x="358545" y="347002"/>
                  </a:lnTo>
                  <a:lnTo>
                    <a:pt x="400123" y="341666"/>
                  </a:lnTo>
                  <a:lnTo>
                    <a:pt x="442121" y="335061"/>
                  </a:lnTo>
                  <a:lnTo>
                    <a:pt x="485716" y="327421"/>
                  </a:lnTo>
                  <a:lnTo>
                    <a:pt x="533314" y="319322"/>
                  </a:lnTo>
                  <a:lnTo>
                    <a:pt x="558565" y="315187"/>
                  </a:lnTo>
                  <a:lnTo>
                    <a:pt x="584572" y="311019"/>
                  </a:lnTo>
                  <a:lnTo>
                    <a:pt x="611082" y="306829"/>
                  </a:lnTo>
                  <a:lnTo>
                    <a:pt x="637927" y="302625"/>
                  </a:lnTo>
                  <a:lnTo>
                    <a:pt x="664997" y="298411"/>
                  </a:lnTo>
                  <a:lnTo>
                    <a:pt x="692215" y="294191"/>
                  </a:lnTo>
                  <a:lnTo>
                    <a:pt x="719533" y="289966"/>
                  </a:lnTo>
                  <a:lnTo>
                    <a:pt x="746917" y="285738"/>
                  </a:lnTo>
                  <a:lnTo>
                    <a:pt x="774345" y="281509"/>
                  </a:lnTo>
                  <a:lnTo>
                    <a:pt x="801803" y="277278"/>
                  </a:lnTo>
                  <a:lnTo>
                    <a:pt x="829281" y="273047"/>
                  </a:lnTo>
                  <a:lnTo>
                    <a:pt x="856771" y="268814"/>
                  </a:lnTo>
                  <a:lnTo>
                    <a:pt x="883565" y="264582"/>
                  </a:lnTo>
                  <a:lnTo>
                    <a:pt x="909894" y="260349"/>
                  </a:lnTo>
                  <a:lnTo>
                    <a:pt x="935913" y="256116"/>
                  </a:lnTo>
                  <a:lnTo>
                    <a:pt x="963843" y="252588"/>
                  </a:lnTo>
                  <a:lnTo>
                    <a:pt x="993046" y="249531"/>
                  </a:lnTo>
                  <a:lnTo>
                    <a:pt x="1023098" y="246787"/>
                  </a:lnTo>
                  <a:lnTo>
                    <a:pt x="1053716" y="243547"/>
                  </a:lnTo>
                  <a:lnTo>
                    <a:pt x="1084711" y="239976"/>
                  </a:lnTo>
                  <a:lnTo>
                    <a:pt x="1115958" y="236184"/>
                  </a:lnTo>
                  <a:lnTo>
                    <a:pt x="1147373" y="232245"/>
                  </a:lnTo>
                  <a:lnTo>
                    <a:pt x="1178899" y="228208"/>
                  </a:lnTo>
                  <a:lnTo>
                    <a:pt x="1210500" y="224105"/>
                  </a:lnTo>
                  <a:lnTo>
                    <a:pt x="1241445" y="220664"/>
                  </a:lnTo>
                  <a:lnTo>
                    <a:pt x="1271953" y="217665"/>
                  </a:lnTo>
                  <a:lnTo>
                    <a:pt x="1302169" y="214960"/>
                  </a:lnTo>
                  <a:lnTo>
                    <a:pt x="1333602" y="211746"/>
                  </a:lnTo>
                  <a:lnTo>
                    <a:pt x="1365847" y="208192"/>
                  </a:lnTo>
                  <a:lnTo>
                    <a:pt x="1398632" y="204411"/>
                  </a:lnTo>
                  <a:lnTo>
                    <a:pt x="1431777" y="200480"/>
                  </a:lnTo>
                  <a:lnTo>
                    <a:pt x="1465163" y="196447"/>
                  </a:lnTo>
                  <a:lnTo>
                    <a:pt x="1498710" y="192348"/>
                  </a:lnTo>
                  <a:lnTo>
                    <a:pt x="1533068" y="188910"/>
                  </a:lnTo>
                  <a:lnTo>
                    <a:pt x="1567968" y="185912"/>
                  </a:lnTo>
                  <a:lnTo>
                    <a:pt x="1603230" y="183208"/>
                  </a:lnTo>
                  <a:lnTo>
                    <a:pt x="1638026" y="179994"/>
                  </a:lnTo>
                  <a:lnTo>
                    <a:pt x="1672512" y="176441"/>
                  </a:lnTo>
                  <a:lnTo>
                    <a:pt x="1706792" y="172660"/>
                  </a:lnTo>
                  <a:lnTo>
                    <a:pt x="1742345" y="169435"/>
                  </a:lnTo>
                  <a:lnTo>
                    <a:pt x="1778748" y="166579"/>
                  </a:lnTo>
                  <a:lnTo>
                    <a:pt x="1815716" y="163969"/>
                  </a:lnTo>
                  <a:lnTo>
                    <a:pt x="1851650" y="161524"/>
                  </a:lnTo>
                  <a:lnTo>
                    <a:pt x="1886895" y="159188"/>
                  </a:lnTo>
                  <a:lnTo>
                    <a:pt x="1921681" y="156925"/>
                  </a:lnTo>
                  <a:lnTo>
                    <a:pt x="1955454" y="154711"/>
                  </a:lnTo>
                  <a:lnTo>
                    <a:pt x="1988554" y="152530"/>
                  </a:lnTo>
                  <a:lnTo>
                    <a:pt x="2021203" y="150370"/>
                  </a:lnTo>
                  <a:lnTo>
                    <a:pt x="2053553" y="147519"/>
                  </a:lnTo>
                  <a:lnTo>
                    <a:pt x="2085702" y="144207"/>
                  </a:lnTo>
                  <a:lnTo>
                    <a:pt x="2117719" y="140588"/>
                  </a:lnTo>
                  <a:lnTo>
                    <a:pt x="2148941" y="137470"/>
                  </a:lnTo>
                  <a:lnTo>
                    <a:pt x="2179634" y="134685"/>
                  </a:lnTo>
                  <a:lnTo>
                    <a:pt x="2209973" y="132124"/>
                  </a:lnTo>
                  <a:lnTo>
                    <a:pt x="2239372" y="129710"/>
                  </a:lnTo>
                  <a:lnTo>
                    <a:pt x="2268143" y="127396"/>
                  </a:lnTo>
                  <a:lnTo>
                    <a:pt x="2296496" y="125147"/>
                  </a:lnTo>
                  <a:lnTo>
                    <a:pt x="2324570" y="122942"/>
                  </a:lnTo>
                  <a:lnTo>
                    <a:pt x="2352458" y="120767"/>
                  </a:lnTo>
                  <a:lnTo>
                    <a:pt x="2380223" y="118612"/>
                  </a:lnTo>
                  <a:lnTo>
                    <a:pt x="2406494" y="115763"/>
                  </a:lnTo>
                  <a:lnTo>
                    <a:pt x="2431769" y="112453"/>
                  </a:lnTo>
                  <a:lnTo>
                    <a:pt x="2479137" y="105718"/>
                  </a:lnTo>
                  <a:lnTo>
                    <a:pt x="2521357" y="100373"/>
                  </a:lnTo>
                  <a:lnTo>
                    <a:pt x="2563169" y="95645"/>
                  </a:lnTo>
                  <a:lnTo>
                    <a:pt x="2604565" y="91192"/>
                  </a:lnTo>
                  <a:lnTo>
                    <a:pt x="2644130" y="86861"/>
                  </a:lnTo>
                  <a:lnTo>
                    <a:pt x="2680999" y="82585"/>
                  </a:lnTo>
                  <a:lnTo>
                    <a:pt x="2715495" y="78332"/>
                  </a:lnTo>
                  <a:lnTo>
                    <a:pt x="2762683" y="71971"/>
                  </a:lnTo>
                  <a:lnTo>
                    <a:pt x="2807238" y="65618"/>
                  </a:lnTo>
                  <a:lnTo>
                    <a:pt x="2847564" y="59267"/>
                  </a:lnTo>
                  <a:lnTo>
                    <a:pt x="2884913" y="52917"/>
                  </a:lnTo>
                  <a:lnTo>
                    <a:pt x="2931058" y="42569"/>
                  </a:lnTo>
                  <a:lnTo>
                    <a:pt x="2976836" y="27145"/>
                  </a:lnTo>
                  <a:lnTo>
                    <a:pt x="3019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536"/>
            <p:cNvSpPr/>
            <p:nvPr>
              <p:custDataLst>
                <p:tags r:id="rId90"/>
              </p:custDataLst>
            </p:nvPr>
          </p:nvSpPr>
          <p:spPr>
            <a:xfrm>
              <a:off x="3409950" y="34925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4537"/>
            <p:cNvSpPr/>
            <p:nvPr>
              <p:custDataLst>
                <p:tags r:id="rId91"/>
              </p:custDataLst>
            </p:nvPr>
          </p:nvSpPr>
          <p:spPr>
            <a:xfrm>
              <a:off x="3429000" y="50800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4538"/>
            <p:cNvSpPr/>
            <p:nvPr>
              <p:custDataLst>
                <p:tags r:id="rId92"/>
              </p:custDataLst>
            </p:nvPr>
          </p:nvSpPr>
          <p:spPr>
            <a:xfrm>
              <a:off x="2520974" y="388813"/>
              <a:ext cx="171427" cy="242575"/>
            </a:xfrm>
            <a:custGeom>
              <a:avLst/>
              <a:gdLst/>
              <a:ahLst/>
              <a:cxnLst/>
              <a:rect l="0" t="0" r="0" b="0"/>
              <a:pathLst>
                <a:path w="171427" h="242575">
                  <a:moveTo>
                    <a:pt x="6326" y="119187"/>
                  </a:moveTo>
                  <a:lnTo>
                    <a:pt x="6326" y="119187"/>
                  </a:lnTo>
                  <a:lnTo>
                    <a:pt x="2955" y="115816"/>
                  </a:lnTo>
                  <a:lnTo>
                    <a:pt x="1962" y="115529"/>
                  </a:lnTo>
                  <a:lnTo>
                    <a:pt x="1300" y="116042"/>
                  </a:lnTo>
                  <a:lnTo>
                    <a:pt x="859" y="117091"/>
                  </a:lnTo>
                  <a:lnTo>
                    <a:pt x="6495" y="160299"/>
                  </a:lnTo>
                  <a:lnTo>
                    <a:pt x="13127" y="201914"/>
                  </a:lnTo>
                  <a:lnTo>
                    <a:pt x="18681" y="242574"/>
                  </a:lnTo>
                  <a:lnTo>
                    <a:pt x="18923" y="235003"/>
                  </a:lnTo>
                  <a:lnTo>
                    <a:pt x="12105" y="193017"/>
                  </a:lnTo>
                  <a:lnTo>
                    <a:pt x="7468" y="149136"/>
                  </a:lnTo>
                  <a:lnTo>
                    <a:pt x="4595" y="104647"/>
                  </a:lnTo>
                  <a:lnTo>
                    <a:pt x="888" y="63790"/>
                  </a:lnTo>
                  <a:lnTo>
                    <a:pt x="11" y="17737"/>
                  </a:lnTo>
                  <a:lnTo>
                    <a:pt x="0" y="15570"/>
                  </a:lnTo>
                  <a:lnTo>
                    <a:pt x="2108" y="13420"/>
                  </a:lnTo>
                  <a:lnTo>
                    <a:pt x="10096" y="9150"/>
                  </a:lnTo>
                  <a:lnTo>
                    <a:pt x="15895" y="11962"/>
                  </a:lnTo>
                  <a:lnTo>
                    <a:pt x="43599" y="45012"/>
                  </a:lnTo>
                  <a:lnTo>
                    <a:pt x="61349" y="67811"/>
                  </a:lnTo>
                  <a:lnTo>
                    <a:pt x="73664" y="77153"/>
                  </a:lnTo>
                  <a:lnTo>
                    <a:pt x="80776" y="80310"/>
                  </a:lnTo>
                  <a:lnTo>
                    <a:pt x="88749" y="70744"/>
                  </a:lnTo>
                  <a:lnTo>
                    <a:pt x="115451" y="26943"/>
                  </a:lnTo>
                  <a:lnTo>
                    <a:pt x="129010" y="732"/>
                  </a:lnTo>
                  <a:lnTo>
                    <a:pt x="131860" y="0"/>
                  </a:lnTo>
                  <a:lnTo>
                    <a:pt x="135171" y="1629"/>
                  </a:lnTo>
                  <a:lnTo>
                    <a:pt x="138789" y="4832"/>
                  </a:lnTo>
                  <a:lnTo>
                    <a:pt x="147253" y="22823"/>
                  </a:lnTo>
                  <a:lnTo>
                    <a:pt x="154229" y="59512"/>
                  </a:lnTo>
                  <a:lnTo>
                    <a:pt x="157393" y="96018"/>
                  </a:lnTo>
                  <a:lnTo>
                    <a:pt x="162827" y="140664"/>
                  </a:lnTo>
                  <a:lnTo>
                    <a:pt x="164631" y="181990"/>
                  </a:lnTo>
                  <a:lnTo>
                    <a:pt x="171426" y="21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539"/>
            <p:cNvSpPr/>
            <p:nvPr>
              <p:custDataLst>
                <p:tags r:id="rId93"/>
              </p:custDataLst>
            </p:nvPr>
          </p:nvSpPr>
          <p:spPr>
            <a:xfrm>
              <a:off x="2768600" y="366558"/>
              <a:ext cx="146051" cy="204943"/>
            </a:xfrm>
            <a:custGeom>
              <a:avLst/>
              <a:gdLst/>
              <a:ahLst/>
              <a:cxnLst/>
              <a:rect l="0" t="0" r="0" b="0"/>
              <a:pathLst>
                <a:path w="146051" h="204943">
                  <a:moveTo>
                    <a:pt x="0" y="90642"/>
                  </a:moveTo>
                  <a:lnTo>
                    <a:pt x="0" y="90642"/>
                  </a:lnTo>
                  <a:lnTo>
                    <a:pt x="0" y="87271"/>
                  </a:lnTo>
                  <a:lnTo>
                    <a:pt x="5467" y="73619"/>
                  </a:lnTo>
                  <a:lnTo>
                    <a:pt x="5761" y="74354"/>
                  </a:lnTo>
                  <a:lnTo>
                    <a:pt x="6316" y="113098"/>
                  </a:lnTo>
                  <a:lnTo>
                    <a:pt x="6345" y="157988"/>
                  </a:lnTo>
                  <a:lnTo>
                    <a:pt x="4468" y="188402"/>
                  </a:lnTo>
                  <a:lnTo>
                    <a:pt x="883" y="201675"/>
                  </a:lnTo>
                  <a:lnTo>
                    <a:pt x="3633" y="193861"/>
                  </a:lnTo>
                  <a:lnTo>
                    <a:pt x="7874" y="152404"/>
                  </a:lnTo>
                  <a:lnTo>
                    <a:pt x="11747" y="114836"/>
                  </a:lnTo>
                  <a:lnTo>
                    <a:pt x="17600" y="67304"/>
                  </a:lnTo>
                  <a:lnTo>
                    <a:pt x="20804" y="26827"/>
                  </a:lnTo>
                  <a:lnTo>
                    <a:pt x="24492" y="16888"/>
                  </a:lnTo>
                  <a:lnTo>
                    <a:pt x="25500" y="16073"/>
                  </a:lnTo>
                  <a:lnTo>
                    <a:pt x="28502" y="15167"/>
                  </a:lnTo>
                  <a:lnTo>
                    <a:pt x="32188" y="22290"/>
                  </a:lnTo>
                  <a:lnTo>
                    <a:pt x="36884" y="32747"/>
                  </a:lnTo>
                  <a:lnTo>
                    <a:pt x="52060" y="47653"/>
                  </a:lnTo>
                  <a:lnTo>
                    <a:pt x="56769" y="50369"/>
                  </a:lnTo>
                  <a:lnTo>
                    <a:pt x="65269" y="51898"/>
                  </a:lnTo>
                  <a:lnTo>
                    <a:pt x="68912" y="52113"/>
                  </a:lnTo>
                  <a:lnTo>
                    <a:pt x="72753" y="50139"/>
                  </a:lnTo>
                  <a:lnTo>
                    <a:pt x="84194" y="37954"/>
                  </a:lnTo>
                  <a:lnTo>
                    <a:pt x="116125" y="0"/>
                  </a:lnTo>
                  <a:lnTo>
                    <a:pt x="119045" y="580"/>
                  </a:lnTo>
                  <a:lnTo>
                    <a:pt x="126051" y="6870"/>
                  </a:lnTo>
                  <a:lnTo>
                    <a:pt x="130106" y="20484"/>
                  </a:lnTo>
                  <a:lnTo>
                    <a:pt x="132709" y="61340"/>
                  </a:lnTo>
                  <a:lnTo>
                    <a:pt x="138291" y="100729"/>
                  </a:lnTo>
                  <a:lnTo>
                    <a:pt x="139422" y="143434"/>
                  </a:lnTo>
                  <a:lnTo>
                    <a:pt x="141544" y="184482"/>
                  </a:lnTo>
                  <a:lnTo>
                    <a:pt x="146050" y="204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540"/>
            <p:cNvSpPr/>
            <p:nvPr>
              <p:custDataLst>
                <p:tags r:id="rId94"/>
              </p:custDataLst>
            </p:nvPr>
          </p:nvSpPr>
          <p:spPr>
            <a:xfrm>
              <a:off x="3028991" y="317895"/>
              <a:ext cx="129978" cy="224226"/>
            </a:xfrm>
            <a:custGeom>
              <a:avLst/>
              <a:gdLst/>
              <a:ahLst/>
              <a:cxnLst/>
              <a:rect l="0" t="0" r="0" b="0"/>
              <a:pathLst>
                <a:path w="129978" h="224226">
                  <a:moveTo>
                    <a:pt x="114259" y="50405"/>
                  </a:moveTo>
                  <a:lnTo>
                    <a:pt x="114259" y="50405"/>
                  </a:lnTo>
                  <a:lnTo>
                    <a:pt x="114259" y="43663"/>
                  </a:lnTo>
                  <a:lnTo>
                    <a:pt x="116140" y="38471"/>
                  </a:lnTo>
                  <a:lnTo>
                    <a:pt x="118623" y="33812"/>
                  </a:lnTo>
                  <a:lnTo>
                    <a:pt x="123719" y="19562"/>
                  </a:lnTo>
                  <a:lnTo>
                    <a:pt x="129370" y="11084"/>
                  </a:lnTo>
                  <a:lnTo>
                    <a:pt x="129977" y="8669"/>
                  </a:lnTo>
                  <a:lnTo>
                    <a:pt x="129677" y="6353"/>
                  </a:lnTo>
                  <a:lnTo>
                    <a:pt x="128771" y="4104"/>
                  </a:lnTo>
                  <a:lnTo>
                    <a:pt x="127461" y="2604"/>
                  </a:lnTo>
                  <a:lnTo>
                    <a:pt x="124125" y="938"/>
                  </a:lnTo>
                  <a:lnTo>
                    <a:pt x="111538" y="0"/>
                  </a:lnTo>
                  <a:lnTo>
                    <a:pt x="97774" y="3093"/>
                  </a:lnTo>
                  <a:lnTo>
                    <a:pt x="66166" y="24419"/>
                  </a:lnTo>
                  <a:lnTo>
                    <a:pt x="47798" y="45057"/>
                  </a:lnTo>
                  <a:lnTo>
                    <a:pt x="22538" y="88376"/>
                  </a:lnTo>
                  <a:lnTo>
                    <a:pt x="3555" y="134334"/>
                  </a:lnTo>
                  <a:lnTo>
                    <a:pt x="274" y="176876"/>
                  </a:lnTo>
                  <a:lnTo>
                    <a:pt x="0" y="205714"/>
                  </a:lnTo>
                  <a:lnTo>
                    <a:pt x="1398" y="209683"/>
                  </a:lnTo>
                  <a:lnTo>
                    <a:pt x="14269" y="223484"/>
                  </a:lnTo>
                  <a:lnTo>
                    <a:pt x="24428" y="224225"/>
                  </a:lnTo>
                  <a:lnTo>
                    <a:pt x="56281" y="217098"/>
                  </a:lnTo>
                  <a:lnTo>
                    <a:pt x="82509" y="209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881"/>
          <p:cNvGrpSpPr/>
          <p:nvPr/>
        </p:nvGrpSpPr>
        <p:grpSpPr>
          <a:xfrm>
            <a:off x="4055840" y="419100"/>
            <a:ext cx="316689" cy="298451"/>
            <a:chOff x="4055840" y="419100"/>
            <a:chExt cx="316689" cy="298451"/>
          </a:xfrm>
        </p:grpSpPr>
        <p:sp>
          <p:nvSpPr>
            <p:cNvPr id="24" name="SMARTInkShape-4541"/>
            <p:cNvSpPr/>
            <p:nvPr>
              <p:custDataLst>
                <p:tags r:id="rId84"/>
              </p:custDataLst>
            </p:nvPr>
          </p:nvSpPr>
          <p:spPr>
            <a:xfrm>
              <a:off x="4191000" y="520700"/>
              <a:ext cx="31751" cy="171451"/>
            </a:xfrm>
            <a:custGeom>
              <a:avLst/>
              <a:gdLst/>
              <a:ahLst/>
              <a:cxnLst/>
              <a:rect l="0" t="0" r="0" b="0"/>
              <a:pathLst>
                <a:path w="31751" h="17145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18167" y="52963"/>
                  </a:lnTo>
                  <a:lnTo>
                    <a:pt x="27342" y="96931"/>
                  </a:lnTo>
                  <a:lnTo>
                    <a:pt x="30879" y="142854"/>
                  </a:lnTo>
                  <a:lnTo>
                    <a:pt x="3175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4542"/>
            <p:cNvSpPr/>
            <p:nvPr>
              <p:custDataLst>
                <p:tags r:id="rId85"/>
              </p:custDataLst>
            </p:nvPr>
          </p:nvSpPr>
          <p:spPr>
            <a:xfrm>
              <a:off x="4184650" y="419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25400"/>
                  </a:moveTo>
                  <a:lnTo>
                    <a:pt x="19050" y="25400"/>
                  </a:lnTo>
                  <a:lnTo>
                    <a:pt x="19050" y="16562"/>
                  </a:lnTo>
                  <a:lnTo>
                    <a:pt x="18344" y="15274"/>
                  </a:lnTo>
                  <a:lnTo>
                    <a:pt x="17168" y="14416"/>
                  </a:lnTo>
                  <a:lnTo>
                    <a:pt x="15679" y="138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543"/>
            <p:cNvSpPr/>
            <p:nvPr>
              <p:custDataLst>
                <p:tags r:id="rId86"/>
              </p:custDataLst>
            </p:nvPr>
          </p:nvSpPr>
          <p:spPr>
            <a:xfrm>
              <a:off x="4055840" y="488950"/>
              <a:ext cx="122461" cy="228601"/>
            </a:xfrm>
            <a:custGeom>
              <a:avLst/>
              <a:gdLst/>
              <a:ahLst/>
              <a:cxnLst/>
              <a:rect l="0" t="0" r="0" b="0"/>
              <a:pathLst>
                <a:path w="122461" h="228601">
                  <a:moveTo>
                    <a:pt x="33560" y="0"/>
                  </a:moveTo>
                  <a:lnTo>
                    <a:pt x="33560" y="0"/>
                  </a:lnTo>
                  <a:lnTo>
                    <a:pt x="23421" y="4364"/>
                  </a:lnTo>
                  <a:lnTo>
                    <a:pt x="15883" y="5467"/>
                  </a:lnTo>
                  <a:lnTo>
                    <a:pt x="12603" y="7173"/>
                  </a:lnTo>
                  <a:lnTo>
                    <a:pt x="7077" y="12830"/>
                  </a:lnTo>
                  <a:lnTo>
                    <a:pt x="0" y="34062"/>
                  </a:lnTo>
                  <a:lnTo>
                    <a:pt x="176" y="72808"/>
                  </a:lnTo>
                  <a:lnTo>
                    <a:pt x="4697" y="109924"/>
                  </a:lnTo>
                  <a:lnTo>
                    <a:pt x="16909" y="157023"/>
                  </a:lnTo>
                  <a:lnTo>
                    <a:pt x="30611" y="190786"/>
                  </a:lnTo>
                  <a:lnTo>
                    <a:pt x="42127" y="206149"/>
                  </a:lnTo>
                  <a:lnTo>
                    <a:pt x="56652" y="217681"/>
                  </a:lnTo>
                  <a:lnTo>
                    <a:pt x="12246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544"/>
            <p:cNvSpPr/>
            <p:nvPr>
              <p:custDataLst>
                <p:tags r:id="rId87"/>
              </p:custDataLst>
            </p:nvPr>
          </p:nvSpPr>
          <p:spPr>
            <a:xfrm>
              <a:off x="4318000" y="476250"/>
              <a:ext cx="54529" cy="234951"/>
            </a:xfrm>
            <a:custGeom>
              <a:avLst/>
              <a:gdLst/>
              <a:ahLst/>
              <a:cxnLst/>
              <a:rect l="0" t="0" r="0" b="0"/>
              <a:pathLst>
                <a:path w="54529" h="2349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3371" y="15580"/>
                  </a:lnTo>
                  <a:lnTo>
                    <a:pt x="29824" y="60526"/>
                  </a:lnTo>
                  <a:lnTo>
                    <a:pt x="43879" y="96250"/>
                  </a:lnTo>
                  <a:lnTo>
                    <a:pt x="54528" y="136135"/>
                  </a:lnTo>
                  <a:lnTo>
                    <a:pt x="53002" y="174549"/>
                  </a:lnTo>
                  <a:lnTo>
                    <a:pt x="44710" y="204824"/>
                  </a:lnTo>
                  <a:lnTo>
                    <a:pt x="190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" name="SMARTInkShape-Group882"/>
          <p:cNvGrpSpPr/>
          <p:nvPr/>
        </p:nvGrpSpPr>
        <p:grpSpPr>
          <a:xfrm>
            <a:off x="4724762" y="302881"/>
            <a:ext cx="665506" cy="591143"/>
            <a:chOff x="4724762" y="302881"/>
            <a:chExt cx="665506" cy="591143"/>
          </a:xfrm>
        </p:grpSpPr>
        <p:sp>
          <p:nvSpPr>
            <p:cNvPr id="29" name="SMARTInkShape-4545"/>
            <p:cNvSpPr/>
            <p:nvPr>
              <p:custDataLst>
                <p:tags r:id="rId78"/>
              </p:custDataLst>
            </p:nvPr>
          </p:nvSpPr>
          <p:spPr>
            <a:xfrm>
              <a:off x="4735100" y="486643"/>
              <a:ext cx="154401" cy="245571"/>
            </a:xfrm>
            <a:custGeom>
              <a:avLst/>
              <a:gdLst/>
              <a:ahLst/>
              <a:cxnLst/>
              <a:rect l="0" t="0" r="0" b="0"/>
              <a:pathLst>
                <a:path w="154401" h="245571">
                  <a:moveTo>
                    <a:pt x="90900" y="21357"/>
                  </a:moveTo>
                  <a:lnTo>
                    <a:pt x="90900" y="21357"/>
                  </a:lnTo>
                  <a:lnTo>
                    <a:pt x="90900" y="9148"/>
                  </a:lnTo>
                  <a:lnTo>
                    <a:pt x="89018" y="3466"/>
                  </a:lnTo>
                  <a:lnTo>
                    <a:pt x="87529" y="963"/>
                  </a:lnTo>
                  <a:lnTo>
                    <a:pt x="85125" y="0"/>
                  </a:lnTo>
                  <a:lnTo>
                    <a:pt x="78691" y="811"/>
                  </a:lnTo>
                  <a:lnTo>
                    <a:pt x="67135" y="5235"/>
                  </a:lnTo>
                  <a:lnTo>
                    <a:pt x="51402" y="21127"/>
                  </a:lnTo>
                  <a:lnTo>
                    <a:pt x="27773" y="61866"/>
                  </a:lnTo>
                  <a:lnTo>
                    <a:pt x="8941" y="106209"/>
                  </a:lnTo>
                  <a:lnTo>
                    <a:pt x="0" y="141599"/>
                  </a:lnTo>
                  <a:lnTo>
                    <a:pt x="310" y="178889"/>
                  </a:lnTo>
                  <a:lnTo>
                    <a:pt x="4870" y="211104"/>
                  </a:lnTo>
                  <a:lnTo>
                    <a:pt x="12448" y="227750"/>
                  </a:lnTo>
                  <a:lnTo>
                    <a:pt x="17432" y="235152"/>
                  </a:lnTo>
                  <a:lnTo>
                    <a:pt x="23577" y="240087"/>
                  </a:lnTo>
                  <a:lnTo>
                    <a:pt x="37931" y="245570"/>
                  </a:lnTo>
                  <a:lnTo>
                    <a:pt x="51836" y="244244"/>
                  </a:lnTo>
                  <a:lnTo>
                    <a:pt x="65072" y="238246"/>
                  </a:lnTo>
                  <a:lnTo>
                    <a:pt x="83012" y="223674"/>
                  </a:lnTo>
                  <a:lnTo>
                    <a:pt x="105349" y="194694"/>
                  </a:lnTo>
                  <a:lnTo>
                    <a:pt x="116426" y="157461"/>
                  </a:lnTo>
                  <a:lnTo>
                    <a:pt x="120806" y="110681"/>
                  </a:lnTo>
                  <a:lnTo>
                    <a:pt x="120875" y="64584"/>
                  </a:lnTo>
                  <a:lnTo>
                    <a:pt x="115746" y="45978"/>
                  </a:lnTo>
                  <a:lnTo>
                    <a:pt x="101554" y="23008"/>
                  </a:lnTo>
                  <a:lnTo>
                    <a:pt x="89991" y="13154"/>
                  </a:lnTo>
                  <a:lnTo>
                    <a:pt x="83944" y="9538"/>
                  </a:lnTo>
                  <a:lnTo>
                    <a:pt x="69699" y="7402"/>
                  </a:lnTo>
                  <a:lnTo>
                    <a:pt x="54666" y="9510"/>
                  </a:lnTo>
                  <a:lnTo>
                    <a:pt x="40929" y="15151"/>
                  </a:lnTo>
                  <a:lnTo>
                    <a:pt x="29650" y="28006"/>
                  </a:lnTo>
                  <a:lnTo>
                    <a:pt x="21345" y="44068"/>
                  </a:lnTo>
                  <a:lnTo>
                    <a:pt x="15575" y="74782"/>
                  </a:lnTo>
                  <a:lnTo>
                    <a:pt x="17400" y="78846"/>
                  </a:lnTo>
                  <a:lnTo>
                    <a:pt x="25072" y="85243"/>
                  </a:lnTo>
                  <a:lnTo>
                    <a:pt x="37419" y="86675"/>
                  </a:lnTo>
                  <a:lnTo>
                    <a:pt x="77272" y="83685"/>
                  </a:lnTo>
                  <a:lnTo>
                    <a:pt x="123253" y="71944"/>
                  </a:lnTo>
                  <a:lnTo>
                    <a:pt x="154400" y="53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4546"/>
            <p:cNvSpPr/>
            <p:nvPr>
              <p:custDataLst>
                <p:tags r:id="rId79"/>
              </p:custDataLst>
            </p:nvPr>
          </p:nvSpPr>
          <p:spPr>
            <a:xfrm>
              <a:off x="4724762" y="302881"/>
              <a:ext cx="88539" cy="83171"/>
            </a:xfrm>
            <a:custGeom>
              <a:avLst/>
              <a:gdLst/>
              <a:ahLst/>
              <a:cxnLst/>
              <a:rect l="0" t="0" r="0" b="0"/>
              <a:pathLst>
                <a:path w="88539" h="83171">
                  <a:moveTo>
                    <a:pt x="25038" y="71769"/>
                  </a:moveTo>
                  <a:lnTo>
                    <a:pt x="25038" y="71769"/>
                  </a:lnTo>
                  <a:lnTo>
                    <a:pt x="18710" y="59115"/>
                  </a:lnTo>
                  <a:lnTo>
                    <a:pt x="15324" y="59083"/>
                  </a:lnTo>
                  <a:lnTo>
                    <a:pt x="11783" y="62838"/>
                  </a:lnTo>
                  <a:lnTo>
                    <a:pt x="1471" y="77892"/>
                  </a:lnTo>
                  <a:lnTo>
                    <a:pt x="0" y="83170"/>
                  </a:lnTo>
                  <a:lnTo>
                    <a:pt x="14574" y="39655"/>
                  </a:lnTo>
                  <a:lnTo>
                    <a:pt x="32632" y="10725"/>
                  </a:lnTo>
                  <a:lnTo>
                    <a:pt x="42967" y="1157"/>
                  </a:lnTo>
                  <a:lnTo>
                    <a:pt x="46869" y="0"/>
                  </a:lnTo>
                  <a:lnTo>
                    <a:pt x="54966" y="596"/>
                  </a:lnTo>
                  <a:lnTo>
                    <a:pt x="61388" y="3212"/>
                  </a:lnTo>
                  <a:lnTo>
                    <a:pt x="64088" y="4898"/>
                  </a:lnTo>
                  <a:lnTo>
                    <a:pt x="74630" y="17383"/>
                  </a:lnTo>
                  <a:lnTo>
                    <a:pt x="88538" y="527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4547"/>
            <p:cNvSpPr/>
            <p:nvPr>
              <p:custDataLst>
                <p:tags r:id="rId80"/>
              </p:custDataLst>
            </p:nvPr>
          </p:nvSpPr>
          <p:spPr>
            <a:xfrm>
              <a:off x="4909726" y="700449"/>
              <a:ext cx="125794" cy="182202"/>
            </a:xfrm>
            <a:custGeom>
              <a:avLst/>
              <a:gdLst/>
              <a:ahLst/>
              <a:cxnLst/>
              <a:rect l="0" t="0" r="0" b="0"/>
              <a:pathLst>
                <a:path w="125794" h="182202">
                  <a:moveTo>
                    <a:pt x="17874" y="80601"/>
                  </a:moveTo>
                  <a:lnTo>
                    <a:pt x="17874" y="80601"/>
                  </a:lnTo>
                  <a:lnTo>
                    <a:pt x="17874" y="77230"/>
                  </a:lnTo>
                  <a:lnTo>
                    <a:pt x="15757" y="76237"/>
                  </a:lnTo>
                  <a:lnTo>
                    <a:pt x="1472" y="74512"/>
                  </a:lnTo>
                  <a:lnTo>
                    <a:pt x="0" y="81893"/>
                  </a:lnTo>
                  <a:lnTo>
                    <a:pt x="809" y="117551"/>
                  </a:lnTo>
                  <a:lnTo>
                    <a:pt x="4790" y="160611"/>
                  </a:lnTo>
                  <a:lnTo>
                    <a:pt x="5123" y="176797"/>
                  </a:lnTo>
                  <a:lnTo>
                    <a:pt x="5171" y="136778"/>
                  </a:lnTo>
                  <a:lnTo>
                    <a:pt x="5879" y="91579"/>
                  </a:lnTo>
                  <a:lnTo>
                    <a:pt x="12082" y="49138"/>
                  </a:lnTo>
                  <a:lnTo>
                    <a:pt x="19247" y="7980"/>
                  </a:lnTo>
                  <a:lnTo>
                    <a:pt x="20906" y="4670"/>
                  </a:lnTo>
                  <a:lnTo>
                    <a:pt x="22717" y="3169"/>
                  </a:lnTo>
                  <a:lnTo>
                    <a:pt x="24631" y="2874"/>
                  </a:lnTo>
                  <a:lnTo>
                    <a:pt x="26611" y="3383"/>
                  </a:lnTo>
                  <a:lnTo>
                    <a:pt x="39930" y="19409"/>
                  </a:lnTo>
                  <a:lnTo>
                    <a:pt x="64103" y="55782"/>
                  </a:lnTo>
                  <a:lnTo>
                    <a:pt x="67038" y="56999"/>
                  </a:lnTo>
                  <a:lnTo>
                    <a:pt x="74062" y="56470"/>
                  </a:lnTo>
                  <a:lnTo>
                    <a:pt x="77205" y="54636"/>
                  </a:lnTo>
                  <a:lnTo>
                    <a:pt x="92941" y="34265"/>
                  </a:lnTo>
                  <a:lnTo>
                    <a:pt x="111785" y="0"/>
                  </a:lnTo>
                  <a:lnTo>
                    <a:pt x="112937" y="761"/>
                  </a:lnTo>
                  <a:lnTo>
                    <a:pt x="116098" y="5370"/>
                  </a:lnTo>
                  <a:lnTo>
                    <a:pt x="124055" y="33909"/>
                  </a:lnTo>
                  <a:lnTo>
                    <a:pt x="125590" y="75184"/>
                  </a:lnTo>
                  <a:lnTo>
                    <a:pt x="125793" y="115009"/>
                  </a:lnTo>
                  <a:lnTo>
                    <a:pt x="120353" y="161944"/>
                  </a:lnTo>
                  <a:lnTo>
                    <a:pt x="117983" y="171552"/>
                  </a:lnTo>
                  <a:lnTo>
                    <a:pt x="116364" y="175101"/>
                  </a:lnTo>
                  <a:lnTo>
                    <a:pt x="115989" y="177468"/>
                  </a:lnTo>
                  <a:lnTo>
                    <a:pt x="119474" y="182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548"/>
            <p:cNvSpPr/>
            <p:nvPr>
              <p:custDataLst>
                <p:tags r:id="rId81"/>
              </p:custDataLst>
            </p:nvPr>
          </p:nvSpPr>
          <p:spPr>
            <a:xfrm>
              <a:off x="5095567" y="707373"/>
              <a:ext cx="121694" cy="156228"/>
            </a:xfrm>
            <a:custGeom>
              <a:avLst/>
              <a:gdLst/>
              <a:ahLst/>
              <a:cxnLst/>
              <a:rect l="0" t="0" r="0" b="0"/>
              <a:pathLst>
                <a:path w="121694" h="156228">
                  <a:moveTo>
                    <a:pt x="16183" y="48277"/>
                  </a:moveTo>
                  <a:lnTo>
                    <a:pt x="16183" y="48277"/>
                  </a:lnTo>
                  <a:lnTo>
                    <a:pt x="16183" y="44906"/>
                  </a:lnTo>
                  <a:lnTo>
                    <a:pt x="15477" y="43913"/>
                  </a:lnTo>
                  <a:lnTo>
                    <a:pt x="14301" y="43251"/>
                  </a:lnTo>
                  <a:lnTo>
                    <a:pt x="12812" y="42810"/>
                  </a:lnTo>
                  <a:lnTo>
                    <a:pt x="11819" y="43927"/>
                  </a:lnTo>
                  <a:lnTo>
                    <a:pt x="10716" y="48931"/>
                  </a:lnTo>
                  <a:lnTo>
                    <a:pt x="9179" y="95515"/>
                  </a:lnTo>
                  <a:lnTo>
                    <a:pt x="3370" y="139817"/>
                  </a:lnTo>
                  <a:lnTo>
                    <a:pt x="0" y="150346"/>
                  </a:lnTo>
                  <a:lnTo>
                    <a:pt x="456" y="150895"/>
                  </a:lnTo>
                  <a:lnTo>
                    <a:pt x="1465" y="150556"/>
                  </a:lnTo>
                  <a:lnTo>
                    <a:pt x="15515" y="104470"/>
                  </a:lnTo>
                  <a:lnTo>
                    <a:pt x="26921" y="59508"/>
                  </a:lnTo>
                  <a:lnTo>
                    <a:pt x="40928" y="12943"/>
                  </a:lnTo>
                  <a:lnTo>
                    <a:pt x="41147" y="13432"/>
                  </a:lnTo>
                  <a:lnTo>
                    <a:pt x="42159" y="20863"/>
                  </a:lnTo>
                  <a:lnTo>
                    <a:pt x="46583" y="36015"/>
                  </a:lnTo>
                  <a:lnTo>
                    <a:pt x="47666" y="45855"/>
                  </a:lnTo>
                  <a:lnTo>
                    <a:pt x="48461" y="46662"/>
                  </a:lnTo>
                  <a:lnTo>
                    <a:pt x="51225" y="47559"/>
                  </a:lnTo>
                  <a:lnTo>
                    <a:pt x="63490" y="44693"/>
                  </a:lnTo>
                  <a:lnTo>
                    <a:pt x="70840" y="39394"/>
                  </a:lnTo>
                  <a:lnTo>
                    <a:pt x="98276" y="1566"/>
                  </a:lnTo>
                  <a:lnTo>
                    <a:pt x="100545" y="203"/>
                  </a:lnTo>
                  <a:lnTo>
                    <a:pt x="102763" y="0"/>
                  </a:lnTo>
                  <a:lnTo>
                    <a:pt x="107110" y="1656"/>
                  </a:lnTo>
                  <a:lnTo>
                    <a:pt x="113522" y="9926"/>
                  </a:lnTo>
                  <a:lnTo>
                    <a:pt x="121305" y="39865"/>
                  </a:lnTo>
                  <a:lnTo>
                    <a:pt x="121693" y="73688"/>
                  </a:lnTo>
                  <a:lnTo>
                    <a:pt x="117592" y="119670"/>
                  </a:lnTo>
                  <a:lnTo>
                    <a:pt x="111714" y="154042"/>
                  </a:lnTo>
                  <a:lnTo>
                    <a:pt x="112326" y="154770"/>
                  </a:lnTo>
                  <a:lnTo>
                    <a:pt x="117783" y="156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4549"/>
            <p:cNvSpPr/>
            <p:nvPr>
              <p:custDataLst>
                <p:tags r:id="rId82"/>
              </p:custDataLst>
            </p:nvPr>
          </p:nvSpPr>
          <p:spPr>
            <a:xfrm>
              <a:off x="5277844" y="699706"/>
              <a:ext cx="112424" cy="194318"/>
            </a:xfrm>
            <a:custGeom>
              <a:avLst/>
              <a:gdLst/>
              <a:ahLst/>
              <a:cxnLst/>
              <a:rect l="0" t="0" r="0" b="0"/>
              <a:pathLst>
                <a:path w="112424" h="194318">
                  <a:moveTo>
                    <a:pt x="106956" y="17844"/>
                  </a:moveTo>
                  <a:lnTo>
                    <a:pt x="106956" y="17844"/>
                  </a:lnTo>
                  <a:lnTo>
                    <a:pt x="106956" y="14473"/>
                  </a:lnTo>
                  <a:lnTo>
                    <a:pt x="107661" y="14186"/>
                  </a:lnTo>
                  <a:lnTo>
                    <a:pt x="110327" y="15748"/>
                  </a:lnTo>
                  <a:lnTo>
                    <a:pt x="111320" y="15741"/>
                  </a:lnTo>
                  <a:lnTo>
                    <a:pt x="111982" y="15031"/>
                  </a:lnTo>
                  <a:lnTo>
                    <a:pt x="112423" y="13852"/>
                  </a:lnTo>
                  <a:lnTo>
                    <a:pt x="112012" y="12360"/>
                  </a:lnTo>
                  <a:lnTo>
                    <a:pt x="106282" y="4897"/>
                  </a:lnTo>
                  <a:lnTo>
                    <a:pt x="104390" y="2863"/>
                  </a:lnTo>
                  <a:lnTo>
                    <a:pt x="98525" y="602"/>
                  </a:lnTo>
                  <a:lnTo>
                    <a:pt x="94985" y="0"/>
                  </a:lnTo>
                  <a:lnTo>
                    <a:pt x="87289" y="1211"/>
                  </a:lnTo>
                  <a:lnTo>
                    <a:pt x="63000" y="10401"/>
                  </a:lnTo>
                  <a:lnTo>
                    <a:pt x="41570" y="32212"/>
                  </a:lnTo>
                  <a:lnTo>
                    <a:pt x="22867" y="70887"/>
                  </a:lnTo>
                  <a:lnTo>
                    <a:pt x="9640" y="117875"/>
                  </a:lnTo>
                  <a:lnTo>
                    <a:pt x="2361" y="162874"/>
                  </a:lnTo>
                  <a:lnTo>
                    <a:pt x="0" y="175900"/>
                  </a:lnTo>
                  <a:lnTo>
                    <a:pt x="1330" y="181695"/>
                  </a:lnTo>
                  <a:lnTo>
                    <a:pt x="7931" y="191164"/>
                  </a:lnTo>
                  <a:lnTo>
                    <a:pt x="13792" y="193653"/>
                  </a:lnTo>
                  <a:lnTo>
                    <a:pt x="17330" y="194317"/>
                  </a:lnTo>
                  <a:lnTo>
                    <a:pt x="46929" y="190060"/>
                  </a:lnTo>
                  <a:lnTo>
                    <a:pt x="81556" y="176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4550"/>
            <p:cNvSpPr/>
            <p:nvPr>
              <p:custDataLst>
                <p:tags r:id="rId83"/>
              </p:custDataLst>
            </p:nvPr>
          </p:nvSpPr>
          <p:spPr>
            <a:xfrm>
              <a:off x="5290433" y="800100"/>
              <a:ext cx="94368" cy="25401"/>
            </a:xfrm>
            <a:custGeom>
              <a:avLst/>
              <a:gdLst/>
              <a:ahLst/>
              <a:cxnLst/>
              <a:rect l="0" t="0" r="0" b="0"/>
              <a:pathLst>
                <a:path w="943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2029"/>
                  </a:lnTo>
                  <a:lnTo>
                    <a:pt x="44973" y="8393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883"/>
          <p:cNvGrpSpPr/>
          <p:nvPr/>
        </p:nvGrpSpPr>
        <p:grpSpPr>
          <a:xfrm>
            <a:off x="5929401" y="510386"/>
            <a:ext cx="132400" cy="230519"/>
            <a:chOff x="5929401" y="510386"/>
            <a:chExt cx="132400" cy="230519"/>
          </a:xfrm>
        </p:grpSpPr>
        <p:sp>
          <p:nvSpPr>
            <p:cNvPr id="36" name="SMARTInkShape-4551"/>
            <p:cNvSpPr/>
            <p:nvPr>
              <p:custDataLst>
                <p:tags r:id="rId75"/>
              </p:custDataLst>
            </p:nvPr>
          </p:nvSpPr>
          <p:spPr>
            <a:xfrm>
              <a:off x="5949950" y="60325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9644" y="55077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552"/>
            <p:cNvSpPr/>
            <p:nvPr>
              <p:custDataLst>
                <p:tags r:id="rId76"/>
              </p:custDataLst>
            </p:nvPr>
          </p:nvSpPr>
          <p:spPr>
            <a:xfrm>
              <a:off x="5929401" y="510386"/>
              <a:ext cx="14200" cy="42065"/>
            </a:xfrm>
            <a:custGeom>
              <a:avLst/>
              <a:gdLst/>
              <a:ahLst/>
              <a:cxnLst/>
              <a:rect l="0" t="0" r="0" b="0"/>
              <a:pathLst>
                <a:path w="14200" h="42065">
                  <a:moveTo>
                    <a:pt x="14199" y="42064"/>
                  </a:moveTo>
                  <a:lnTo>
                    <a:pt x="14199" y="42064"/>
                  </a:lnTo>
                  <a:lnTo>
                    <a:pt x="13494" y="27561"/>
                  </a:lnTo>
                  <a:lnTo>
                    <a:pt x="8732" y="6122"/>
                  </a:lnTo>
                  <a:lnTo>
                    <a:pt x="7026" y="3286"/>
                  </a:lnTo>
                  <a:lnTo>
                    <a:pt x="4478" y="1395"/>
                  </a:lnTo>
                  <a:lnTo>
                    <a:pt x="1367" y="135"/>
                  </a:lnTo>
                  <a:lnTo>
                    <a:pt x="0" y="0"/>
                  </a:lnTo>
                  <a:lnTo>
                    <a:pt x="7849" y="3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553"/>
            <p:cNvSpPr/>
            <p:nvPr>
              <p:custDataLst>
                <p:tags r:id="rId77"/>
              </p:custDataLst>
            </p:nvPr>
          </p:nvSpPr>
          <p:spPr>
            <a:xfrm>
              <a:off x="5992211" y="537617"/>
              <a:ext cx="69590" cy="203288"/>
            </a:xfrm>
            <a:custGeom>
              <a:avLst/>
              <a:gdLst/>
              <a:ahLst/>
              <a:cxnLst/>
              <a:rect l="0" t="0" r="0" b="0"/>
              <a:pathLst>
                <a:path w="69590" h="203288">
                  <a:moveTo>
                    <a:pt x="40289" y="27533"/>
                  </a:moveTo>
                  <a:lnTo>
                    <a:pt x="40289" y="27533"/>
                  </a:lnTo>
                  <a:lnTo>
                    <a:pt x="40288" y="20791"/>
                  </a:lnTo>
                  <a:lnTo>
                    <a:pt x="36526" y="13718"/>
                  </a:lnTo>
                  <a:lnTo>
                    <a:pt x="25984" y="1050"/>
                  </a:lnTo>
                  <a:lnTo>
                    <a:pt x="23696" y="0"/>
                  </a:lnTo>
                  <a:lnTo>
                    <a:pt x="21467" y="6"/>
                  </a:lnTo>
                  <a:lnTo>
                    <a:pt x="19274" y="715"/>
                  </a:lnTo>
                  <a:lnTo>
                    <a:pt x="9446" y="11826"/>
                  </a:lnTo>
                  <a:lnTo>
                    <a:pt x="968" y="28523"/>
                  </a:lnTo>
                  <a:lnTo>
                    <a:pt x="0" y="42555"/>
                  </a:lnTo>
                  <a:lnTo>
                    <a:pt x="5128" y="71187"/>
                  </a:lnTo>
                  <a:lnTo>
                    <a:pt x="18710" y="101590"/>
                  </a:lnTo>
                  <a:lnTo>
                    <a:pt x="51532" y="145611"/>
                  </a:lnTo>
                  <a:lnTo>
                    <a:pt x="63768" y="165373"/>
                  </a:lnTo>
                  <a:lnTo>
                    <a:pt x="69589" y="185732"/>
                  </a:lnTo>
                  <a:lnTo>
                    <a:pt x="69068" y="194975"/>
                  </a:lnTo>
                  <a:lnTo>
                    <a:pt x="67942" y="198428"/>
                  </a:lnTo>
                  <a:lnTo>
                    <a:pt x="64369" y="200730"/>
                  </a:lnTo>
                  <a:lnTo>
                    <a:pt x="52873" y="203287"/>
                  </a:lnTo>
                  <a:lnTo>
                    <a:pt x="27589" y="198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884"/>
          <p:cNvGrpSpPr/>
          <p:nvPr/>
        </p:nvGrpSpPr>
        <p:grpSpPr>
          <a:xfrm>
            <a:off x="6567086" y="468294"/>
            <a:ext cx="1097365" cy="338170"/>
            <a:chOff x="6567086" y="468294"/>
            <a:chExt cx="1097365" cy="338170"/>
          </a:xfrm>
        </p:grpSpPr>
        <p:sp>
          <p:nvSpPr>
            <p:cNvPr id="40" name="SMARTInkShape-4554"/>
            <p:cNvSpPr/>
            <p:nvPr>
              <p:custDataLst>
                <p:tags r:id="rId62"/>
              </p:custDataLst>
            </p:nvPr>
          </p:nvSpPr>
          <p:spPr>
            <a:xfrm>
              <a:off x="6567086" y="598168"/>
              <a:ext cx="75015" cy="171245"/>
            </a:xfrm>
            <a:custGeom>
              <a:avLst/>
              <a:gdLst/>
              <a:ahLst/>
              <a:cxnLst/>
              <a:rect l="0" t="0" r="0" b="0"/>
              <a:pathLst>
                <a:path w="75015" h="171245">
                  <a:moveTo>
                    <a:pt x="68664" y="30482"/>
                  </a:moveTo>
                  <a:lnTo>
                    <a:pt x="68664" y="30482"/>
                  </a:lnTo>
                  <a:lnTo>
                    <a:pt x="73690" y="18549"/>
                  </a:lnTo>
                  <a:lnTo>
                    <a:pt x="74936" y="3010"/>
                  </a:lnTo>
                  <a:lnTo>
                    <a:pt x="74257" y="1584"/>
                  </a:lnTo>
                  <a:lnTo>
                    <a:pt x="73098" y="633"/>
                  </a:lnTo>
                  <a:lnTo>
                    <a:pt x="71620" y="0"/>
                  </a:lnTo>
                  <a:lnTo>
                    <a:pt x="66214" y="1177"/>
                  </a:lnTo>
                  <a:lnTo>
                    <a:pt x="62798" y="2479"/>
                  </a:lnTo>
                  <a:lnTo>
                    <a:pt x="42811" y="19776"/>
                  </a:lnTo>
                  <a:lnTo>
                    <a:pt x="12940" y="59716"/>
                  </a:lnTo>
                  <a:lnTo>
                    <a:pt x="2817" y="95018"/>
                  </a:lnTo>
                  <a:lnTo>
                    <a:pt x="0" y="127920"/>
                  </a:lnTo>
                  <a:lnTo>
                    <a:pt x="3104" y="146460"/>
                  </a:lnTo>
                  <a:lnTo>
                    <a:pt x="9187" y="160344"/>
                  </a:lnTo>
                  <a:lnTo>
                    <a:pt x="16594" y="168867"/>
                  </a:lnTo>
                  <a:lnTo>
                    <a:pt x="32116" y="171244"/>
                  </a:lnTo>
                  <a:lnTo>
                    <a:pt x="50303" y="169243"/>
                  </a:lnTo>
                  <a:lnTo>
                    <a:pt x="75014" y="157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555"/>
            <p:cNvSpPr/>
            <p:nvPr>
              <p:custDataLst>
                <p:tags r:id="rId63"/>
              </p:custDataLst>
            </p:nvPr>
          </p:nvSpPr>
          <p:spPr>
            <a:xfrm>
              <a:off x="6698089" y="662688"/>
              <a:ext cx="63639" cy="102322"/>
            </a:xfrm>
            <a:custGeom>
              <a:avLst/>
              <a:gdLst/>
              <a:ahLst/>
              <a:cxnLst/>
              <a:rect l="0" t="0" r="0" b="0"/>
              <a:pathLst>
                <a:path w="63639" h="102322">
                  <a:moveTo>
                    <a:pt x="32911" y="23112"/>
                  </a:moveTo>
                  <a:lnTo>
                    <a:pt x="32911" y="23112"/>
                  </a:lnTo>
                  <a:lnTo>
                    <a:pt x="32911" y="5435"/>
                  </a:lnTo>
                  <a:lnTo>
                    <a:pt x="32205" y="2861"/>
                  </a:lnTo>
                  <a:lnTo>
                    <a:pt x="31029" y="1145"/>
                  </a:lnTo>
                  <a:lnTo>
                    <a:pt x="29540" y="0"/>
                  </a:lnTo>
                  <a:lnTo>
                    <a:pt x="27135" y="1354"/>
                  </a:lnTo>
                  <a:lnTo>
                    <a:pt x="15020" y="16854"/>
                  </a:lnTo>
                  <a:lnTo>
                    <a:pt x="2252" y="47197"/>
                  </a:lnTo>
                  <a:lnTo>
                    <a:pt x="0" y="66037"/>
                  </a:lnTo>
                  <a:lnTo>
                    <a:pt x="932" y="94385"/>
                  </a:lnTo>
                  <a:lnTo>
                    <a:pt x="2418" y="98144"/>
                  </a:lnTo>
                  <a:lnTo>
                    <a:pt x="4822" y="100650"/>
                  </a:lnTo>
                  <a:lnTo>
                    <a:pt x="7834" y="102321"/>
                  </a:lnTo>
                  <a:lnTo>
                    <a:pt x="16827" y="102296"/>
                  </a:lnTo>
                  <a:lnTo>
                    <a:pt x="27173" y="99227"/>
                  </a:lnTo>
                  <a:lnTo>
                    <a:pt x="36476" y="93159"/>
                  </a:lnTo>
                  <a:lnTo>
                    <a:pt x="53018" y="75068"/>
                  </a:lnTo>
                  <a:lnTo>
                    <a:pt x="59485" y="61726"/>
                  </a:lnTo>
                  <a:lnTo>
                    <a:pt x="63638" y="29172"/>
                  </a:lnTo>
                  <a:lnTo>
                    <a:pt x="61863" y="21507"/>
                  </a:lnTo>
                  <a:lnTo>
                    <a:pt x="54245" y="9228"/>
                  </a:lnTo>
                  <a:lnTo>
                    <a:pt x="47567" y="2830"/>
                  </a:lnTo>
                  <a:lnTo>
                    <a:pt x="44797" y="1124"/>
                  </a:lnTo>
                  <a:lnTo>
                    <a:pt x="42246" y="692"/>
                  </a:lnTo>
                  <a:lnTo>
                    <a:pt x="32911" y="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556"/>
            <p:cNvSpPr/>
            <p:nvPr>
              <p:custDataLst>
                <p:tags r:id="rId64"/>
              </p:custDataLst>
            </p:nvPr>
          </p:nvSpPr>
          <p:spPr>
            <a:xfrm>
              <a:off x="6801732" y="639123"/>
              <a:ext cx="68969" cy="113530"/>
            </a:xfrm>
            <a:custGeom>
              <a:avLst/>
              <a:gdLst/>
              <a:ahLst/>
              <a:cxnLst/>
              <a:rect l="0" t="0" r="0" b="0"/>
              <a:pathLst>
                <a:path w="68969" h="113530">
                  <a:moveTo>
                    <a:pt x="5468" y="14927"/>
                  </a:moveTo>
                  <a:lnTo>
                    <a:pt x="5468" y="14927"/>
                  </a:lnTo>
                  <a:lnTo>
                    <a:pt x="5468" y="0"/>
                  </a:lnTo>
                  <a:lnTo>
                    <a:pt x="5468" y="41418"/>
                  </a:lnTo>
                  <a:lnTo>
                    <a:pt x="5468" y="82760"/>
                  </a:lnTo>
                  <a:lnTo>
                    <a:pt x="3586" y="101348"/>
                  </a:lnTo>
                  <a:lnTo>
                    <a:pt x="0" y="113529"/>
                  </a:lnTo>
                  <a:lnTo>
                    <a:pt x="10706" y="76672"/>
                  </a:lnTo>
                  <a:lnTo>
                    <a:pt x="27016" y="31252"/>
                  </a:lnTo>
                  <a:lnTo>
                    <a:pt x="43669" y="4589"/>
                  </a:lnTo>
                  <a:lnTo>
                    <a:pt x="46457" y="2391"/>
                  </a:lnTo>
                  <a:lnTo>
                    <a:pt x="49022" y="1631"/>
                  </a:lnTo>
                  <a:lnTo>
                    <a:pt x="51438" y="1829"/>
                  </a:lnTo>
                  <a:lnTo>
                    <a:pt x="53753" y="3373"/>
                  </a:lnTo>
                  <a:lnTo>
                    <a:pt x="58207" y="8851"/>
                  </a:lnTo>
                  <a:lnTo>
                    <a:pt x="61312" y="26611"/>
                  </a:lnTo>
                  <a:lnTo>
                    <a:pt x="62503" y="71105"/>
                  </a:lnTo>
                  <a:lnTo>
                    <a:pt x="63301" y="95168"/>
                  </a:lnTo>
                  <a:lnTo>
                    <a:pt x="68968" y="103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557"/>
            <p:cNvSpPr/>
            <p:nvPr>
              <p:custDataLst>
                <p:tags r:id="rId65"/>
              </p:custDataLst>
            </p:nvPr>
          </p:nvSpPr>
          <p:spPr>
            <a:xfrm>
              <a:off x="6925839" y="613991"/>
              <a:ext cx="59162" cy="162697"/>
            </a:xfrm>
            <a:custGeom>
              <a:avLst/>
              <a:gdLst/>
              <a:ahLst/>
              <a:cxnLst/>
              <a:rect l="0" t="0" r="0" b="0"/>
              <a:pathLst>
                <a:path w="59162" h="162697">
                  <a:moveTo>
                    <a:pt x="59161" y="33709"/>
                  </a:moveTo>
                  <a:lnTo>
                    <a:pt x="59161" y="33709"/>
                  </a:lnTo>
                  <a:lnTo>
                    <a:pt x="58456" y="19206"/>
                  </a:lnTo>
                  <a:lnTo>
                    <a:pt x="54092" y="6991"/>
                  </a:lnTo>
                  <a:lnTo>
                    <a:pt x="50322" y="1138"/>
                  </a:lnTo>
                  <a:lnTo>
                    <a:pt x="46918" y="0"/>
                  </a:lnTo>
                  <a:lnTo>
                    <a:pt x="37492" y="618"/>
                  </a:lnTo>
                  <a:lnTo>
                    <a:pt x="23655" y="4933"/>
                  </a:lnTo>
                  <a:lnTo>
                    <a:pt x="14923" y="14334"/>
                  </a:lnTo>
                  <a:lnTo>
                    <a:pt x="1191" y="39995"/>
                  </a:lnTo>
                  <a:lnTo>
                    <a:pt x="0" y="54612"/>
                  </a:lnTo>
                  <a:lnTo>
                    <a:pt x="3233" y="70516"/>
                  </a:lnTo>
                  <a:lnTo>
                    <a:pt x="28620" y="117074"/>
                  </a:lnTo>
                  <a:lnTo>
                    <a:pt x="41212" y="138449"/>
                  </a:lnTo>
                  <a:lnTo>
                    <a:pt x="42256" y="143047"/>
                  </a:lnTo>
                  <a:lnTo>
                    <a:pt x="41534" y="151918"/>
                  </a:lnTo>
                  <a:lnTo>
                    <a:pt x="39648" y="155554"/>
                  </a:lnTo>
                  <a:lnTo>
                    <a:pt x="33791" y="161475"/>
                  </a:lnTo>
                  <a:lnTo>
                    <a:pt x="30959" y="162631"/>
                  </a:lnTo>
                  <a:lnTo>
                    <a:pt x="28365" y="162696"/>
                  </a:lnTo>
                  <a:lnTo>
                    <a:pt x="25930" y="162034"/>
                  </a:lnTo>
                  <a:lnTo>
                    <a:pt x="8361" y="1353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4558"/>
            <p:cNvSpPr/>
            <p:nvPr>
              <p:custDataLst>
                <p:tags r:id="rId66"/>
              </p:custDataLst>
            </p:nvPr>
          </p:nvSpPr>
          <p:spPr>
            <a:xfrm>
              <a:off x="7029450" y="635000"/>
              <a:ext cx="12701" cy="114301"/>
            </a:xfrm>
            <a:custGeom>
              <a:avLst/>
              <a:gdLst/>
              <a:ahLst/>
              <a:cxnLst/>
              <a:rect l="0" t="0" r="0" b="0"/>
              <a:pathLst>
                <a:path w="12701" h="114301">
                  <a:moveTo>
                    <a:pt x="12700" y="0"/>
                  </a:moveTo>
                  <a:lnTo>
                    <a:pt x="12700" y="0"/>
                  </a:lnTo>
                  <a:lnTo>
                    <a:pt x="12699" y="6742"/>
                  </a:lnTo>
                  <a:lnTo>
                    <a:pt x="10818" y="11933"/>
                  </a:lnTo>
                  <a:lnTo>
                    <a:pt x="9329" y="14306"/>
                  </a:lnTo>
                  <a:lnTo>
                    <a:pt x="6611" y="61550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4559"/>
            <p:cNvSpPr/>
            <p:nvPr>
              <p:custDataLst>
                <p:tags r:id="rId67"/>
              </p:custDataLst>
            </p:nvPr>
          </p:nvSpPr>
          <p:spPr>
            <a:xfrm>
              <a:off x="7061199" y="562080"/>
              <a:ext cx="2" cy="9421"/>
            </a:xfrm>
            <a:custGeom>
              <a:avLst/>
              <a:gdLst/>
              <a:ahLst/>
              <a:cxnLst/>
              <a:rect l="0" t="0" r="0" b="0"/>
              <a:pathLst>
                <a:path w="2" h="9421">
                  <a:moveTo>
                    <a:pt x="1" y="9420"/>
                  </a:moveTo>
                  <a:lnTo>
                    <a:pt x="1" y="9420"/>
                  </a:lnTo>
                  <a:lnTo>
                    <a:pt x="0" y="0"/>
                  </a:lnTo>
                  <a:lnTo>
                    <a:pt x="1" y="3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560"/>
            <p:cNvSpPr/>
            <p:nvPr>
              <p:custDataLst>
                <p:tags r:id="rId68"/>
              </p:custDataLst>
            </p:nvPr>
          </p:nvSpPr>
          <p:spPr>
            <a:xfrm>
              <a:off x="7067550" y="599965"/>
              <a:ext cx="69851" cy="174736"/>
            </a:xfrm>
            <a:custGeom>
              <a:avLst/>
              <a:gdLst/>
              <a:ahLst/>
              <a:cxnLst/>
              <a:rect l="0" t="0" r="0" b="0"/>
              <a:pathLst>
                <a:path w="69851" h="174736">
                  <a:moveTo>
                    <a:pt x="69850" y="35035"/>
                  </a:moveTo>
                  <a:lnTo>
                    <a:pt x="69850" y="35035"/>
                  </a:lnTo>
                  <a:lnTo>
                    <a:pt x="51553" y="7278"/>
                  </a:lnTo>
                  <a:lnTo>
                    <a:pt x="43844" y="1532"/>
                  </a:lnTo>
                  <a:lnTo>
                    <a:pt x="39812" y="0"/>
                  </a:lnTo>
                  <a:lnTo>
                    <a:pt x="36419" y="389"/>
                  </a:lnTo>
                  <a:lnTo>
                    <a:pt x="33451" y="2060"/>
                  </a:lnTo>
                  <a:lnTo>
                    <a:pt x="25905" y="11154"/>
                  </a:lnTo>
                  <a:lnTo>
                    <a:pt x="23619" y="14881"/>
                  </a:lnTo>
                  <a:lnTo>
                    <a:pt x="22962" y="26548"/>
                  </a:lnTo>
                  <a:lnTo>
                    <a:pt x="28289" y="53663"/>
                  </a:lnTo>
                  <a:lnTo>
                    <a:pt x="52504" y="100771"/>
                  </a:lnTo>
                  <a:lnTo>
                    <a:pt x="58142" y="112699"/>
                  </a:lnTo>
                  <a:lnTo>
                    <a:pt x="59237" y="124586"/>
                  </a:lnTo>
                  <a:lnTo>
                    <a:pt x="55887" y="141296"/>
                  </a:lnTo>
                  <a:lnTo>
                    <a:pt x="54191" y="146092"/>
                  </a:lnTo>
                  <a:lnTo>
                    <a:pt x="38320" y="162956"/>
                  </a:lnTo>
                  <a:lnTo>
                    <a:pt x="0" y="174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561"/>
            <p:cNvSpPr/>
            <p:nvPr>
              <p:custDataLst>
                <p:tags r:id="rId69"/>
              </p:custDataLst>
            </p:nvPr>
          </p:nvSpPr>
          <p:spPr>
            <a:xfrm>
              <a:off x="7217132" y="476250"/>
              <a:ext cx="66319" cy="320192"/>
            </a:xfrm>
            <a:custGeom>
              <a:avLst/>
              <a:gdLst/>
              <a:ahLst/>
              <a:cxnLst/>
              <a:rect l="0" t="0" r="0" b="0"/>
              <a:pathLst>
                <a:path w="66319" h="320192">
                  <a:moveTo>
                    <a:pt x="66318" y="0"/>
                  </a:moveTo>
                  <a:lnTo>
                    <a:pt x="66318" y="0"/>
                  </a:lnTo>
                  <a:lnTo>
                    <a:pt x="62947" y="24419"/>
                  </a:lnTo>
                  <a:lnTo>
                    <a:pt x="51122" y="70179"/>
                  </a:lnTo>
                  <a:lnTo>
                    <a:pt x="42843" y="108753"/>
                  </a:lnTo>
                  <a:lnTo>
                    <a:pt x="32473" y="148326"/>
                  </a:lnTo>
                  <a:lnTo>
                    <a:pt x="22290" y="187735"/>
                  </a:lnTo>
                  <a:lnTo>
                    <a:pt x="11340" y="235030"/>
                  </a:lnTo>
                  <a:lnTo>
                    <a:pt x="2829" y="278789"/>
                  </a:lnTo>
                  <a:lnTo>
                    <a:pt x="0" y="298178"/>
                  </a:lnTo>
                  <a:lnTo>
                    <a:pt x="1095" y="311500"/>
                  </a:lnTo>
                  <a:lnTo>
                    <a:pt x="3786" y="315616"/>
                  </a:lnTo>
                  <a:lnTo>
                    <a:pt x="7697" y="318361"/>
                  </a:lnTo>
                  <a:lnTo>
                    <a:pt x="12420" y="320191"/>
                  </a:lnTo>
                  <a:lnTo>
                    <a:pt x="17686" y="319294"/>
                  </a:lnTo>
                  <a:lnTo>
                    <a:pt x="35210" y="307919"/>
                  </a:lnTo>
                  <a:lnTo>
                    <a:pt x="47552" y="297014"/>
                  </a:lnTo>
                  <a:lnTo>
                    <a:pt x="66318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4562"/>
            <p:cNvSpPr/>
            <p:nvPr>
              <p:custDataLst>
                <p:tags r:id="rId70"/>
              </p:custDataLst>
            </p:nvPr>
          </p:nvSpPr>
          <p:spPr>
            <a:xfrm>
              <a:off x="7209276" y="641350"/>
              <a:ext cx="131325" cy="25401"/>
            </a:xfrm>
            <a:custGeom>
              <a:avLst/>
              <a:gdLst/>
              <a:ahLst/>
              <a:cxnLst/>
              <a:rect l="0" t="0" r="0" b="0"/>
              <a:pathLst>
                <a:path w="131325" h="25401">
                  <a:moveTo>
                    <a:pt x="17024" y="25400"/>
                  </a:moveTo>
                  <a:lnTo>
                    <a:pt x="17024" y="25400"/>
                  </a:lnTo>
                  <a:lnTo>
                    <a:pt x="13653" y="25400"/>
                  </a:lnTo>
                  <a:lnTo>
                    <a:pt x="0" y="19933"/>
                  </a:lnTo>
                  <a:lnTo>
                    <a:pt x="736" y="18933"/>
                  </a:lnTo>
                  <a:lnTo>
                    <a:pt x="5316" y="15941"/>
                  </a:lnTo>
                  <a:lnTo>
                    <a:pt x="44505" y="9364"/>
                  </a:lnTo>
                  <a:lnTo>
                    <a:pt x="85167" y="1850"/>
                  </a:lnTo>
                  <a:lnTo>
                    <a:pt x="1313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4563"/>
            <p:cNvSpPr/>
            <p:nvPr>
              <p:custDataLst>
                <p:tags r:id="rId71"/>
              </p:custDataLst>
            </p:nvPr>
          </p:nvSpPr>
          <p:spPr>
            <a:xfrm>
              <a:off x="7320895" y="633460"/>
              <a:ext cx="89556" cy="129698"/>
            </a:xfrm>
            <a:custGeom>
              <a:avLst/>
              <a:gdLst/>
              <a:ahLst/>
              <a:cxnLst/>
              <a:rect l="0" t="0" r="0" b="0"/>
              <a:pathLst>
                <a:path w="89556" h="129698">
                  <a:moveTo>
                    <a:pt x="13355" y="58690"/>
                  </a:moveTo>
                  <a:lnTo>
                    <a:pt x="13355" y="58690"/>
                  </a:lnTo>
                  <a:lnTo>
                    <a:pt x="37120" y="31554"/>
                  </a:lnTo>
                  <a:lnTo>
                    <a:pt x="46110" y="13726"/>
                  </a:lnTo>
                  <a:lnTo>
                    <a:pt x="47198" y="5074"/>
                  </a:lnTo>
                  <a:lnTo>
                    <a:pt x="46501" y="1780"/>
                  </a:lnTo>
                  <a:lnTo>
                    <a:pt x="44624" y="289"/>
                  </a:lnTo>
                  <a:lnTo>
                    <a:pt x="41963" y="0"/>
                  </a:lnTo>
                  <a:lnTo>
                    <a:pt x="38777" y="513"/>
                  </a:lnTo>
                  <a:lnTo>
                    <a:pt x="24180" y="7978"/>
                  </a:lnTo>
                  <a:lnTo>
                    <a:pt x="14404" y="20864"/>
                  </a:lnTo>
                  <a:lnTo>
                    <a:pt x="0" y="57882"/>
                  </a:lnTo>
                  <a:lnTo>
                    <a:pt x="598" y="78322"/>
                  </a:lnTo>
                  <a:lnTo>
                    <a:pt x="8869" y="105899"/>
                  </a:lnTo>
                  <a:lnTo>
                    <a:pt x="12481" y="113446"/>
                  </a:lnTo>
                  <a:lnTo>
                    <a:pt x="24020" y="123713"/>
                  </a:lnTo>
                  <a:lnTo>
                    <a:pt x="31049" y="127439"/>
                  </a:lnTo>
                  <a:lnTo>
                    <a:pt x="44502" y="129697"/>
                  </a:lnTo>
                  <a:lnTo>
                    <a:pt x="51053" y="129311"/>
                  </a:lnTo>
                  <a:lnTo>
                    <a:pt x="89555" y="109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564"/>
            <p:cNvSpPr/>
            <p:nvPr>
              <p:custDataLst>
                <p:tags r:id="rId72"/>
              </p:custDataLst>
            </p:nvPr>
          </p:nvSpPr>
          <p:spPr>
            <a:xfrm>
              <a:off x="7410577" y="665460"/>
              <a:ext cx="91203" cy="109717"/>
            </a:xfrm>
            <a:custGeom>
              <a:avLst/>
              <a:gdLst/>
              <a:ahLst/>
              <a:cxnLst/>
              <a:rect l="0" t="0" r="0" b="0"/>
              <a:pathLst>
                <a:path w="91203" h="109717">
                  <a:moveTo>
                    <a:pt x="25273" y="20340"/>
                  </a:moveTo>
                  <a:lnTo>
                    <a:pt x="25273" y="20340"/>
                  </a:lnTo>
                  <a:lnTo>
                    <a:pt x="28643" y="16969"/>
                  </a:lnTo>
                  <a:lnTo>
                    <a:pt x="30299" y="11551"/>
                  </a:lnTo>
                  <a:lnTo>
                    <a:pt x="31361" y="3317"/>
                  </a:lnTo>
                  <a:lnTo>
                    <a:pt x="24802" y="12003"/>
                  </a:lnTo>
                  <a:lnTo>
                    <a:pt x="21536" y="22279"/>
                  </a:lnTo>
                  <a:lnTo>
                    <a:pt x="7219" y="68662"/>
                  </a:lnTo>
                  <a:lnTo>
                    <a:pt x="1324" y="92680"/>
                  </a:lnTo>
                  <a:lnTo>
                    <a:pt x="64" y="109716"/>
                  </a:lnTo>
                  <a:lnTo>
                    <a:pt x="0" y="109557"/>
                  </a:lnTo>
                  <a:lnTo>
                    <a:pt x="12093" y="69269"/>
                  </a:lnTo>
                  <a:lnTo>
                    <a:pt x="28418" y="35179"/>
                  </a:lnTo>
                  <a:lnTo>
                    <a:pt x="54215" y="5267"/>
                  </a:lnTo>
                  <a:lnTo>
                    <a:pt x="61890" y="0"/>
                  </a:lnTo>
                  <a:lnTo>
                    <a:pt x="65912" y="430"/>
                  </a:lnTo>
                  <a:lnTo>
                    <a:pt x="74143" y="6552"/>
                  </a:lnTo>
                  <a:lnTo>
                    <a:pt x="83340" y="21899"/>
                  </a:lnTo>
                  <a:lnTo>
                    <a:pt x="90534" y="43223"/>
                  </a:lnTo>
                  <a:lnTo>
                    <a:pt x="91202" y="57321"/>
                  </a:lnTo>
                  <a:lnTo>
                    <a:pt x="88773" y="9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565"/>
            <p:cNvSpPr/>
            <p:nvPr>
              <p:custDataLst>
                <p:tags r:id="rId73"/>
              </p:custDataLst>
            </p:nvPr>
          </p:nvSpPr>
          <p:spPr>
            <a:xfrm>
              <a:off x="7558917" y="468294"/>
              <a:ext cx="76696" cy="338170"/>
            </a:xfrm>
            <a:custGeom>
              <a:avLst/>
              <a:gdLst/>
              <a:ahLst/>
              <a:cxnLst/>
              <a:rect l="0" t="0" r="0" b="0"/>
              <a:pathLst>
                <a:path w="76696" h="338170">
                  <a:moveTo>
                    <a:pt x="61083" y="14306"/>
                  </a:moveTo>
                  <a:lnTo>
                    <a:pt x="61083" y="14306"/>
                  </a:lnTo>
                  <a:lnTo>
                    <a:pt x="69810" y="4872"/>
                  </a:lnTo>
                  <a:lnTo>
                    <a:pt x="72017" y="0"/>
                  </a:lnTo>
                  <a:lnTo>
                    <a:pt x="73312" y="536"/>
                  </a:lnTo>
                  <a:lnTo>
                    <a:pt x="76631" y="6775"/>
                  </a:lnTo>
                  <a:lnTo>
                    <a:pt x="76695" y="16603"/>
                  </a:lnTo>
                  <a:lnTo>
                    <a:pt x="67616" y="57015"/>
                  </a:lnTo>
                  <a:lnTo>
                    <a:pt x="59647" y="99711"/>
                  </a:lnTo>
                  <a:lnTo>
                    <a:pt x="49447" y="147012"/>
                  </a:lnTo>
                  <a:lnTo>
                    <a:pt x="44229" y="183292"/>
                  </a:lnTo>
                  <a:lnTo>
                    <a:pt x="35942" y="222028"/>
                  </a:lnTo>
                  <a:lnTo>
                    <a:pt x="24864" y="260497"/>
                  </a:lnTo>
                  <a:lnTo>
                    <a:pt x="9818" y="302486"/>
                  </a:lnTo>
                  <a:lnTo>
                    <a:pt x="0" y="334481"/>
                  </a:lnTo>
                  <a:lnTo>
                    <a:pt x="605" y="337117"/>
                  </a:lnTo>
                  <a:lnTo>
                    <a:pt x="2420" y="338169"/>
                  </a:lnTo>
                  <a:lnTo>
                    <a:pt x="5041" y="338165"/>
                  </a:lnTo>
                  <a:lnTo>
                    <a:pt x="31578" y="321198"/>
                  </a:lnTo>
                  <a:lnTo>
                    <a:pt x="38797" y="313686"/>
                  </a:lnTo>
                  <a:lnTo>
                    <a:pt x="54733" y="287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566"/>
            <p:cNvSpPr/>
            <p:nvPr>
              <p:custDataLst>
                <p:tags r:id="rId74"/>
              </p:custDataLst>
            </p:nvPr>
          </p:nvSpPr>
          <p:spPr>
            <a:xfrm>
              <a:off x="7539477" y="609600"/>
              <a:ext cx="124974" cy="50801"/>
            </a:xfrm>
            <a:custGeom>
              <a:avLst/>
              <a:gdLst/>
              <a:ahLst/>
              <a:cxnLst/>
              <a:rect l="0" t="0" r="0" b="0"/>
              <a:pathLst>
                <a:path w="124974" h="50801">
                  <a:moveTo>
                    <a:pt x="17023" y="50800"/>
                  </a:moveTo>
                  <a:lnTo>
                    <a:pt x="17023" y="50800"/>
                  </a:lnTo>
                  <a:lnTo>
                    <a:pt x="0" y="50800"/>
                  </a:lnTo>
                  <a:lnTo>
                    <a:pt x="42121" y="29843"/>
                  </a:lnTo>
                  <a:lnTo>
                    <a:pt x="83181" y="17628"/>
                  </a:lnTo>
                  <a:lnTo>
                    <a:pt x="124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0" name="SMARTInkShape-Group885"/>
          <p:cNvGrpSpPr/>
          <p:nvPr/>
        </p:nvGrpSpPr>
        <p:grpSpPr>
          <a:xfrm>
            <a:off x="3893809" y="1309506"/>
            <a:ext cx="318054" cy="284727"/>
            <a:chOff x="3893809" y="1309506"/>
            <a:chExt cx="318054" cy="284727"/>
          </a:xfrm>
        </p:grpSpPr>
        <p:sp>
          <p:nvSpPr>
            <p:cNvPr id="54" name="SMARTInkShape-4567"/>
            <p:cNvSpPr/>
            <p:nvPr>
              <p:custDataLst>
                <p:tags r:id="rId56"/>
              </p:custDataLst>
            </p:nvPr>
          </p:nvSpPr>
          <p:spPr>
            <a:xfrm>
              <a:off x="4038600" y="1416050"/>
              <a:ext cx="6351" cy="120651"/>
            </a:xfrm>
            <a:custGeom>
              <a:avLst/>
              <a:gdLst/>
              <a:ahLst/>
              <a:cxnLst/>
              <a:rect l="0" t="0" r="0" b="0"/>
              <a:pathLst>
                <a:path w="6351" h="1206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026" y="30443"/>
                  </a:lnTo>
                  <a:lnTo>
                    <a:pt x="6088" y="72101"/>
                  </a:lnTo>
                  <a:lnTo>
                    <a:pt x="63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568"/>
            <p:cNvSpPr/>
            <p:nvPr>
              <p:custDataLst>
                <p:tags r:id="rId57"/>
              </p:custDataLst>
            </p:nvPr>
          </p:nvSpPr>
          <p:spPr>
            <a:xfrm>
              <a:off x="4035530" y="1319764"/>
              <a:ext cx="9421" cy="20087"/>
            </a:xfrm>
            <a:custGeom>
              <a:avLst/>
              <a:gdLst/>
              <a:ahLst/>
              <a:cxnLst/>
              <a:rect l="0" t="0" r="0" b="0"/>
              <a:pathLst>
                <a:path w="9421" h="20087">
                  <a:moveTo>
                    <a:pt x="9420" y="20086"/>
                  </a:moveTo>
                  <a:lnTo>
                    <a:pt x="9420" y="20086"/>
                  </a:lnTo>
                  <a:lnTo>
                    <a:pt x="8714" y="9947"/>
                  </a:lnTo>
                  <a:lnTo>
                    <a:pt x="6049" y="2409"/>
                  </a:lnTo>
                  <a:lnTo>
                    <a:pt x="4351" y="540"/>
                  </a:lnTo>
                  <a:lnTo>
                    <a:pt x="2513" y="0"/>
                  </a:lnTo>
                  <a:lnTo>
                    <a:pt x="582" y="345"/>
                  </a:lnTo>
                  <a:lnTo>
                    <a:pt x="0" y="1281"/>
                  </a:lnTo>
                  <a:lnTo>
                    <a:pt x="318" y="2611"/>
                  </a:lnTo>
                  <a:lnTo>
                    <a:pt x="9420" y="13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569"/>
            <p:cNvSpPr/>
            <p:nvPr>
              <p:custDataLst>
                <p:tags r:id="rId58"/>
              </p:custDataLst>
            </p:nvPr>
          </p:nvSpPr>
          <p:spPr>
            <a:xfrm>
              <a:off x="4089400" y="1403350"/>
              <a:ext cx="25401" cy="139701"/>
            </a:xfrm>
            <a:custGeom>
              <a:avLst/>
              <a:gdLst/>
              <a:ahLst/>
              <a:cxnLst/>
              <a:rect l="0" t="0" r="0" b="0"/>
              <a:pathLst>
                <a:path w="25401" h="139701">
                  <a:moveTo>
                    <a:pt x="0" y="0"/>
                  </a:moveTo>
                  <a:lnTo>
                    <a:pt x="0" y="0"/>
                  </a:lnTo>
                  <a:lnTo>
                    <a:pt x="1411" y="29540"/>
                  </a:lnTo>
                  <a:lnTo>
                    <a:pt x="13815" y="68917"/>
                  </a:lnTo>
                  <a:lnTo>
                    <a:pt x="254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4570"/>
            <p:cNvSpPr/>
            <p:nvPr>
              <p:custDataLst>
                <p:tags r:id="rId59"/>
              </p:custDataLst>
            </p:nvPr>
          </p:nvSpPr>
          <p:spPr>
            <a:xfrm>
              <a:off x="4096089" y="1309506"/>
              <a:ext cx="12362" cy="17645"/>
            </a:xfrm>
            <a:custGeom>
              <a:avLst/>
              <a:gdLst/>
              <a:ahLst/>
              <a:cxnLst/>
              <a:rect l="0" t="0" r="0" b="0"/>
              <a:pathLst>
                <a:path w="12362" h="17645">
                  <a:moveTo>
                    <a:pt x="12361" y="17644"/>
                  </a:moveTo>
                  <a:lnTo>
                    <a:pt x="12361" y="17644"/>
                  </a:lnTo>
                  <a:lnTo>
                    <a:pt x="805" y="0"/>
                  </a:lnTo>
                  <a:lnTo>
                    <a:pt x="424" y="237"/>
                  </a:lnTo>
                  <a:lnTo>
                    <a:pt x="0" y="2381"/>
                  </a:lnTo>
                  <a:lnTo>
                    <a:pt x="6011" y="11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4571"/>
            <p:cNvSpPr/>
            <p:nvPr>
              <p:custDataLst>
                <p:tags r:id="rId60"/>
              </p:custDataLst>
            </p:nvPr>
          </p:nvSpPr>
          <p:spPr>
            <a:xfrm>
              <a:off x="4146550" y="1327150"/>
              <a:ext cx="65313" cy="260351"/>
            </a:xfrm>
            <a:custGeom>
              <a:avLst/>
              <a:gdLst/>
              <a:ahLst/>
              <a:cxnLst/>
              <a:rect l="0" t="0" r="0" b="0"/>
              <a:pathLst>
                <a:path w="65313" h="260351">
                  <a:moveTo>
                    <a:pt x="12700" y="0"/>
                  </a:moveTo>
                  <a:lnTo>
                    <a:pt x="12700" y="0"/>
                  </a:lnTo>
                  <a:lnTo>
                    <a:pt x="38562" y="29232"/>
                  </a:lnTo>
                  <a:lnTo>
                    <a:pt x="55608" y="73351"/>
                  </a:lnTo>
                  <a:lnTo>
                    <a:pt x="65312" y="111229"/>
                  </a:lnTo>
                  <a:lnTo>
                    <a:pt x="65134" y="145924"/>
                  </a:lnTo>
                  <a:lnTo>
                    <a:pt x="53871" y="187484"/>
                  </a:lnTo>
                  <a:lnTo>
                    <a:pt x="40500" y="217593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572"/>
            <p:cNvSpPr/>
            <p:nvPr>
              <p:custDataLst>
                <p:tags r:id="rId61"/>
              </p:custDataLst>
            </p:nvPr>
          </p:nvSpPr>
          <p:spPr>
            <a:xfrm>
              <a:off x="3893809" y="1400280"/>
              <a:ext cx="113042" cy="193953"/>
            </a:xfrm>
            <a:custGeom>
              <a:avLst/>
              <a:gdLst/>
              <a:ahLst/>
              <a:cxnLst/>
              <a:rect l="0" t="0" r="0" b="0"/>
              <a:pathLst>
                <a:path w="113042" h="193953">
                  <a:moveTo>
                    <a:pt x="30491" y="9420"/>
                  </a:moveTo>
                  <a:lnTo>
                    <a:pt x="30491" y="9420"/>
                  </a:lnTo>
                  <a:lnTo>
                    <a:pt x="30491" y="6049"/>
                  </a:lnTo>
                  <a:lnTo>
                    <a:pt x="26728" y="2513"/>
                  </a:lnTo>
                  <a:lnTo>
                    <a:pt x="23749" y="582"/>
                  </a:lnTo>
                  <a:lnTo>
                    <a:pt x="21057" y="0"/>
                  </a:lnTo>
                  <a:lnTo>
                    <a:pt x="18558" y="318"/>
                  </a:lnTo>
                  <a:lnTo>
                    <a:pt x="16185" y="1235"/>
                  </a:lnTo>
                  <a:lnTo>
                    <a:pt x="14604" y="3258"/>
                  </a:lnTo>
                  <a:lnTo>
                    <a:pt x="2991" y="44903"/>
                  </a:lnTo>
                  <a:lnTo>
                    <a:pt x="0" y="80376"/>
                  </a:lnTo>
                  <a:lnTo>
                    <a:pt x="871" y="124644"/>
                  </a:lnTo>
                  <a:lnTo>
                    <a:pt x="5332" y="141064"/>
                  </a:lnTo>
                  <a:lnTo>
                    <a:pt x="27988" y="176299"/>
                  </a:lnTo>
                  <a:lnTo>
                    <a:pt x="51073" y="190726"/>
                  </a:lnTo>
                  <a:lnTo>
                    <a:pt x="73976" y="193952"/>
                  </a:lnTo>
                  <a:lnTo>
                    <a:pt x="113041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886"/>
          <p:cNvGrpSpPr/>
          <p:nvPr/>
        </p:nvGrpSpPr>
        <p:grpSpPr>
          <a:xfrm>
            <a:off x="4550456" y="1241381"/>
            <a:ext cx="688295" cy="503882"/>
            <a:chOff x="4550456" y="1241381"/>
            <a:chExt cx="688295" cy="503882"/>
          </a:xfrm>
        </p:grpSpPr>
        <p:sp>
          <p:nvSpPr>
            <p:cNvPr id="61" name="SMARTInkShape-4573"/>
            <p:cNvSpPr/>
            <p:nvPr>
              <p:custDataLst>
                <p:tags r:id="rId50"/>
              </p:custDataLst>
            </p:nvPr>
          </p:nvSpPr>
          <p:spPr>
            <a:xfrm>
              <a:off x="4550456" y="1416521"/>
              <a:ext cx="167595" cy="220085"/>
            </a:xfrm>
            <a:custGeom>
              <a:avLst/>
              <a:gdLst/>
              <a:ahLst/>
              <a:cxnLst/>
              <a:rect l="0" t="0" r="0" b="0"/>
              <a:pathLst>
                <a:path w="167595" h="220085">
                  <a:moveTo>
                    <a:pt x="116794" y="31279"/>
                  </a:moveTo>
                  <a:lnTo>
                    <a:pt x="116794" y="31279"/>
                  </a:lnTo>
                  <a:lnTo>
                    <a:pt x="116794" y="27908"/>
                  </a:lnTo>
                  <a:lnTo>
                    <a:pt x="113423" y="19070"/>
                  </a:lnTo>
                  <a:lnTo>
                    <a:pt x="107955" y="10885"/>
                  </a:lnTo>
                  <a:lnTo>
                    <a:pt x="91754" y="3991"/>
                  </a:lnTo>
                  <a:lnTo>
                    <a:pt x="78853" y="3394"/>
                  </a:lnTo>
                  <a:lnTo>
                    <a:pt x="72450" y="4222"/>
                  </a:lnTo>
                  <a:lnTo>
                    <a:pt x="57809" y="12668"/>
                  </a:lnTo>
                  <a:lnTo>
                    <a:pt x="35582" y="35172"/>
                  </a:lnTo>
                  <a:lnTo>
                    <a:pt x="17472" y="66064"/>
                  </a:lnTo>
                  <a:lnTo>
                    <a:pt x="5452" y="104316"/>
                  </a:lnTo>
                  <a:lnTo>
                    <a:pt x="0" y="135705"/>
                  </a:lnTo>
                  <a:lnTo>
                    <a:pt x="7400" y="175187"/>
                  </a:lnTo>
                  <a:lnTo>
                    <a:pt x="19626" y="204681"/>
                  </a:lnTo>
                  <a:lnTo>
                    <a:pt x="26616" y="211086"/>
                  </a:lnTo>
                  <a:lnTo>
                    <a:pt x="45670" y="220084"/>
                  </a:lnTo>
                  <a:lnTo>
                    <a:pt x="68250" y="218909"/>
                  </a:lnTo>
                  <a:lnTo>
                    <a:pt x="89574" y="210626"/>
                  </a:lnTo>
                  <a:lnTo>
                    <a:pt x="103755" y="197537"/>
                  </a:lnTo>
                  <a:lnTo>
                    <a:pt x="127010" y="154729"/>
                  </a:lnTo>
                  <a:lnTo>
                    <a:pt x="131918" y="137651"/>
                  </a:lnTo>
                  <a:lnTo>
                    <a:pt x="133270" y="100270"/>
                  </a:lnTo>
                  <a:lnTo>
                    <a:pt x="123949" y="57914"/>
                  </a:lnTo>
                  <a:lnTo>
                    <a:pt x="111272" y="28770"/>
                  </a:lnTo>
                  <a:lnTo>
                    <a:pt x="96230" y="10644"/>
                  </a:lnTo>
                  <a:lnTo>
                    <a:pt x="88268" y="4822"/>
                  </a:lnTo>
                  <a:lnTo>
                    <a:pt x="70014" y="235"/>
                  </a:lnTo>
                  <a:lnTo>
                    <a:pt x="60208" y="0"/>
                  </a:lnTo>
                  <a:lnTo>
                    <a:pt x="43667" y="5383"/>
                  </a:lnTo>
                  <a:lnTo>
                    <a:pt x="31376" y="14125"/>
                  </a:lnTo>
                  <a:lnTo>
                    <a:pt x="25914" y="22714"/>
                  </a:lnTo>
                  <a:lnTo>
                    <a:pt x="19467" y="38854"/>
                  </a:lnTo>
                  <a:lnTo>
                    <a:pt x="20159" y="45502"/>
                  </a:lnTo>
                  <a:lnTo>
                    <a:pt x="26573" y="60413"/>
                  </a:lnTo>
                  <a:lnTo>
                    <a:pt x="38360" y="70803"/>
                  </a:lnTo>
                  <a:lnTo>
                    <a:pt x="45455" y="74562"/>
                  </a:lnTo>
                  <a:lnTo>
                    <a:pt x="79037" y="79852"/>
                  </a:lnTo>
                  <a:lnTo>
                    <a:pt x="113524" y="74677"/>
                  </a:lnTo>
                  <a:lnTo>
                    <a:pt x="153255" y="60992"/>
                  </a:lnTo>
                  <a:lnTo>
                    <a:pt x="167594" y="50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4574"/>
            <p:cNvSpPr/>
            <p:nvPr>
              <p:custDataLst>
                <p:tags r:id="rId51"/>
              </p:custDataLst>
            </p:nvPr>
          </p:nvSpPr>
          <p:spPr>
            <a:xfrm>
              <a:off x="4559953" y="1241381"/>
              <a:ext cx="119998" cy="98470"/>
            </a:xfrm>
            <a:custGeom>
              <a:avLst/>
              <a:gdLst/>
              <a:ahLst/>
              <a:cxnLst/>
              <a:rect l="0" t="0" r="0" b="0"/>
              <a:pathLst>
                <a:path w="119998" h="98470">
                  <a:moveTo>
                    <a:pt x="37447" y="47669"/>
                  </a:moveTo>
                  <a:lnTo>
                    <a:pt x="37447" y="47669"/>
                  </a:lnTo>
                  <a:lnTo>
                    <a:pt x="34076" y="44298"/>
                  </a:lnTo>
                  <a:lnTo>
                    <a:pt x="31672" y="44716"/>
                  </a:lnTo>
                  <a:lnTo>
                    <a:pt x="25238" y="48944"/>
                  </a:lnTo>
                  <a:lnTo>
                    <a:pt x="6788" y="71250"/>
                  </a:lnTo>
                  <a:lnTo>
                    <a:pt x="2654" y="79551"/>
                  </a:lnTo>
                  <a:lnTo>
                    <a:pt x="0" y="89636"/>
                  </a:lnTo>
                  <a:lnTo>
                    <a:pt x="17662" y="47274"/>
                  </a:lnTo>
                  <a:lnTo>
                    <a:pt x="34192" y="18533"/>
                  </a:lnTo>
                  <a:lnTo>
                    <a:pt x="45172" y="7438"/>
                  </a:lnTo>
                  <a:lnTo>
                    <a:pt x="55227" y="1566"/>
                  </a:lnTo>
                  <a:lnTo>
                    <a:pt x="59884" y="0"/>
                  </a:lnTo>
                  <a:lnTo>
                    <a:pt x="65105" y="1073"/>
                  </a:lnTo>
                  <a:lnTo>
                    <a:pt x="76550" y="7910"/>
                  </a:lnTo>
                  <a:lnTo>
                    <a:pt x="91523" y="23659"/>
                  </a:lnTo>
                  <a:lnTo>
                    <a:pt x="104860" y="65400"/>
                  </a:lnTo>
                  <a:lnTo>
                    <a:pt x="119997" y="98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575"/>
            <p:cNvSpPr/>
            <p:nvPr>
              <p:custDataLst>
                <p:tags r:id="rId52"/>
              </p:custDataLst>
            </p:nvPr>
          </p:nvSpPr>
          <p:spPr>
            <a:xfrm>
              <a:off x="4787902" y="1603113"/>
              <a:ext cx="131457" cy="141745"/>
            </a:xfrm>
            <a:custGeom>
              <a:avLst/>
              <a:gdLst/>
              <a:ahLst/>
              <a:cxnLst/>
              <a:rect l="0" t="0" r="0" b="0"/>
              <a:pathLst>
                <a:path w="131457" h="141745">
                  <a:moveTo>
                    <a:pt x="12698" y="54237"/>
                  </a:moveTo>
                  <a:lnTo>
                    <a:pt x="12698" y="54237"/>
                  </a:lnTo>
                  <a:lnTo>
                    <a:pt x="7231" y="48770"/>
                  </a:lnTo>
                  <a:lnTo>
                    <a:pt x="6231" y="49181"/>
                  </a:lnTo>
                  <a:lnTo>
                    <a:pt x="3238" y="51520"/>
                  </a:lnTo>
                  <a:lnTo>
                    <a:pt x="1438" y="58674"/>
                  </a:lnTo>
                  <a:lnTo>
                    <a:pt x="82" y="104414"/>
                  </a:lnTo>
                  <a:lnTo>
                    <a:pt x="0" y="141744"/>
                  </a:lnTo>
                  <a:lnTo>
                    <a:pt x="8837" y="102194"/>
                  </a:lnTo>
                  <a:lnTo>
                    <a:pt x="16299" y="61593"/>
                  </a:lnTo>
                  <a:lnTo>
                    <a:pt x="23876" y="18824"/>
                  </a:lnTo>
                  <a:lnTo>
                    <a:pt x="27778" y="7688"/>
                  </a:lnTo>
                  <a:lnTo>
                    <a:pt x="29807" y="4860"/>
                  </a:lnTo>
                  <a:lnTo>
                    <a:pt x="31865" y="3680"/>
                  </a:lnTo>
                  <a:lnTo>
                    <a:pt x="33943" y="3599"/>
                  </a:lnTo>
                  <a:lnTo>
                    <a:pt x="35328" y="4251"/>
                  </a:lnTo>
                  <a:lnTo>
                    <a:pt x="36251" y="5391"/>
                  </a:lnTo>
                  <a:lnTo>
                    <a:pt x="44475" y="22403"/>
                  </a:lnTo>
                  <a:lnTo>
                    <a:pt x="53632" y="31387"/>
                  </a:lnTo>
                  <a:lnTo>
                    <a:pt x="66925" y="38529"/>
                  </a:lnTo>
                  <a:lnTo>
                    <a:pt x="70015" y="39532"/>
                  </a:lnTo>
                  <a:lnTo>
                    <a:pt x="73488" y="38789"/>
                  </a:lnTo>
                  <a:lnTo>
                    <a:pt x="81108" y="34201"/>
                  </a:lnTo>
                  <a:lnTo>
                    <a:pt x="109089" y="398"/>
                  </a:lnTo>
                  <a:lnTo>
                    <a:pt x="111531" y="0"/>
                  </a:lnTo>
                  <a:lnTo>
                    <a:pt x="113864" y="440"/>
                  </a:lnTo>
                  <a:lnTo>
                    <a:pt x="116125" y="1439"/>
                  </a:lnTo>
                  <a:lnTo>
                    <a:pt x="120519" y="10075"/>
                  </a:lnTo>
                  <a:lnTo>
                    <a:pt x="131456" y="54820"/>
                  </a:lnTo>
                  <a:lnTo>
                    <a:pt x="128734" y="99600"/>
                  </a:lnTo>
                  <a:lnTo>
                    <a:pt x="126998" y="1240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4576"/>
            <p:cNvSpPr/>
            <p:nvPr>
              <p:custDataLst>
                <p:tags r:id="rId53"/>
              </p:custDataLst>
            </p:nvPr>
          </p:nvSpPr>
          <p:spPr>
            <a:xfrm>
              <a:off x="4978423" y="1614576"/>
              <a:ext cx="107928" cy="118975"/>
            </a:xfrm>
            <a:custGeom>
              <a:avLst/>
              <a:gdLst/>
              <a:ahLst/>
              <a:cxnLst/>
              <a:rect l="0" t="0" r="0" b="0"/>
              <a:pathLst>
                <a:path w="107928" h="118975">
                  <a:moveTo>
                    <a:pt x="6327" y="17374"/>
                  </a:moveTo>
                  <a:lnTo>
                    <a:pt x="6327" y="17374"/>
                  </a:lnTo>
                  <a:lnTo>
                    <a:pt x="6327" y="14003"/>
                  </a:lnTo>
                  <a:lnTo>
                    <a:pt x="1963" y="60712"/>
                  </a:lnTo>
                  <a:lnTo>
                    <a:pt x="151" y="105450"/>
                  </a:lnTo>
                  <a:lnTo>
                    <a:pt x="11" y="114212"/>
                  </a:lnTo>
                  <a:lnTo>
                    <a:pt x="0" y="113682"/>
                  </a:lnTo>
                  <a:lnTo>
                    <a:pt x="11913" y="76345"/>
                  </a:lnTo>
                  <a:lnTo>
                    <a:pt x="23159" y="35645"/>
                  </a:lnTo>
                  <a:lnTo>
                    <a:pt x="31706" y="9746"/>
                  </a:lnTo>
                  <a:lnTo>
                    <a:pt x="35245" y="4106"/>
                  </a:lnTo>
                  <a:lnTo>
                    <a:pt x="36190" y="3590"/>
                  </a:lnTo>
                  <a:lnTo>
                    <a:pt x="36819" y="3951"/>
                  </a:lnTo>
                  <a:lnTo>
                    <a:pt x="37828" y="14670"/>
                  </a:lnTo>
                  <a:lnTo>
                    <a:pt x="39909" y="32258"/>
                  </a:lnTo>
                  <a:lnTo>
                    <a:pt x="41415" y="37880"/>
                  </a:lnTo>
                  <a:lnTo>
                    <a:pt x="43830" y="41628"/>
                  </a:lnTo>
                  <a:lnTo>
                    <a:pt x="46852" y="44127"/>
                  </a:lnTo>
                  <a:lnTo>
                    <a:pt x="50277" y="45792"/>
                  </a:lnTo>
                  <a:lnTo>
                    <a:pt x="53266" y="45492"/>
                  </a:lnTo>
                  <a:lnTo>
                    <a:pt x="55964" y="43880"/>
                  </a:lnTo>
                  <a:lnTo>
                    <a:pt x="93628" y="0"/>
                  </a:lnTo>
                  <a:lnTo>
                    <a:pt x="94866" y="853"/>
                  </a:lnTo>
                  <a:lnTo>
                    <a:pt x="98124" y="5563"/>
                  </a:lnTo>
                  <a:lnTo>
                    <a:pt x="100553" y="19519"/>
                  </a:lnTo>
                  <a:lnTo>
                    <a:pt x="101487" y="66597"/>
                  </a:lnTo>
                  <a:lnTo>
                    <a:pt x="99684" y="102861"/>
                  </a:lnTo>
                  <a:lnTo>
                    <a:pt x="97913" y="111812"/>
                  </a:lnTo>
                  <a:lnTo>
                    <a:pt x="98429" y="114200"/>
                  </a:lnTo>
                  <a:lnTo>
                    <a:pt x="99478" y="115791"/>
                  </a:lnTo>
                  <a:lnTo>
                    <a:pt x="100883" y="116852"/>
                  </a:lnTo>
                  <a:lnTo>
                    <a:pt x="107927" y="118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4577"/>
            <p:cNvSpPr/>
            <p:nvPr>
              <p:custDataLst>
                <p:tags r:id="rId54"/>
              </p:custDataLst>
            </p:nvPr>
          </p:nvSpPr>
          <p:spPr>
            <a:xfrm>
              <a:off x="5143642" y="1613185"/>
              <a:ext cx="76059" cy="132078"/>
            </a:xfrm>
            <a:custGeom>
              <a:avLst/>
              <a:gdLst/>
              <a:ahLst/>
              <a:cxnLst/>
              <a:rect l="0" t="0" r="0" b="0"/>
              <a:pathLst>
                <a:path w="76059" h="132078">
                  <a:moveTo>
                    <a:pt x="76058" y="12415"/>
                  </a:moveTo>
                  <a:lnTo>
                    <a:pt x="76058" y="12415"/>
                  </a:lnTo>
                  <a:lnTo>
                    <a:pt x="76058" y="6948"/>
                  </a:lnTo>
                  <a:lnTo>
                    <a:pt x="72687" y="2955"/>
                  </a:lnTo>
                  <a:lnTo>
                    <a:pt x="69150" y="1155"/>
                  </a:lnTo>
                  <a:lnTo>
                    <a:pt x="57760" y="0"/>
                  </a:lnTo>
                  <a:lnTo>
                    <a:pt x="51933" y="1723"/>
                  </a:lnTo>
                  <a:lnTo>
                    <a:pt x="39072" y="11949"/>
                  </a:lnTo>
                  <a:lnTo>
                    <a:pt x="22943" y="28969"/>
                  </a:lnTo>
                  <a:lnTo>
                    <a:pt x="8051" y="58044"/>
                  </a:lnTo>
                  <a:lnTo>
                    <a:pt x="1476" y="87594"/>
                  </a:lnTo>
                  <a:lnTo>
                    <a:pt x="0" y="119883"/>
                  </a:lnTo>
                  <a:lnTo>
                    <a:pt x="1802" y="125560"/>
                  </a:lnTo>
                  <a:lnTo>
                    <a:pt x="3271" y="128062"/>
                  </a:lnTo>
                  <a:lnTo>
                    <a:pt x="5661" y="129729"/>
                  </a:lnTo>
                  <a:lnTo>
                    <a:pt x="15767" y="132077"/>
                  </a:lnTo>
                  <a:lnTo>
                    <a:pt x="27698" y="132067"/>
                  </a:lnTo>
                  <a:lnTo>
                    <a:pt x="48583" y="124188"/>
                  </a:lnTo>
                  <a:lnTo>
                    <a:pt x="63358" y="11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578"/>
            <p:cNvSpPr/>
            <p:nvPr>
              <p:custDataLst>
                <p:tags r:id="rId55"/>
              </p:custDataLst>
            </p:nvPr>
          </p:nvSpPr>
          <p:spPr>
            <a:xfrm>
              <a:off x="5158891" y="1682750"/>
              <a:ext cx="79860" cy="25401"/>
            </a:xfrm>
            <a:custGeom>
              <a:avLst/>
              <a:gdLst/>
              <a:ahLst/>
              <a:cxnLst/>
              <a:rect l="0" t="0" r="0" b="0"/>
              <a:pathLst>
                <a:path w="79860" h="25401">
                  <a:moveTo>
                    <a:pt x="3659" y="25400"/>
                  </a:moveTo>
                  <a:lnTo>
                    <a:pt x="3659" y="25400"/>
                  </a:lnTo>
                  <a:lnTo>
                    <a:pt x="288" y="22029"/>
                  </a:lnTo>
                  <a:lnTo>
                    <a:pt x="0" y="20330"/>
                  </a:lnTo>
                  <a:lnTo>
                    <a:pt x="514" y="18492"/>
                  </a:lnTo>
                  <a:lnTo>
                    <a:pt x="1563" y="16561"/>
                  </a:lnTo>
                  <a:lnTo>
                    <a:pt x="3673" y="15274"/>
                  </a:lnTo>
                  <a:lnTo>
                    <a:pt x="14090" y="13463"/>
                  </a:lnTo>
                  <a:lnTo>
                    <a:pt x="798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887"/>
          <p:cNvGrpSpPr/>
          <p:nvPr/>
        </p:nvGrpSpPr>
        <p:grpSpPr>
          <a:xfrm>
            <a:off x="5873750" y="1511300"/>
            <a:ext cx="150743" cy="139701"/>
            <a:chOff x="5873750" y="1511300"/>
            <a:chExt cx="150743" cy="139701"/>
          </a:xfrm>
        </p:grpSpPr>
        <p:sp>
          <p:nvSpPr>
            <p:cNvPr id="68" name="SMARTInkShape-4579"/>
            <p:cNvSpPr/>
            <p:nvPr>
              <p:custDataLst>
                <p:tags r:id="rId47"/>
              </p:custDataLst>
            </p:nvPr>
          </p:nvSpPr>
          <p:spPr>
            <a:xfrm>
              <a:off x="5873750" y="1568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705" y="6481"/>
                  </a:lnTo>
                  <a:lnTo>
                    <a:pt x="5467" y="32603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4580"/>
            <p:cNvSpPr/>
            <p:nvPr>
              <p:custDataLst>
                <p:tags r:id="rId48"/>
              </p:custDataLst>
            </p:nvPr>
          </p:nvSpPr>
          <p:spPr>
            <a:xfrm>
              <a:off x="5882791" y="1511300"/>
              <a:ext cx="16360" cy="12701"/>
            </a:xfrm>
            <a:custGeom>
              <a:avLst/>
              <a:gdLst/>
              <a:ahLst/>
              <a:cxnLst/>
              <a:rect l="0" t="0" r="0" b="0"/>
              <a:pathLst>
                <a:path w="16360" h="12701">
                  <a:moveTo>
                    <a:pt x="3659" y="12700"/>
                  </a:moveTo>
                  <a:lnTo>
                    <a:pt x="3659" y="12700"/>
                  </a:lnTo>
                  <a:lnTo>
                    <a:pt x="288" y="9329"/>
                  </a:lnTo>
                  <a:lnTo>
                    <a:pt x="0" y="8336"/>
                  </a:lnTo>
                  <a:lnTo>
                    <a:pt x="514" y="7674"/>
                  </a:lnTo>
                  <a:lnTo>
                    <a:pt x="2967" y="6233"/>
                  </a:lnTo>
                  <a:lnTo>
                    <a:pt x="8315" y="2160"/>
                  </a:lnTo>
                  <a:lnTo>
                    <a:pt x="163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4581"/>
            <p:cNvSpPr/>
            <p:nvPr>
              <p:custDataLst>
                <p:tags r:id="rId49"/>
              </p:custDataLst>
            </p:nvPr>
          </p:nvSpPr>
          <p:spPr>
            <a:xfrm>
              <a:off x="5976702" y="1511562"/>
              <a:ext cx="47791" cy="136844"/>
            </a:xfrm>
            <a:custGeom>
              <a:avLst/>
              <a:gdLst/>
              <a:ahLst/>
              <a:cxnLst/>
              <a:rect l="0" t="0" r="0" b="0"/>
              <a:pathLst>
                <a:path w="47791" h="136844">
                  <a:moveTo>
                    <a:pt x="43098" y="6088"/>
                  </a:moveTo>
                  <a:lnTo>
                    <a:pt x="43098" y="6088"/>
                  </a:lnTo>
                  <a:lnTo>
                    <a:pt x="39727" y="2717"/>
                  </a:lnTo>
                  <a:lnTo>
                    <a:pt x="34309" y="1062"/>
                  </a:lnTo>
                  <a:lnTo>
                    <a:pt x="19332" y="0"/>
                  </a:lnTo>
                  <a:lnTo>
                    <a:pt x="13015" y="1736"/>
                  </a:lnTo>
                  <a:lnTo>
                    <a:pt x="10342" y="3187"/>
                  </a:lnTo>
                  <a:lnTo>
                    <a:pt x="3211" y="11970"/>
                  </a:lnTo>
                  <a:lnTo>
                    <a:pt x="0" y="23510"/>
                  </a:lnTo>
                  <a:lnTo>
                    <a:pt x="1130" y="31705"/>
                  </a:lnTo>
                  <a:lnTo>
                    <a:pt x="7614" y="46134"/>
                  </a:lnTo>
                  <a:lnTo>
                    <a:pt x="39658" y="90700"/>
                  </a:lnTo>
                  <a:lnTo>
                    <a:pt x="47304" y="112564"/>
                  </a:lnTo>
                  <a:lnTo>
                    <a:pt x="47790" y="121849"/>
                  </a:lnTo>
                  <a:lnTo>
                    <a:pt x="45654" y="130680"/>
                  </a:lnTo>
                  <a:lnTo>
                    <a:pt x="43390" y="133599"/>
                  </a:lnTo>
                  <a:lnTo>
                    <a:pt x="37112" y="136843"/>
                  </a:lnTo>
                  <a:lnTo>
                    <a:pt x="34170" y="136297"/>
                  </a:lnTo>
                  <a:lnTo>
                    <a:pt x="17698" y="120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888"/>
          <p:cNvGrpSpPr/>
          <p:nvPr/>
        </p:nvGrpSpPr>
        <p:grpSpPr>
          <a:xfrm>
            <a:off x="6391079" y="1425530"/>
            <a:ext cx="606622" cy="402834"/>
            <a:chOff x="6391079" y="1425530"/>
            <a:chExt cx="606622" cy="402834"/>
          </a:xfrm>
        </p:grpSpPr>
        <p:sp>
          <p:nvSpPr>
            <p:cNvPr id="72" name="SMARTInkShape-4582"/>
            <p:cNvSpPr/>
            <p:nvPr>
              <p:custDataLst>
                <p:tags r:id="rId41"/>
              </p:custDataLst>
            </p:nvPr>
          </p:nvSpPr>
          <p:spPr>
            <a:xfrm>
              <a:off x="6391079" y="1425530"/>
              <a:ext cx="135840" cy="269921"/>
            </a:xfrm>
            <a:custGeom>
              <a:avLst/>
              <a:gdLst/>
              <a:ahLst/>
              <a:cxnLst/>
              <a:rect l="0" t="0" r="0" b="0"/>
              <a:pathLst>
                <a:path w="135840" h="269921">
                  <a:moveTo>
                    <a:pt x="3371" y="269920"/>
                  </a:moveTo>
                  <a:lnTo>
                    <a:pt x="3371" y="269920"/>
                  </a:lnTo>
                  <a:lnTo>
                    <a:pt x="0" y="266549"/>
                  </a:lnTo>
                  <a:lnTo>
                    <a:pt x="418" y="263439"/>
                  </a:lnTo>
                  <a:lnTo>
                    <a:pt x="19563" y="219701"/>
                  </a:lnTo>
                  <a:lnTo>
                    <a:pt x="38397" y="172407"/>
                  </a:lnTo>
                  <a:lnTo>
                    <a:pt x="52554" y="136605"/>
                  </a:lnTo>
                  <a:lnTo>
                    <a:pt x="72742" y="92130"/>
                  </a:lnTo>
                  <a:lnTo>
                    <a:pt x="95155" y="46339"/>
                  </a:lnTo>
                  <a:lnTo>
                    <a:pt x="118414" y="1564"/>
                  </a:lnTo>
                  <a:lnTo>
                    <a:pt x="120284" y="0"/>
                  </a:lnTo>
                  <a:lnTo>
                    <a:pt x="121530" y="1073"/>
                  </a:lnTo>
                  <a:lnTo>
                    <a:pt x="128056" y="43938"/>
                  </a:lnTo>
                  <a:lnTo>
                    <a:pt x="129686" y="85762"/>
                  </a:lnTo>
                  <a:lnTo>
                    <a:pt x="130167" y="130061"/>
                  </a:lnTo>
                  <a:lnTo>
                    <a:pt x="132212" y="173306"/>
                  </a:lnTo>
                  <a:lnTo>
                    <a:pt x="135385" y="214247"/>
                  </a:lnTo>
                  <a:lnTo>
                    <a:pt x="135839" y="259583"/>
                  </a:lnTo>
                  <a:lnTo>
                    <a:pt x="134722" y="261618"/>
                  </a:lnTo>
                  <a:lnTo>
                    <a:pt x="133272" y="262269"/>
                  </a:lnTo>
                  <a:lnTo>
                    <a:pt x="117671" y="25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583"/>
            <p:cNvSpPr/>
            <p:nvPr>
              <p:custDataLst>
                <p:tags r:id="rId42"/>
              </p:custDataLst>
            </p:nvPr>
          </p:nvSpPr>
          <p:spPr>
            <a:xfrm>
              <a:off x="6400504" y="1581150"/>
              <a:ext cx="159047" cy="25401"/>
            </a:xfrm>
            <a:custGeom>
              <a:avLst/>
              <a:gdLst/>
              <a:ahLst/>
              <a:cxnLst/>
              <a:rect l="0" t="0" r="0" b="0"/>
              <a:pathLst>
                <a:path w="159047" h="25401">
                  <a:moveTo>
                    <a:pt x="44746" y="25400"/>
                  </a:moveTo>
                  <a:lnTo>
                    <a:pt x="44746" y="25400"/>
                  </a:lnTo>
                  <a:lnTo>
                    <a:pt x="18231" y="11094"/>
                  </a:lnTo>
                  <a:lnTo>
                    <a:pt x="0" y="6975"/>
                  </a:lnTo>
                  <a:lnTo>
                    <a:pt x="99" y="6767"/>
                  </a:lnTo>
                  <a:lnTo>
                    <a:pt x="40452" y="9549"/>
                  </a:lnTo>
                  <a:lnTo>
                    <a:pt x="81573" y="7298"/>
                  </a:lnTo>
                  <a:lnTo>
                    <a:pt x="120569" y="4749"/>
                  </a:lnTo>
                  <a:lnTo>
                    <a:pt x="159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584"/>
            <p:cNvSpPr/>
            <p:nvPr>
              <p:custDataLst>
                <p:tags r:id="rId43"/>
              </p:custDataLst>
            </p:nvPr>
          </p:nvSpPr>
          <p:spPr>
            <a:xfrm>
              <a:off x="6583247" y="1568450"/>
              <a:ext cx="58854" cy="119001"/>
            </a:xfrm>
            <a:custGeom>
              <a:avLst/>
              <a:gdLst/>
              <a:ahLst/>
              <a:cxnLst/>
              <a:rect l="0" t="0" r="0" b="0"/>
              <a:pathLst>
                <a:path w="58854" h="119001">
                  <a:moveTo>
                    <a:pt x="58853" y="0"/>
                  </a:moveTo>
                  <a:lnTo>
                    <a:pt x="58853" y="0"/>
                  </a:lnTo>
                  <a:lnTo>
                    <a:pt x="14883" y="706"/>
                  </a:lnTo>
                  <a:lnTo>
                    <a:pt x="8031" y="3371"/>
                  </a:lnTo>
                  <a:lnTo>
                    <a:pt x="2633" y="10670"/>
                  </a:lnTo>
                  <a:lnTo>
                    <a:pt x="206" y="15580"/>
                  </a:lnTo>
                  <a:lnTo>
                    <a:pt x="0" y="20970"/>
                  </a:lnTo>
                  <a:lnTo>
                    <a:pt x="3532" y="32603"/>
                  </a:lnTo>
                  <a:lnTo>
                    <a:pt x="17299" y="52249"/>
                  </a:lnTo>
                  <a:lnTo>
                    <a:pt x="47046" y="92224"/>
                  </a:lnTo>
                  <a:lnTo>
                    <a:pt x="48159" y="96761"/>
                  </a:lnTo>
                  <a:lnTo>
                    <a:pt x="47515" y="105564"/>
                  </a:lnTo>
                  <a:lnTo>
                    <a:pt x="44876" y="112299"/>
                  </a:lnTo>
                  <a:lnTo>
                    <a:pt x="43185" y="115083"/>
                  </a:lnTo>
                  <a:lnTo>
                    <a:pt x="39941" y="116938"/>
                  </a:lnTo>
                  <a:lnTo>
                    <a:pt x="30692" y="119000"/>
                  </a:lnTo>
                  <a:lnTo>
                    <a:pt x="25968" y="117434"/>
                  </a:lnTo>
                  <a:lnTo>
                    <a:pt x="16956" y="110048"/>
                  </a:lnTo>
                  <a:lnTo>
                    <a:pt x="805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585"/>
            <p:cNvSpPr/>
            <p:nvPr>
              <p:custDataLst>
                <p:tags r:id="rId44"/>
              </p:custDataLst>
            </p:nvPr>
          </p:nvSpPr>
          <p:spPr>
            <a:xfrm>
              <a:off x="6674241" y="1581150"/>
              <a:ext cx="62688" cy="247214"/>
            </a:xfrm>
            <a:custGeom>
              <a:avLst/>
              <a:gdLst/>
              <a:ahLst/>
              <a:cxnLst/>
              <a:rect l="0" t="0" r="0" b="0"/>
              <a:pathLst>
                <a:path w="62688" h="247214">
                  <a:moveTo>
                    <a:pt x="5959" y="0"/>
                  </a:moveTo>
                  <a:lnTo>
                    <a:pt x="5959" y="0"/>
                  </a:lnTo>
                  <a:lnTo>
                    <a:pt x="5958" y="6742"/>
                  </a:lnTo>
                  <a:lnTo>
                    <a:pt x="4077" y="11934"/>
                  </a:lnTo>
                  <a:lnTo>
                    <a:pt x="2588" y="14306"/>
                  </a:lnTo>
                  <a:lnTo>
                    <a:pt x="0" y="37266"/>
                  </a:lnTo>
                  <a:lnTo>
                    <a:pt x="489" y="46196"/>
                  </a:lnTo>
                  <a:lnTo>
                    <a:pt x="3058" y="54869"/>
                  </a:lnTo>
                  <a:lnTo>
                    <a:pt x="6141" y="57746"/>
                  </a:lnTo>
                  <a:lnTo>
                    <a:pt x="15212" y="60942"/>
                  </a:lnTo>
                  <a:lnTo>
                    <a:pt x="22536" y="60482"/>
                  </a:lnTo>
                  <a:lnTo>
                    <a:pt x="25477" y="59371"/>
                  </a:lnTo>
                  <a:lnTo>
                    <a:pt x="61687" y="26794"/>
                  </a:lnTo>
                  <a:lnTo>
                    <a:pt x="62161" y="27035"/>
                  </a:lnTo>
                  <a:lnTo>
                    <a:pt x="62687" y="29184"/>
                  </a:lnTo>
                  <a:lnTo>
                    <a:pt x="61171" y="67831"/>
                  </a:lnTo>
                  <a:lnTo>
                    <a:pt x="57630" y="115155"/>
                  </a:lnTo>
                  <a:lnTo>
                    <a:pt x="57016" y="156024"/>
                  </a:lnTo>
                  <a:lnTo>
                    <a:pt x="51035" y="203236"/>
                  </a:lnTo>
                  <a:lnTo>
                    <a:pt x="36370" y="242472"/>
                  </a:lnTo>
                  <a:lnTo>
                    <a:pt x="33994" y="245609"/>
                  </a:lnTo>
                  <a:lnTo>
                    <a:pt x="31705" y="246995"/>
                  </a:lnTo>
                  <a:lnTo>
                    <a:pt x="29473" y="247213"/>
                  </a:lnTo>
                  <a:lnTo>
                    <a:pt x="23230" y="243693"/>
                  </a:lnTo>
                  <a:lnTo>
                    <a:pt x="19590" y="240779"/>
                  </a:lnTo>
                  <a:lnTo>
                    <a:pt x="15545" y="230014"/>
                  </a:lnTo>
                  <a:lnTo>
                    <a:pt x="12309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586"/>
            <p:cNvSpPr/>
            <p:nvPr>
              <p:custDataLst>
                <p:tags r:id="rId45"/>
              </p:custDataLst>
            </p:nvPr>
          </p:nvSpPr>
          <p:spPr>
            <a:xfrm>
              <a:off x="6997700" y="1670050"/>
              <a:ext cx="1" cy="5468"/>
            </a:xfrm>
            <a:custGeom>
              <a:avLst/>
              <a:gdLst/>
              <a:ahLst/>
              <a:cxnLst/>
              <a:rect l="0" t="0" r="0" b="0"/>
              <a:pathLst>
                <a:path w="1" h="5468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587"/>
            <p:cNvSpPr/>
            <p:nvPr>
              <p:custDataLst>
                <p:tags r:id="rId46"/>
              </p:custDataLst>
            </p:nvPr>
          </p:nvSpPr>
          <p:spPr>
            <a:xfrm>
              <a:off x="6788411" y="1582938"/>
              <a:ext cx="118220" cy="101639"/>
            </a:xfrm>
            <a:custGeom>
              <a:avLst/>
              <a:gdLst/>
              <a:ahLst/>
              <a:cxnLst/>
              <a:rect l="0" t="0" r="0" b="0"/>
              <a:pathLst>
                <a:path w="118220" h="101639">
                  <a:moveTo>
                    <a:pt x="6089" y="29962"/>
                  </a:moveTo>
                  <a:lnTo>
                    <a:pt x="6089" y="29962"/>
                  </a:lnTo>
                  <a:lnTo>
                    <a:pt x="4207" y="61319"/>
                  </a:lnTo>
                  <a:lnTo>
                    <a:pt x="0" y="101493"/>
                  </a:lnTo>
                  <a:lnTo>
                    <a:pt x="619" y="101638"/>
                  </a:lnTo>
                  <a:lnTo>
                    <a:pt x="3188" y="98037"/>
                  </a:lnTo>
                  <a:lnTo>
                    <a:pt x="16750" y="52508"/>
                  </a:lnTo>
                  <a:lnTo>
                    <a:pt x="23751" y="31703"/>
                  </a:lnTo>
                  <a:lnTo>
                    <a:pt x="35705" y="13929"/>
                  </a:lnTo>
                  <a:lnTo>
                    <a:pt x="37121" y="14334"/>
                  </a:lnTo>
                  <a:lnTo>
                    <a:pt x="40578" y="18548"/>
                  </a:lnTo>
                  <a:lnTo>
                    <a:pt x="42584" y="25124"/>
                  </a:lnTo>
                  <a:lnTo>
                    <a:pt x="44170" y="64129"/>
                  </a:lnTo>
                  <a:lnTo>
                    <a:pt x="44180" y="63257"/>
                  </a:lnTo>
                  <a:lnTo>
                    <a:pt x="74944" y="20032"/>
                  </a:lnTo>
                  <a:lnTo>
                    <a:pt x="84669" y="10732"/>
                  </a:lnTo>
                  <a:lnTo>
                    <a:pt x="104396" y="894"/>
                  </a:lnTo>
                  <a:lnTo>
                    <a:pt x="107610" y="0"/>
                  </a:lnTo>
                  <a:lnTo>
                    <a:pt x="110459" y="815"/>
                  </a:lnTo>
                  <a:lnTo>
                    <a:pt x="115505" y="5484"/>
                  </a:lnTo>
                  <a:lnTo>
                    <a:pt x="118219" y="16025"/>
                  </a:lnTo>
                  <a:lnTo>
                    <a:pt x="117864" y="37827"/>
                  </a:lnTo>
                  <a:lnTo>
                    <a:pt x="114328" y="53213"/>
                  </a:lnTo>
                  <a:lnTo>
                    <a:pt x="101339" y="871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SMARTInkShape-Group889"/>
          <p:cNvGrpSpPr/>
          <p:nvPr/>
        </p:nvGrpSpPr>
        <p:grpSpPr>
          <a:xfrm>
            <a:off x="7416800" y="1406927"/>
            <a:ext cx="894498" cy="319260"/>
            <a:chOff x="7416800" y="1406927"/>
            <a:chExt cx="894498" cy="319260"/>
          </a:xfrm>
        </p:grpSpPr>
        <p:sp>
          <p:nvSpPr>
            <p:cNvPr id="79" name="SMARTInkShape-4588"/>
            <p:cNvSpPr/>
            <p:nvPr>
              <p:custDataLst>
                <p:tags r:id="rId36"/>
              </p:custDataLst>
            </p:nvPr>
          </p:nvSpPr>
          <p:spPr>
            <a:xfrm>
              <a:off x="7696200" y="1581150"/>
              <a:ext cx="107951" cy="137186"/>
            </a:xfrm>
            <a:custGeom>
              <a:avLst/>
              <a:gdLst/>
              <a:ahLst/>
              <a:cxnLst/>
              <a:rect l="0" t="0" r="0" b="0"/>
              <a:pathLst>
                <a:path w="107951" h="137186">
                  <a:moveTo>
                    <a:pt x="0" y="25400"/>
                  </a:moveTo>
                  <a:lnTo>
                    <a:pt x="0" y="25400"/>
                  </a:lnTo>
                  <a:lnTo>
                    <a:pt x="8839" y="16562"/>
                  </a:lnTo>
                  <a:lnTo>
                    <a:pt x="14746" y="14416"/>
                  </a:lnTo>
                  <a:lnTo>
                    <a:pt x="18297" y="13844"/>
                  </a:lnTo>
                  <a:lnTo>
                    <a:pt x="26005" y="15090"/>
                  </a:lnTo>
                  <a:lnTo>
                    <a:pt x="30037" y="16410"/>
                  </a:lnTo>
                  <a:lnTo>
                    <a:pt x="45824" y="31752"/>
                  </a:lnTo>
                  <a:lnTo>
                    <a:pt x="57165" y="54171"/>
                  </a:lnTo>
                  <a:lnTo>
                    <a:pt x="61623" y="85430"/>
                  </a:lnTo>
                  <a:lnTo>
                    <a:pt x="58059" y="121663"/>
                  </a:lnTo>
                  <a:lnTo>
                    <a:pt x="51895" y="137185"/>
                  </a:lnTo>
                  <a:lnTo>
                    <a:pt x="63106" y="91159"/>
                  </a:lnTo>
                  <a:lnTo>
                    <a:pt x="79571" y="5007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4589"/>
            <p:cNvSpPr/>
            <p:nvPr>
              <p:custDataLst>
                <p:tags r:id="rId37"/>
              </p:custDataLst>
            </p:nvPr>
          </p:nvSpPr>
          <p:spPr>
            <a:xfrm>
              <a:off x="7874361" y="1595340"/>
              <a:ext cx="137653" cy="119161"/>
            </a:xfrm>
            <a:custGeom>
              <a:avLst/>
              <a:gdLst/>
              <a:ahLst/>
              <a:cxnLst/>
              <a:rect l="0" t="0" r="0" b="0"/>
              <a:pathLst>
                <a:path w="137653" h="119161">
                  <a:moveTo>
                    <a:pt x="12339" y="4860"/>
                  </a:moveTo>
                  <a:lnTo>
                    <a:pt x="12339" y="4860"/>
                  </a:lnTo>
                  <a:lnTo>
                    <a:pt x="17806" y="4860"/>
                  </a:lnTo>
                  <a:lnTo>
                    <a:pt x="18101" y="5566"/>
                  </a:lnTo>
                  <a:lnTo>
                    <a:pt x="18611" y="27182"/>
                  </a:lnTo>
                  <a:lnTo>
                    <a:pt x="11771" y="65368"/>
                  </a:lnTo>
                  <a:lnTo>
                    <a:pt x="860" y="106404"/>
                  </a:lnTo>
                  <a:lnTo>
                    <a:pt x="453" y="107128"/>
                  </a:lnTo>
                  <a:lnTo>
                    <a:pt x="0" y="104170"/>
                  </a:lnTo>
                  <a:lnTo>
                    <a:pt x="20718" y="63838"/>
                  </a:lnTo>
                  <a:lnTo>
                    <a:pt x="50225" y="19553"/>
                  </a:lnTo>
                  <a:lnTo>
                    <a:pt x="58215" y="10311"/>
                  </a:lnTo>
                  <a:lnTo>
                    <a:pt x="60562" y="9905"/>
                  </a:lnTo>
                  <a:lnTo>
                    <a:pt x="62831" y="11045"/>
                  </a:lnTo>
                  <a:lnTo>
                    <a:pt x="65051" y="13217"/>
                  </a:lnTo>
                  <a:lnTo>
                    <a:pt x="65825" y="16781"/>
                  </a:lnTo>
                  <a:lnTo>
                    <a:pt x="60262" y="47065"/>
                  </a:lnTo>
                  <a:lnTo>
                    <a:pt x="51230" y="76317"/>
                  </a:lnTo>
                  <a:lnTo>
                    <a:pt x="50967" y="76487"/>
                  </a:lnTo>
                  <a:lnTo>
                    <a:pt x="50791" y="75894"/>
                  </a:lnTo>
                  <a:lnTo>
                    <a:pt x="78064" y="31135"/>
                  </a:lnTo>
                  <a:lnTo>
                    <a:pt x="94937" y="11775"/>
                  </a:lnTo>
                  <a:lnTo>
                    <a:pt x="109485" y="3538"/>
                  </a:lnTo>
                  <a:lnTo>
                    <a:pt x="123830" y="0"/>
                  </a:lnTo>
                  <a:lnTo>
                    <a:pt x="127589" y="1620"/>
                  </a:lnTo>
                  <a:lnTo>
                    <a:pt x="133646" y="9064"/>
                  </a:lnTo>
                  <a:lnTo>
                    <a:pt x="137652" y="31898"/>
                  </a:lnTo>
                  <a:lnTo>
                    <a:pt x="129064" y="77791"/>
                  </a:lnTo>
                  <a:lnTo>
                    <a:pt x="126639" y="119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4590"/>
            <p:cNvSpPr/>
            <p:nvPr>
              <p:custDataLst>
                <p:tags r:id="rId38"/>
              </p:custDataLst>
            </p:nvPr>
          </p:nvSpPr>
          <p:spPr>
            <a:xfrm>
              <a:off x="8058310" y="1406927"/>
              <a:ext cx="252988" cy="289460"/>
            </a:xfrm>
            <a:custGeom>
              <a:avLst/>
              <a:gdLst/>
              <a:ahLst/>
              <a:cxnLst/>
              <a:rect l="0" t="0" r="0" b="0"/>
              <a:pathLst>
                <a:path w="252988" h="289460">
                  <a:moveTo>
                    <a:pt x="76040" y="231373"/>
                  </a:moveTo>
                  <a:lnTo>
                    <a:pt x="76040" y="231373"/>
                  </a:lnTo>
                  <a:lnTo>
                    <a:pt x="79410" y="221260"/>
                  </a:lnTo>
                  <a:lnTo>
                    <a:pt x="79184" y="212532"/>
                  </a:lnTo>
                  <a:lnTo>
                    <a:pt x="78135" y="208229"/>
                  </a:lnTo>
                  <a:lnTo>
                    <a:pt x="74615" y="206066"/>
                  </a:lnTo>
                  <a:lnTo>
                    <a:pt x="63177" y="205544"/>
                  </a:lnTo>
                  <a:lnTo>
                    <a:pt x="21855" y="223612"/>
                  </a:lnTo>
                  <a:lnTo>
                    <a:pt x="9389" y="235449"/>
                  </a:lnTo>
                  <a:lnTo>
                    <a:pt x="1262" y="248707"/>
                  </a:lnTo>
                  <a:lnTo>
                    <a:pt x="0" y="259303"/>
                  </a:lnTo>
                  <a:lnTo>
                    <a:pt x="1359" y="262693"/>
                  </a:lnTo>
                  <a:lnTo>
                    <a:pt x="3675" y="264953"/>
                  </a:lnTo>
                  <a:lnTo>
                    <a:pt x="6630" y="266459"/>
                  </a:lnTo>
                  <a:lnTo>
                    <a:pt x="17439" y="264371"/>
                  </a:lnTo>
                  <a:lnTo>
                    <a:pt x="63255" y="239541"/>
                  </a:lnTo>
                  <a:lnTo>
                    <a:pt x="72252" y="233793"/>
                  </a:lnTo>
                  <a:lnTo>
                    <a:pt x="72808" y="235103"/>
                  </a:lnTo>
                  <a:lnTo>
                    <a:pt x="70761" y="267666"/>
                  </a:lnTo>
                  <a:lnTo>
                    <a:pt x="74868" y="282422"/>
                  </a:lnTo>
                  <a:lnTo>
                    <a:pt x="78576" y="288869"/>
                  </a:lnTo>
                  <a:lnTo>
                    <a:pt x="82669" y="289459"/>
                  </a:lnTo>
                  <a:lnTo>
                    <a:pt x="94744" y="286352"/>
                  </a:lnTo>
                  <a:lnTo>
                    <a:pt x="120779" y="273298"/>
                  </a:lnTo>
                  <a:lnTo>
                    <a:pt x="159065" y="236127"/>
                  </a:lnTo>
                  <a:lnTo>
                    <a:pt x="184292" y="198262"/>
                  </a:lnTo>
                  <a:lnTo>
                    <a:pt x="209449" y="160392"/>
                  </a:lnTo>
                  <a:lnTo>
                    <a:pt x="228458" y="117443"/>
                  </a:lnTo>
                  <a:lnTo>
                    <a:pt x="244125" y="77985"/>
                  </a:lnTo>
                  <a:lnTo>
                    <a:pt x="251921" y="30800"/>
                  </a:lnTo>
                  <a:lnTo>
                    <a:pt x="252987" y="16170"/>
                  </a:lnTo>
                  <a:lnTo>
                    <a:pt x="251155" y="10293"/>
                  </a:lnTo>
                  <a:lnTo>
                    <a:pt x="243474" y="0"/>
                  </a:lnTo>
                  <a:lnTo>
                    <a:pt x="237051" y="219"/>
                  </a:lnTo>
                  <a:lnTo>
                    <a:pt x="220508" y="9869"/>
                  </a:lnTo>
                  <a:lnTo>
                    <a:pt x="198102" y="38507"/>
                  </a:lnTo>
                  <a:lnTo>
                    <a:pt x="184800" y="80545"/>
                  </a:lnTo>
                  <a:lnTo>
                    <a:pt x="178941" y="112363"/>
                  </a:lnTo>
                  <a:lnTo>
                    <a:pt x="173557" y="154483"/>
                  </a:lnTo>
                  <a:lnTo>
                    <a:pt x="170079" y="190481"/>
                  </a:lnTo>
                  <a:lnTo>
                    <a:pt x="171290" y="269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591"/>
            <p:cNvSpPr/>
            <p:nvPr>
              <p:custDataLst>
                <p:tags r:id="rId39"/>
              </p:custDataLst>
            </p:nvPr>
          </p:nvSpPr>
          <p:spPr>
            <a:xfrm>
              <a:off x="7618214" y="1606550"/>
              <a:ext cx="46237" cy="95188"/>
            </a:xfrm>
            <a:custGeom>
              <a:avLst/>
              <a:gdLst/>
              <a:ahLst/>
              <a:cxnLst/>
              <a:rect l="0" t="0" r="0" b="0"/>
              <a:pathLst>
                <a:path w="46237" h="95188">
                  <a:moveTo>
                    <a:pt x="46236" y="44450"/>
                  </a:moveTo>
                  <a:lnTo>
                    <a:pt x="46236" y="44450"/>
                  </a:lnTo>
                  <a:lnTo>
                    <a:pt x="45530" y="37969"/>
                  </a:lnTo>
                  <a:lnTo>
                    <a:pt x="38396" y="8410"/>
                  </a:lnTo>
                  <a:lnTo>
                    <a:pt x="36776" y="5607"/>
                  </a:lnTo>
                  <a:lnTo>
                    <a:pt x="34285" y="3738"/>
                  </a:lnTo>
                  <a:lnTo>
                    <a:pt x="27754" y="1661"/>
                  </a:lnTo>
                  <a:lnTo>
                    <a:pt x="24037" y="2519"/>
                  </a:lnTo>
                  <a:lnTo>
                    <a:pt x="16143" y="7234"/>
                  </a:lnTo>
                  <a:lnTo>
                    <a:pt x="9813" y="17797"/>
                  </a:lnTo>
                  <a:lnTo>
                    <a:pt x="0" y="50944"/>
                  </a:lnTo>
                  <a:lnTo>
                    <a:pt x="159" y="74361"/>
                  </a:lnTo>
                  <a:lnTo>
                    <a:pt x="4825" y="86201"/>
                  </a:lnTo>
                  <a:lnTo>
                    <a:pt x="8046" y="91334"/>
                  </a:lnTo>
                  <a:lnTo>
                    <a:pt x="11604" y="94051"/>
                  </a:lnTo>
                  <a:lnTo>
                    <a:pt x="15387" y="95156"/>
                  </a:lnTo>
                  <a:lnTo>
                    <a:pt x="19320" y="95187"/>
                  </a:lnTo>
                  <a:lnTo>
                    <a:pt x="27453" y="91459"/>
                  </a:lnTo>
                  <a:lnTo>
                    <a:pt x="31597" y="88489"/>
                  </a:lnTo>
                  <a:lnTo>
                    <a:pt x="38084" y="77664"/>
                  </a:lnTo>
                  <a:lnTo>
                    <a:pt x="41907" y="64150"/>
                  </a:lnTo>
                  <a:lnTo>
                    <a:pt x="40291" y="28465"/>
                  </a:lnTo>
                  <a:lnTo>
                    <a:pt x="38744" y="22504"/>
                  </a:lnTo>
                  <a:lnTo>
                    <a:pt x="31944" y="10745"/>
                  </a:lnTo>
                  <a:lnTo>
                    <a:pt x="335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592"/>
            <p:cNvSpPr/>
            <p:nvPr>
              <p:custDataLst>
                <p:tags r:id="rId40"/>
              </p:custDataLst>
            </p:nvPr>
          </p:nvSpPr>
          <p:spPr>
            <a:xfrm>
              <a:off x="7416800" y="1460968"/>
              <a:ext cx="184151" cy="265219"/>
            </a:xfrm>
            <a:custGeom>
              <a:avLst/>
              <a:gdLst/>
              <a:ahLst/>
              <a:cxnLst/>
              <a:rect l="0" t="0" r="0" b="0"/>
              <a:pathLst>
                <a:path w="184151" h="265219">
                  <a:moveTo>
                    <a:pt x="0" y="120182"/>
                  </a:moveTo>
                  <a:lnTo>
                    <a:pt x="0" y="120182"/>
                  </a:lnTo>
                  <a:lnTo>
                    <a:pt x="8838" y="120182"/>
                  </a:lnTo>
                  <a:lnTo>
                    <a:pt x="10831" y="121593"/>
                  </a:lnTo>
                  <a:lnTo>
                    <a:pt x="14927" y="126924"/>
                  </a:lnTo>
                  <a:lnTo>
                    <a:pt x="17828" y="141230"/>
                  </a:lnTo>
                  <a:lnTo>
                    <a:pt x="18889" y="183797"/>
                  </a:lnTo>
                  <a:lnTo>
                    <a:pt x="17121" y="221816"/>
                  </a:lnTo>
                  <a:lnTo>
                    <a:pt x="12577" y="262892"/>
                  </a:lnTo>
                  <a:lnTo>
                    <a:pt x="11207" y="264711"/>
                  </a:lnTo>
                  <a:lnTo>
                    <a:pt x="9589" y="265218"/>
                  </a:lnTo>
                  <a:lnTo>
                    <a:pt x="7803" y="263439"/>
                  </a:lnTo>
                  <a:lnTo>
                    <a:pt x="3938" y="255818"/>
                  </a:lnTo>
                  <a:lnTo>
                    <a:pt x="5142" y="217765"/>
                  </a:lnTo>
                  <a:lnTo>
                    <a:pt x="6697" y="179748"/>
                  </a:lnTo>
                  <a:lnTo>
                    <a:pt x="13186" y="136782"/>
                  </a:lnTo>
                  <a:lnTo>
                    <a:pt x="19195" y="100406"/>
                  </a:lnTo>
                  <a:lnTo>
                    <a:pt x="24174" y="67044"/>
                  </a:lnTo>
                  <a:lnTo>
                    <a:pt x="26699" y="63590"/>
                  </a:lnTo>
                  <a:lnTo>
                    <a:pt x="30499" y="61287"/>
                  </a:lnTo>
                  <a:lnTo>
                    <a:pt x="35150" y="59752"/>
                  </a:lnTo>
                  <a:lnTo>
                    <a:pt x="38955" y="60845"/>
                  </a:lnTo>
                  <a:lnTo>
                    <a:pt x="42198" y="63691"/>
                  </a:lnTo>
                  <a:lnTo>
                    <a:pt x="55842" y="90208"/>
                  </a:lnTo>
                  <a:lnTo>
                    <a:pt x="66255" y="133456"/>
                  </a:lnTo>
                  <a:lnTo>
                    <a:pt x="77016" y="171152"/>
                  </a:lnTo>
                  <a:lnTo>
                    <a:pt x="89923" y="211703"/>
                  </a:lnTo>
                  <a:lnTo>
                    <a:pt x="103620" y="251930"/>
                  </a:lnTo>
                  <a:lnTo>
                    <a:pt x="106474" y="253169"/>
                  </a:lnTo>
                  <a:lnTo>
                    <a:pt x="109789" y="252585"/>
                  </a:lnTo>
                  <a:lnTo>
                    <a:pt x="113409" y="250784"/>
                  </a:lnTo>
                  <a:lnTo>
                    <a:pt x="137690" y="210049"/>
                  </a:lnTo>
                  <a:lnTo>
                    <a:pt x="146944" y="176834"/>
                  </a:lnTo>
                  <a:lnTo>
                    <a:pt x="153738" y="146066"/>
                  </a:lnTo>
                  <a:lnTo>
                    <a:pt x="163615" y="102451"/>
                  </a:lnTo>
                  <a:lnTo>
                    <a:pt x="171010" y="66010"/>
                  </a:lnTo>
                  <a:lnTo>
                    <a:pt x="175788" y="27696"/>
                  </a:lnTo>
                  <a:lnTo>
                    <a:pt x="176200" y="8521"/>
                  </a:lnTo>
                  <a:lnTo>
                    <a:pt x="174032" y="0"/>
                  </a:lnTo>
                  <a:lnTo>
                    <a:pt x="184150" y="24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SMARTInkShape-4593"/>
          <p:cNvSpPr/>
          <p:nvPr>
            <p:custDataLst>
              <p:tags r:id="rId2"/>
            </p:custDataLst>
          </p:nvPr>
        </p:nvSpPr>
        <p:spPr>
          <a:xfrm>
            <a:off x="8407400" y="1356230"/>
            <a:ext cx="187709" cy="612271"/>
          </a:xfrm>
          <a:custGeom>
            <a:avLst/>
            <a:gdLst/>
            <a:ahLst/>
            <a:cxnLst/>
            <a:rect l="0" t="0" r="0" b="0"/>
            <a:pathLst>
              <a:path w="187709" h="612271">
                <a:moveTo>
                  <a:pt x="95250" y="28070"/>
                </a:moveTo>
                <a:lnTo>
                  <a:pt x="95250" y="28070"/>
                </a:lnTo>
                <a:lnTo>
                  <a:pt x="91879" y="28070"/>
                </a:lnTo>
                <a:lnTo>
                  <a:pt x="90886" y="27364"/>
                </a:lnTo>
                <a:lnTo>
                  <a:pt x="90223" y="26189"/>
                </a:lnTo>
                <a:lnTo>
                  <a:pt x="83510" y="7676"/>
                </a:lnTo>
                <a:lnTo>
                  <a:pt x="84601" y="5302"/>
                </a:lnTo>
                <a:lnTo>
                  <a:pt x="89577" y="782"/>
                </a:lnTo>
                <a:lnTo>
                  <a:pt x="92879" y="0"/>
                </a:lnTo>
                <a:lnTo>
                  <a:pt x="100311" y="1013"/>
                </a:lnTo>
                <a:lnTo>
                  <a:pt x="115799" y="8921"/>
                </a:lnTo>
                <a:lnTo>
                  <a:pt x="137164" y="26943"/>
                </a:lnTo>
                <a:lnTo>
                  <a:pt x="151256" y="50157"/>
                </a:lnTo>
                <a:lnTo>
                  <a:pt x="153159" y="88393"/>
                </a:lnTo>
                <a:lnTo>
                  <a:pt x="145883" y="128729"/>
                </a:lnTo>
                <a:lnTo>
                  <a:pt x="130782" y="175215"/>
                </a:lnTo>
                <a:lnTo>
                  <a:pt x="113378" y="218906"/>
                </a:lnTo>
                <a:lnTo>
                  <a:pt x="104658" y="249812"/>
                </a:lnTo>
                <a:lnTo>
                  <a:pt x="103917" y="278940"/>
                </a:lnTo>
                <a:lnTo>
                  <a:pt x="115594" y="316625"/>
                </a:lnTo>
                <a:lnTo>
                  <a:pt x="134860" y="348241"/>
                </a:lnTo>
                <a:lnTo>
                  <a:pt x="166115" y="385504"/>
                </a:lnTo>
                <a:lnTo>
                  <a:pt x="181080" y="421216"/>
                </a:lnTo>
                <a:lnTo>
                  <a:pt x="187708" y="456335"/>
                </a:lnTo>
                <a:lnTo>
                  <a:pt x="183614" y="476408"/>
                </a:lnTo>
                <a:lnTo>
                  <a:pt x="160369" y="515661"/>
                </a:lnTo>
                <a:lnTo>
                  <a:pt x="131553" y="543589"/>
                </a:lnTo>
                <a:lnTo>
                  <a:pt x="85240" y="576327"/>
                </a:lnTo>
                <a:lnTo>
                  <a:pt x="43178" y="598585"/>
                </a:lnTo>
                <a:lnTo>
                  <a:pt x="0" y="6122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891"/>
          <p:cNvGrpSpPr/>
          <p:nvPr/>
        </p:nvGrpSpPr>
        <p:grpSpPr>
          <a:xfrm>
            <a:off x="8888405" y="1352814"/>
            <a:ext cx="458796" cy="316714"/>
            <a:chOff x="8888405" y="1352814"/>
            <a:chExt cx="458796" cy="316714"/>
          </a:xfrm>
        </p:grpSpPr>
        <p:sp>
          <p:nvSpPr>
            <p:cNvPr id="86" name="SMARTInkShape-4594"/>
            <p:cNvSpPr/>
            <p:nvPr>
              <p:custDataLst>
                <p:tags r:id="rId30"/>
              </p:custDataLst>
            </p:nvPr>
          </p:nvSpPr>
          <p:spPr>
            <a:xfrm>
              <a:off x="9334500" y="1543050"/>
              <a:ext cx="12701" cy="22064"/>
            </a:xfrm>
            <a:custGeom>
              <a:avLst/>
              <a:gdLst/>
              <a:ahLst/>
              <a:cxnLst/>
              <a:rect l="0" t="0" r="0" b="0"/>
              <a:pathLst>
                <a:path w="12701" h="22064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8789"/>
                  </a:lnTo>
                  <a:lnTo>
                    <a:pt x="5467" y="12209"/>
                  </a:lnTo>
                  <a:lnTo>
                    <a:pt x="4076" y="17891"/>
                  </a:lnTo>
                  <a:lnTo>
                    <a:pt x="2717" y="20394"/>
                  </a:lnTo>
                  <a:lnTo>
                    <a:pt x="2517" y="22063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4595"/>
            <p:cNvSpPr/>
            <p:nvPr>
              <p:custDataLst>
                <p:tags r:id="rId31"/>
              </p:custDataLst>
            </p:nvPr>
          </p:nvSpPr>
          <p:spPr>
            <a:xfrm>
              <a:off x="9315450" y="14795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6350" y="0"/>
                  </a:moveTo>
                  <a:lnTo>
                    <a:pt x="6350" y="0"/>
                  </a:lnTo>
                  <a:lnTo>
                    <a:pt x="882" y="546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596"/>
            <p:cNvSpPr/>
            <p:nvPr>
              <p:custDataLst>
                <p:tags r:id="rId32"/>
              </p:custDataLst>
            </p:nvPr>
          </p:nvSpPr>
          <p:spPr>
            <a:xfrm>
              <a:off x="8994770" y="1612900"/>
              <a:ext cx="168281" cy="56628"/>
            </a:xfrm>
            <a:custGeom>
              <a:avLst/>
              <a:gdLst/>
              <a:ahLst/>
              <a:cxnLst/>
              <a:rect l="0" t="0" r="0" b="0"/>
              <a:pathLst>
                <a:path w="168281" h="56628">
                  <a:moveTo>
                    <a:pt x="28580" y="44450"/>
                  </a:moveTo>
                  <a:lnTo>
                    <a:pt x="28580" y="44450"/>
                  </a:lnTo>
                  <a:lnTo>
                    <a:pt x="21838" y="44450"/>
                  </a:lnTo>
                  <a:lnTo>
                    <a:pt x="0" y="55385"/>
                  </a:lnTo>
                  <a:lnTo>
                    <a:pt x="355" y="55973"/>
                  </a:lnTo>
                  <a:lnTo>
                    <a:pt x="4511" y="56627"/>
                  </a:lnTo>
                  <a:lnTo>
                    <a:pt x="43319" y="50566"/>
                  </a:lnTo>
                  <a:lnTo>
                    <a:pt x="79984" y="36855"/>
                  </a:lnTo>
                  <a:lnTo>
                    <a:pt x="124655" y="21104"/>
                  </a:lnTo>
                  <a:lnTo>
                    <a:pt x="16828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4597"/>
            <p:cNvSpPr/>
            <p:nvPr>
              <p:custDataLst>
                <p:tags r:id="rId33"/>
              </p:custDataLst>
            </p:nvPr>
          </p:nvSpPr>
          <p:spPr>
            <a:xfrm>
              <a:off x="8893651" y="1631950"/>
              <a:ext cx="167800" cy="30190"/>
            </a:xfrm>
            <a:custGeom>
              <a:avLst/>
              <a:gdLst/>
              <a:ahLst/>
              <a:cxnLst/>
              <a:rect l="0" t="0" r="0" b="0"/>
              <a:pathLst>
                <a:path w="167800" h="30190">
                  <a:moveTo>
                    <a:pt x="72549" y="0"/>
                  </a:moveTo>
                  <a:lnTo>
                    <a:pt x="72549" y="0"/>
                  </a:lnTo>
                  <a:lnTo>
                    <a:pt x="26260" y="17677"/>
                  </a:lnTo>
                  <a:lnTo>
                    <a:pt x="767" y="28238"/>
                  </a:lnTo>
                  <a:lnTo>
                    <a:pt x="0" y="29409"/>
                  </a:lnTo>
                  <a:lnTo>
                    <a:pt x="899" y="30189"/>
                  </a:lnTo>
                  <a:lnTo>
                    <a:pt x="38881" y="17730"/>
                  </a:lnTo>
                  <a:lnTo>
                    <a:pt x="73862" y="9722"/>
                  </a:lnTo>
                  <a:lnTo>
                    <a:pt x="113496" y="3645"/>
                  </a:lnTo>
                  <a:lnTo>
                    <a:pt x="149024" y="1425"/>
                  </a:lnTo>
                  <a:lnTo>
                    <a:pt x="16779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4598"/>
            <p:cNvSpPr/>
            <p:nvPr>
              <p:custDataLst>
                <p:tags r:id="rId34"/>
              </p:custDataLst>
            </p:nvPr>
          </p:nvSpPr>
          <p:spPr>
            <a:xfrm>
              <a:off x="9051264" y="1477589"/>
              <a:ext cx="187987" cy="83509"/>
            </a:xfrm>
            <a:custGeom>
              <a:avLst/>
              <a:gdLst/>
              <a:ahLst/>
              <a:cxnLst/>
              <a:rect l="0" t="0" r="0" b="0"/>
              <a:pathLst>
                <a:path w="187987" h="83509">
                  <a:moveTo>
                    <a:pt x="3836" y="27361"/>
                  </a:moveTo>
                  <a:lnTo>
                    <a:pt x="3836" y="27361"/>
                  </a:lnTo>
                  <a:lnTo>
                    <a:pt x="3836" y="23990"/>
                  </a:lnTo>
                  <a:lnTo>
                    <a:pt x="1955" y="20454"/>
                  </a:lnTo>
                  <a:lnTo>
                    <a:pt x="465" y="18523"/>
                  </a:lnTo>
                  <a:lnTo>
                    <a:pt x="177" y="17236"/>
                  </a:lnTo>
                  <a:lnTo>
                    <a:pt x="692" y="16377"/>
                  </a:lnTo>
                  <a:lnTo>
                    <a:pt x="1739" y="15805"/>
                  </a:lnTo>
                  <a:lnTo>
                    <a:pt x="9957" y="15000"/>
                  </a:lnTo>
                  <a:lnTo>
                    <a:pt x="12856" y="16298"/>
                  </a:lnTo>
                  <a:lnTo>
                    <a:pt x="35005" y="36343"/>
                  </a:lnTo>
                  <a:lnTo>
                    <a:pt x="38856" y="44523"/>
                  </a:lnTo>
                  <a:lnTo>
                    <a:pt x="41023" y="57062"/>
                  </a:lnTo>
                  <a:lnTo>
                    <a:pt x="35886" y="67373"/>
                  </a:lnTo>
                  <a:lnTo>
                    <a:pt x="27252" y="76894"/>
                  </a:lnTo>
                  <a:lnTo>
                    <a:pt x="18712" y="81126"/>
                  </a:lnTo>
                  <a:lnTo>
                    <a:pt x="5969" y="83508"/>
                  </a:lnTo>
                  <a:lnTo>
                    <a:pt x="3141" y="81726"/>
                  </a:lnTo>
                  <a:lnTo>
                    <a:pt x="1256" y="78421"/>
                  </a:lnTo>
                  <a:lnTo>
                    <a:pt x="0" y="74101"/>
                  </a:lnTo>
                  <a:lnTo>
                    <a:pt x="483" y="65538"/>
                  </a:lnTo>
                  <a:lnTo>
                    <a:pt x="1601" y="61279"/>
                  </a:lnTo>
                  <a:lnTo>
                    <a:pt x="39342" y="30016"/>
                  </a:lnTo>
                  <a:lnTo>
                    <a:pt x="84959" y="1254"/>
                  </a:lnTo>
                  <a:lnTo>
                    <a:pt x="87550" y="79"/>
                  </a:lnTo>
                  <a:lnTo>
                    <a:pt x="89278" y="0"/>
                  </a:lnTo>
                  <a:lnTo>
                    <a:pt x="90431" y="654"/>
                  </a:lnTo>
                  <a:lnTo>
                    <a:pt x="90494" y="2501"/>
                  </a:lnTo>
                  <a:lnTo>
                    <a:pt x="71338" y="48180"/>
                  </a:lnTo>
                  <a:lnTo>
                    <a:pt x="72172" y="59897"/>
                  </a:lnTo>
                  <a:lnTo>
                    <a:pt x="76777" y="68398"/>
                  </a:lnTo>
                  <a:lnTo>
                    <a:pt x="79979" y="71652"/>
                  </a:lnTo>
                  <a:lnTo>
                    <a:pt x="94827" y="75268"/>
                  </a:lnTo>
                  <a:lnTo>
                    <a:pt x="138853" y="74219"/>
                  </a:lnTo>
                  <a:lnTo>
                    <a:pt x="187986" y="654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599"/>
            <p:cNvSpPr/>
            <p:nvPr>
              <p:custDataLst>
                <p:tags r:id="rId35"/>
              </p:custDataLst>
            </p:nvPr>
          </p:nvSpPr>
          <p:spPr>
            <a:xfrm>
              <a:off x="8888405" y="1352814"/>
              <a:ext cx="191986" cy="260633"/>
            </a:xfrm>
            <a:custGeom>
              <a:avLst/>
              <a:gdLst/>
              <a:ahLst/>
              <a:cxnLst/>
              <a:rect l="0" t="0" r="0" b="0"/>
              <a:pathLst>
                <a:path w="191986" h="260633">
                  <a:moveTo>
                    <a:pt x="52395" y="18786"/>
                  </a:moveTo>
                  <a:lnTo>
                    <a:pt x="52395" y="18786"/>
                  </a:lnTo>
                  <a:lnTo>
                    <a:pt x="52395" y="12697"/>
                  </a:lnTo>
                  <a:lnTo>
                    <a:pt x="52395" y="23999"/>
                  </a:lnTo>
                  <a:lnTo>
                    <a:pt x="53100" y="24378"/>
                  </a:lnTo>
                  <a:lnTo>
                    <a:pt x="55765" y="24799"/>
                  </a:lnTo>
                  <a:lnTo>
                    <a:pt x="56758" y="25617"/>
                  </a:lnTo>
                  <a:lnTo>
                    <a:pt x="57862" y="28407"/>
                  </a:lnTo>
                  <a:lnTo>
                    <a:pt x="58863" y="29433"/>
                  </a:lnTo>
                  <a:lnTo>
                    <a:pt x="64135" y="31216"/>
                  </a:lnTo>
                  <a:lnTo>
                    <a:pt x="111027" y="31486"/>
                  </a:lnTo>
                  <a:lnTo>
                    <a:pt x="118670" y="30780"/>
                  </a:lnTo>
                  <a:lnTo>
                    <a:pt x="163747" y="18721"/>
                  </a:lnTo>
                  <a:lnTo>
                    <a:pt x="172881" y="13886"/>
                  </a:lnTo>
                  <a:lnTo>
                    <a:pt x="175052" y="13403"/>
                  </a:lnTo>
                  <a:lnTo>
                    <a:pt x="191722" y="6171"/>
                  </a:lnTo>
                  <a:lnTo>
                    <a:pt x="191985" y="2740"/>
                  </a:lnTo>
                  <a:lnTo>
                    <a:pt x="191315" y="1739"/>
                  </a:lnTo>
                  <a:lnTo>
                    <a:pt x="190164" y="1071"/>
                  </a:lnTo>
                  <a:lnTo>
                    <a:pt x="185174" y="132"/>
                  </a:lnTo>
                  <a:lnTo>
                    <a:pt x="183247" y="0"/>
                  </a:lnTo>
                  <a:lnTo>
                    <a:pt x="137647" y="14849"/>
                  </a:lnTo>
                  <a:lnTo>
                    <a:pt x="107463" y="30092"/>
                  </a:lnTo>
                  <a:lnTo>
                    <a:pt x="69700" y="58925"/>
                  </a:lnTo>
                  <a:lnTo>
                    <a:pt x="67141" y="63202"/>
                  </a:lnTo>
                  <a:lnTo>
                    <a:pt x="65500" y="71696"/>
                  </a:lnTo>
                  <a:lnTo>
                    <a:pt x="65105" y="87382"/>
                  </a:lnTo>
                  <a:lnTo>
                    <a:pt x="85489" y="108997"/>
                  </a:lnTo>
                  <a:lnTo>
                    <a:pt x="86453" y="112794"/>
                  </a:lnTo>
                  <a:lnTo>
                    <a:pt x="85640" y="122656"/>
                  </a:lnTo>
                  <a:lnTo>
                    <a:pt x="77846" y="140108"/>
                  </a:lnTo>
                  <a:lnTo>
                    <a:pt x="45492" y="177595"/>
                  </a:lnTo>
                  <a:lnTo>
                    <a:pt x="19249" y="203005"/>
                  </a:lnTo>
                  <a:lnTo>
                    <a:pt x="1710" y="230074"/>
                  </a:lnTo>
                  <a:lnTo>
                    <a:pt x="0" y="241809"/>
                  </a:lnTo>
                  <a:lnTo>
                    <a:pt x="531" y="247901"/>
                  </a:lnTo>
                  <a:lnTo>
                    <a:pt x="2297" y="252668"/>
                  </a:lnTo>
                  <a:lnTo>
                    <a:pt x="8022" y="259847"/>
                  </a:lnTo>
                  <a:lnTo>
                    <a:pt x="14346" y="260632"/>
                  </a:lnTo>
                  <a:lnTo>
                    <a:pt x="53031" y="253635"/>
                  </a:lnTo>
                  <a:lnTo>
                    <a:pt x="134945" y="22198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892"/>
          <p:cNvGrpSpPr/>
          <p:nvPr/>
        </p:nvGrpSpPr>
        <p:grpSpPr>
          <a:xfrm>
            <a:off x="9607550" y="1399979"/>
            <a:ext cx="457201" cy="193872"/>
            <a:chOff x="9607550" y="1399979"/>
            <a:chExt cx="457201" cy="193872"/>
          </a:xfrm>
        </p:grpSpPr>
        <p:sp>
          <p:nvSpPr>
            <p:cNvPr id="93" name="SMARTInkShape-4600"/>
            <p:cNvSpPr/>
            <p:nvPr>
              <p:custDataLst>
                <p:tags r:id="rId25"/>
              </p:custDataLst>
            </p:nvPr>
          </p:nvSpPr>
          <p:spPr>
            <a:xfrm>
              <a:off x="10039350" y="1568450"/>
              <a:ext cx="25401" cy="6351"/>
            </a:xfrm>
            <a:custGeom>
              <a:avLst/>
              <a:gdLst/>
              <a:ahLst/>
              <a:cxnLst/>
              <a:rect l="0" t="0" r="0" b="0"/>
              <a:pathLst>
                <a:path w="25401" h="63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6" y="1882"/>
                  </a:lnTo>
                  <a:lnTo>
                    <a:pt x="5467" y="3371"/>
                  </a:lnTo>
                  <a:lnTo>
                    <a:pt x="6467" y="3658"/>
                  </a:lnTo>
                  <a:lnTo>
                    <a:pt x="9460" y="2096"/>
                  </a:lnTo>
                  <a:lnTo>
                    <a:pt x="11244" y="2103"/>
                  </a:lnTo>
                  <a:lnTo>
                    <a:pt x="254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601"/>
            <p:cNvSpPr/>
            <p:nvPr>
              <p:custDataLst>
                <p:tags r:id="rId26"/>
              </p:custDataLst>
            </p:nvPr>
          </p:nvSpPr>
          <p:spPr>
            <a:xfrm>
              <a:off x="9772650" y="151765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5026" y="11933"/>
                  </a:lnTo>
                  <a:lnTo>
                    <a:pt x="6328" y="58240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602"/>
            <p:cNvSpPr/>
            <p:nvPr>
              <p:custDataLst>
                <p:tags r:id="rId27"/>
              </p:custDataLst>
            </p:nvPr>
          </p:nvSpPr>
          <p:spPr>
            <a:xfrm>
              <a:off x="9874250" y="1568450"/>
              <a:ext cx="44451" cy="1"/>
            </a:xfrm>
            <a:custGeom>
              <a:avLst/>
              <a:gdLst/>
              <a:ahLst/>
              <a:cxnLst/>
              <a:rect l="0" t="0" r="0" b="0"/>
              <a:pathLst>
                <a:path w="44451" h="1">
                  <a:moveTo>
                    <a:pt x="0" y="0"/>
                  </a:moveTo>
                  <a:lnTo>
                    <a:pt x="0" y="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603"/>
            <p:cNvSpPr/>
            <p:nvPr>
              <p:custDataLst>
                <p:tags r:id="rId28"/>
              </p:custDataLst>
            </p:nvPr>
          </p:nvSpPr>
          <p:spPr>
            <a:xfrm>
              <a:off x="9626600" y="1399979"/>
              <a:ext cx="114301" cy="162122"/>
            </a:xfrm>
            <a:custGeom>
              <a:avLst/>
              <a:gdLst/>
              <a:ahLst/>
              <a:cxnLst/>
              <a:rect l="0" t="0" r="0" b="0"/>
              <a:pathLst>
                <a:path w="114301" h="162122">
                  <a:moveTo>
                    <a:pt x="114300" y="3371"/>
                  </a:moveTo>
                  <a:lnTo>
                    <a:pt x="114300" y="3371"/>
                  </a:lnTo>
                  <a:lnTo>
                    <a:pt x="107558" y="0"/>
                  </a:lnTo>
                  <a:lnTo>
                    <a:pt x="100485" y="227"/>
                  </a:lnTo>
                  <a:lnTo>
                    <a:pt x="93342" y="2679"/>
                  </a:lnTo>
                  <a:lnTo>
                    <a:pt x="83944" y="9438"/>
                  </a:lnTo>
                  <a:lnTo>
                    <a:pt x="52212" y="43473"/>
                  </a:lnTo>
                  <a:lnTo>
                    <a:pt x="26631" y="90444"/>
                  </a:lnTo>
                  <a:lnTo>
                    <a:pt x="5806" y="137317"/>
                  </a:lnTo>
                  <a:lnTo>
                    <a:pt x="0" y="1621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604"/>
            <p:cNvSpPr/>
            <p:nvPr>
              <p:custDataLst>
                <p:tags r:id="rId29"/>
              </p:custDataLst>
            </p:nvPr>
          </p:nvSpPr>
          <p:spPr>
            <a:xfrm>
              <a:off x="9607550" y="1419029"/>
              <a:ext cx="133351" cy="125209"/>
            </a:xfrm>
            <a:custGeom>
              <a:avLst/>
              <a:gdLst/>
              <a:ahLst/>
              <a:cxnLst/>
              <a:rect l="0" t="0" r="0" b="0"/>
              <a:pathLst>
                <a:path w="133351" h="125209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1411" y="418"/>
                  </a:lnTo>
                  <a:lnTo>
                    <a:pt x="44845" y="42623"/>
                  </a:lnTo>
                  <a:lnTo>
                    <a:pt x="83898" y="86879"/>
                  </a:lnTo>
                  <a:lnTo>
                    <a:pt x="114870" y="123685"/>
                  </a:lnTo>
                  <a:lnTo>
                    <a:pt x="118208" y="125208"/>
                  </a:lnTo>
                  <a:lnTo>
                    <a:pt x="133350" y="1240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893"/>
          <p:cNvGrpSpPr/>
          <p:nvPr/>
        </p:nvGrpSpPr>
        <p:grpSpPr>
          <a:xfrm>
            <a:off x="10306050" y="1270000"/>
            <a:ext cx="1429021" cy="325334"/>
            <a:chOff x="10306050" y="1270000"/>
            <a:chExt cx="1429021" cy="325334"/>
          </a:xfrm>
        </p:grpSpPr>
        <p:sp>
          <p:nvSpPr>
            <p:cNvPr id="99" name="SMARTInkShape-4605"/>
            <p:cNvSpPr/>
            <p:nvPr>
              <p:custDataLst>
                <p:tags r:id="rId15"/>
              </p:custDataLst>
            </p:nvPr>
          </p:nvSpPr>
          <p:spPr>
            <a:xfrm>
              <a:off x="11620500" y="1270000"/>
              <a:ext cx="114571" cy="247651"/>
            </a:xfrm>
            <a:custGeom>
              <a:avLst/>
              <a:gdLst/>
              <a:ahLst/>
              <a:cxnLst/>
              <a:rect l="0" t="0" r="0" b="0"/>
              <a:pathLst>
                <a:path w="114571" h="24765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89457" y="1881"/>
                  </a:lnTo>
                  <a:lnTo>
                    <a:pt x="91389" y="3371"/>
                  </a:lnTo>
                  <a:lnTo>
                    <a:pt x="104626" y="27451"/>
                  </a:lnTo>
                  <a:lnTo>
                    <a:pt x="114570" y="60345"/>
                  </a:lnTo>
                  <a:lnTo>
                    <a:pt x="112679" y="107823"/>
                  </a:lnTo>
                  <a:lnTo>
                    <a:pt x="102143" y="151905"/>
                  </a:lnTo>
                  <a:lnTo>
                    <a:pt x="83807" y="186982"/>
                  </a:lnTo>
                  <a:lnTo>
                    <a:pt x="47202" y="224156"/>
                  </a:lnTo>
                  <a:lnTo>
                    <a:pt x="29446" y="237208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606"/>
            <p:cNvSpPr/>
            <p:nvPr>
              <p:custDataLst>
                <p:tags r:id="rId16"/>
              </p:custDataLst>
            </p:nvPr>
          </p:nvSpPr>
          <p:spPr>
            <a:xfrm>
              <a:off x="11541292" y="1329523"/>
              <a:ext cx="97518" cy="265811"/>
            </a:xfrm>
            <a:custGeom>
              <a:avLst/>
              <a:gdLst/>
              <a:ahLst/>
              <a:cxnLst/>
              <a:rect l="0" t="0" r="0" b="0"/>
              <a:pathLst>
                <a:path w="97518" h="265811">
                  <a:moveTo>
                    <a:pt x="28408" y="105577"/>
                  </a:moveTo>
                  <a:lnTo>
                    <a:pt x="28408" y="105577"/>
                  </a:lnTo>
                  <a:lnTo>
                    <a:pt x="27703" y="112058"/>
                  </a:lnTo>
                  <a:lnTo>
                    <a:pt x="22940" y="138180"/>
                  </a:lnTo>
                  <a:lnTo>
                    <a:pt x="20293" y="184886"/>
                  </a:lnTo>
                  <a:lnTo>
                    <a:pt x="13242" y="226449"/>
                  </a:lnTo>
                  <a:lnTo>
                    <a:pt x="4232" y="265493"/>
                  </a:lnTo>
                  <a:lnTo>
                    <a:pt x="3118" y="265810"/>
                  </a:lnTo>
                  <a:lnTo>
                    <a:pt x="1671" y="264610"/>
                  </a:lnTo>
                  <a:lnTo>
                    <a:pt x="0" y="262399"/>
                  </a:lnTo>
                  <a:lnTo>
                    <a:pt x="4006" y="215233"/>
                  </a:lnTo>
                  <a:lnTo>
                    <a:pt x="11534" y="170288"/>
                  </a:lnTo>
                  <a:lnTo>
                    <a:pt x="20821" y="126162"/>
                  </a:lnTo>
                  <a:lnTo>
                    <a:pt x="29923" y="89569"/>
                  </a:lnTo>
                  <a:lnTo>
                    <a:pt x="42268" y="46441"/>
                  </a:lnTo>
                  <a:lnTo>
                    <a:pt x="56571" y="14586"/>
                  </a:lnTo>
                  <a:lnTo>
                    <a:pt x="64676" y="5635"/>
                  </a:lnTo>
                  <a:lnTo>
                    <a:pt x="72985" y="1186"/>
                  </a:lnTo>
                  <a:lnTo>
                    <a:pt x="77177" y="0"/>
                  </a:lnTo>
                  <a:lnTo>
                    <a:pt x="81382" y="2736"/>
                  </a:lnTo>
                  <a:lnTo>
                    <a:pt x="89816" y="15185"/>
                  </a:lnTo>
                  <a:lnTo>
                    <a:pt x="95757" y="38656"/>
                  </a:lnTo>
                  <a:lnTo>
                    <a:pt x="97517" y="63484"/>
                  </a:lnTo>
                  <a:lnTo>
                    <a:pt x="87924" y="92086"/>
                  </a:lnTo>
                  <a:lnTo>
                    <a:pt x="68308" y="116161"/>
                  </a:lnTo>
                  <a:lnTo>
                    <a:pt x="54607" y="124392"/>
                  </a:lnTo>
                  <a:lnTo>
                    <a:pt x="47991" y="126587"/>
                  </a:lnTo>
                  <a:lnTo>
                    <a:pt x="42873" y="124523"/>
                  </a:lnTo>
                  <a:lnTo>
                    <a:pt x="28408" y="992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607"/>
            <p:cNvSpPr/>
            <p:nvPr>
              <p:custDataLst>
                <p:tags r:id="rId17"/>
              </p:custDataLst>
            </p:nvPr>
          </p:nvSpPr>
          <p:spPr>
            <a:xfrm>
              <a:off x="11421076" y="1325548"/>
              <a:ext cx="66075" cy="179403"/>
            </a:xfrm>
            <a:custGeom>
              <a:avLst/>
              <a:gdLst/>
              <a:ahLst/>
              <a:cxnLst/>
              <a:rect l="0" t="0" r="0" b="0"/>
              <a:pathLst>
                <a:path w="66075" h="179403">
                  <a:moveTo>
                    <a:pt x="66074" y="20652"/>
                  </a:moveTo>
                  <a:lnTo>
                    <a:pt x="66074" y="20652"/>
                  </a:lnTo>
                  <a:lnTo>
                    <a:pt x="66074" y="17281"/>
                  </a:lnTo>
                  <a:lnTo>
                    <a:pt x="55961" y="8443"/>
                  </a:lnTo>
                  <a:lnTo>
                    <a:pt x="42930" y="258"/>
                  </a:lnTo>
                  <a:lnTo>
                    <a:pt x="38651" y="0"/>
                  </a:lnTo>
                  <a:lnTo>
                    <a:pt x="30132" y="3477"/>
                  </a:lnTo>
                  <a:lnTo>
                    <a:pt x="17403" y="26852"/>
                  </a:lnTo>
                  <a:lnTo>
                    <a:pt x="5529" y="63949"/>
                  </a:lnTo>
                  <a:lnTo>
                    <a:pt x="0" y="98392"/>
                  </a:lnTo>
                  <a:lnTo>
                    <a:pt x="3738" y="142312"/>
                  </a:lnTo>
                  <a:lnTo>
                    <a:pt x="8029" y="157273"/>
                  </a:lnTo>
                  <a:lnTo>
                    <a:pt x="14642" y="168626"/>
                  </a:lnTo>
                  <a:lnTo>
                    <a:pt x="19086" y="172218"/>
                  </a:lnTo>
                  <a:lnTo>
                    <a:pt x="40674" y="1794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4608"/>
            <p:cNvSpPr/>
            <p:nvPr>
              <p:custDataLst>
                <p:tags r:id="rId18"/>
              </p:custDataLst>
            </p:nvPr>
          </p:nvSpPr>
          <p:spPr>
            <a:xfrm>
              <a:off x="11201400" y="1389090"/>
              <a:ext cx="133351" cy="94107"/>
            </a:xfrm>
            <a:custGeom>
              <a:avLst/>
              <a:gdLst/>
              <a:ahLst/>
              <a:cxnLst/>
              <a:rect l="0" t="0" r="0" b="0"/>
              <a:pathLst>
                <a:path w="133351" h="94107">
                  <a:moveTo>
                    <a:pt x="0" y="33310"/>
                  </a:moveTo>
                  <a:lnTo>
                    <a:pt x="0" y="33310"/>
                  </a:lnTo>
                  <a:lnTo>
                    <a:pt x="0" y="29652"/>
                  </a:lnTo>
                  <a:lnTo>
                    <a:pt x="0" y="32689"/>
                  </a:lnTo>
                  <a:lnTo>
                    <a:pt x="31015" y="68080"/>
                  </a:lnTo>
                  <a:lnTo>
                    <a:pt x="33377" y="73423"/>
                  </a:lnTo>
                  <a:lnTo>
                    <a:pt x="34119" y="83123"/>
                  </a:lnTo>
                  <a:lnTo>
                    <a:pt x="33329" y="87686"/>
                  </a:lnTo>
                  <a:lnTo>
                    <a:pt x="31392" y="90727"/>
                  </a:lnTo>
                  <a:lnTo>
                    <a:pt x="28689" y="92755"/>
                  </a:lnTo>
                  <a:lnTo>
                    <a:pt x="25476" y="94106"/>
                  </a:lnTo>
                  <a:lnTo>
                    <a:pt x="22629" y="93597"/>
                  </a:lnTo>
                  <a:lnTo>
                    <a:pt x="17583" y="89267"/>
                  </a:lnTo>
                  <a:lnTo>
                    <a:pt x="14870" y="80758"/>
                  </a:lnTo>
                  <a:lnTo>
                    <a:pt x="14370" y="68509"/>
                  </a:lnTo>
                  <a:lnTo>
                    <a:pt x="16500" y="51306"/>
                  </a:lnTo>
                  <a:lnTo>
                    <a:pt x="23561" y="37545"/>
                  </a:lnTo>
                  <a:lnTo>
                    <a:pt x="42666" y="14112"/>
                  </a:lnTo>
                  <a:lnTo>
                    <a:pt x="57090" y="9748"/>
                  </a:lnTo>
                  <a:lnTo>
                    <a:pt x="63709" y="8727"/>
                  </a:lnTo>
                  <a:lnTo>
                    <a:pt x="65756" y="9866"/>
                  </a:lnTo>
                  <a:lnTo>
                    <a:pt x="67120" y="12036"/>
                  </a:lnTo>
                  <a:lnTo>
                    <a:pt x="75505" y="38279"/>
                  </a:lnTo>
                  <a:lnTo>
                    <a:pt x="76187" y="73361"/>
                  </a:lnTo>
                  <a:lnTo>
                    <a:pt x="79570" y="52573"/>
                  </a:lnTo>
                  <a:lnTo>
                    <a:pt x="87737" y="23344"/>
                  </a:lnTo>
                  <a:lnTo>
                    <a:pt x="94497" y="12182"/>
                  </a:lnTo>
                  <a:lnTo>
                    <a:pt x="106238" y="1336"/>
                  </a:lnTo>
                  <a:lnTo>
                    <a:pt x="110336" y="0"/>
                  </a:lnTo>
                  <a:lnTo>
                    <a:pt x="118653" y="396"/>
                  </a:lnTo>
                  <a:lnTo>
                    <a:pt x="122141" y="3606"/>
                  </a:lnTo>
                  <a:lnTo>
                    <a:pt x="127898" y="14699"/>
                  </a:lnTo>
                  <a:lnTo>
                    <a:pt x="132631" y="44186"/>
                  </a:lnTo>
                  <a:lnTo>
                    <a:pt x="133350" y="7141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4609"/>
            <p:cNvSpPr/>
            <p:nvPr>
              <p:custDataLst>
                <p:tags r:id="rId19"/>
              </p:custDataLst>
            </p:nvPr>
          </p:nvSpPr>
          <p:spPr>
            <a:xfrm>
              <a:off x="11123133" y="1418622"/>
              <a:ext cx="40168" cy="67279"/>
            </a:xfrm>
            <a:custGeom>
              <a:avLst/>
              <a:gdLst/>
              <a:ahLst/>
              <a:cxnLst/>
              <a:rect l="0" t="0" r="0" b="0"/>
              <a:pathLst>
                <a:path w="40168" h="67279">
                  <a:moveTo>
                    <a:pt x="2067" y="54578"/>
                  </a:moveTo>
                  <a:lnTo>
                    <a:pt x="2067" y="54578"/>
                  </a:lnTo>
                  <a:lnTo>
                    <a:pt x="5437" y="57949"/>
                  </a:lnTo>
                  <a:lnTo>
                    <a:pt x="6430" y="58236"/>
                  </a:lnTo>
                  <a:lnTo>
                    <a:pt x="7093" y="57722"/>
                  </a:lnTo>
                  <a:lnTo>
                    <a:pt x="7534" y="56674"/>
                  </a:lnTo>
                  <a:lnTo>
                    <a:pt x="20236" y="39158"/>
                  </a:lnTo>
                  <a:lnTo>
                    <a:pt x="29087" y="23903"/>
                  </a:lnTo>
                  <a:lnTo>
                    <a:pt x="35242" y="14839"/>
                  </a:lnTo>
                  <a:lnTo>
                    <a:pt x="37979" y="6107"/>
                  </a:lnTo>
                  <a:lnTo>
                    <a:pt x="37297" y="3214"/>
                  </a:lnTo>
                  <a:lnTo>
                    <a:pt x="35431" y="1285"/>
                  </a:lnTo>
                  <a:lnTo>
                    <a:pt x="32777" y="0"/>
                  </a:lnTo>
                  <a:lnTo>
                    <a:pt x="29596" y="553"/>
                  </a:lnTo>
                  <a:lnTo>
                    <a:pt x="22298" y="4932"/>
                  </a:lnTo>
                  <a:lnTo>
                    <a:pt x="6820" y="23605"/>
                  </a:lnTo>
                  <a:lnTo>
                    <a:pt x="1123" y="32816"/>
                  </a:lnTo>
                  <a:lnTo>
                    <a:pt x="0" y="45377"/>
                  </a:lnTo>
                  <a:lnTo>
                    <a:pt x="689" y="52677"/>
                  </a:lnTo>
                  <a:lnTo>
                    <a:pt x="3265" y="58249"/>
                  </a:lnTo>
                  <a:lnTo>
                    <a:pt x="11772" y="66323"/>
                  </a:lnTo>
                  <a:lnTo>
                    <a:pt x="40167" y="672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610"/>
            <p:cNvSpPr/>
            <p:nvPr>
              <p:custDataLst>
                <p:tags r:id="rId20"/>
              </p:custDataLst>
            </p:nvPr>
          </p:nvSpPr>
          <p:spPr>
            <a:xfrm>
              <a:off x="10991850" y="1315003"/>
              <a:ext cx="93046" cy="217818"/>
            </a:xfrm>
            <a:custGeom>
              <a:avLst/>
              <a:gdLst/>
              <a:ahLst/>
              <a:cxnLst/>
              <a:rect l="0" t="0" r="0" b="0"/>
              <a:pathLst>
                <a:path w="93046" h="217818">
                  <a:moveTo>
                    <a:pt x="0" y="101047"/>
                  </a:moveTo>
                  <a:lnTo>
                    <a:pt x="0" y="101047"/>
                  </a:lnTo>
                  <a:lnTo>
                    <a:pt x="3370" y="104418"/>
                  </a:lnTo>
                  <a:lnTo>
                    <a:pt x="8837" y="116627"/>
                  </a:lnTo>
                  <a:lnTo>
                    <a:pt x="14074" y="157810"/>
                  </a:lnTo>
                  <a:lnTo>
                    <a:pt x="18613" y="202055"/>
                  </a:lnTo>
                  <a:lnTo>
                    <a:pt x="18962" y="217817"/>
                  </a:lnTo>
                  <a:lnTo>
                    <a:pt x="18286" y="216994"/>
                  </a:lnTo>
                  <a:lnTo>
                    <a:pt x="15653" y="210435"/>
                  </a:lnTo>
                  <a:lnTo>
                    <a:pt x="11207" y="167254"/>
                  </a:lnTo>
                  <a:lnTo>
                    <a:pt x="7310" y="126119"/>
                  </a:lnTo>
                  <a:lnTo>
                    <a:pt x="10005" y="85976"/>
                  </a:lnTo>
                  <a:lnTo>
                    <a:pt x="13578" y="45781"/>
                  </a:lnTo>
                  <a:lnTo>
                    <a:pt x="23385" y="17801"/>
                  </a:lnTo>
                  <a:lnTo>
                    <a:pt x="33677" y="5017"/>
                  </a:lnTo>
                  <a:lnTo>
                    <a:pt x="38679" y="1749"/>
                  </a:lnTo>
                  <a:lnTo>
                    <a:pt x="43425" y="276"/>
                  </a:lnTo>
                  <a:lnTo>
                    <a:pt x="47999" y="0"/>
                  </a:lnTo>
                  <a:lnTo>
                    <a:pt x="51755" y="1227"/>
                  </a:lnTo>
                  <a:lnTo>
                    <a:pt x="57810" y="6353"/>
                  </a:lnTo>
                  <a:lnTo>
                    <a:pt x="65185" y="27285"/>
                  </a:lnTo>
                  <a:lnTo>
                    <a:pt x="68469" y="52459"/>
                  </a:lnTo>
                  <a:lnTo>
                    <a:pt x="59616" y="95973"/>
                  </a:lnTo>
                  <a:lnTo>
                    <a:pt x="57294" y="112707"/>
                  </a:lnTo>
                  <a:lnTo>
                    <a:pt x="57951" y="113053"/>
                  </a:lnTo>
                  <a:lnTo>
                    <a:pt x="69371" y="113656"/>
                  </a:lnTo>
                  <a:lnTo>
                    <a:pt x="72352" y="115097"/>
                  </a:lnTo>
                  <a:lnTo>
                    <a:pt x="77547" y="120462"/>
                  </a:lnTo>
                  <a:lnTo>
                    <a:pt x="90290" y="144132"/>
                  </a:lnTo>
                  <a:lnTo>
                    <a:pt x="93045" y="154533"/>
                  </a:lnTo>
                  <a:lnTo>
                    <a:pt x="88626" y="167622"/>
                  </a:lnTo>
                  <a:lnTo>
                    <a:pt x="79607" y="180730"/>
                  </a:lnTo>
                  <a:lnTo>
                    <a:pt x="68541" y="188908"/>
                  </a:lnTo>
                  <a:lnTo>
                    <a:pt x="43670" y="197479"/>
                  </a:lnTo>
                  <a:lnTo>
                    <a:pt x="31638" y="198468"/>
                  </a:lnTo>
                  <a:lnTo>
                    <a:pt x="23939" y="196556"/>
                  </a:lnTo>
                  <a:lnTo>
                    <a:pt x="12700" y="1899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611"/>
            <p:cNvSpPr/>
            <p:nvPr>
              <p:custDataLst>
                <p:tags r:id="rId21"/>
              </p:custDataLst>
            </p:nvPr>
          </p:nvSpPr>
          <p:spPr>
            <a:xfrm>
              <a:off x="10712472" y="1452528"/>
              <a:ext cx="171429" cy="60713"/>
            </a:xfrm>
            <a:custGeom>
              <a:avLst/>
              <a:gdLst/>
              <a:ahLst/>
              <a:cxnLst/>
              <a:rect l="0" t="0" r="0" b="0"/>
              <a:pathLst>
                <a:path w="171429" h="60713">
                  <a:moveTo>
                    <a:pt x="6328" y="46072"/>
                  </a:moveTo>
                  <a:lnTo>
                    <a:pt x="6328" y="46072"/>
                  </a:lnTo>
                  <a:lnTo>
                    <a:pt x="239" y="52160"/>
                  </a:lnTo>
                  <a:lnTo>
                    <a:pt x="0" y="34722"/>
                  </a:lnTo>
                  <a:lnTo>
                    <a:pt x="1404" y="31450"/>
                  </a:lnTo>
                  <a:lnTo>
                    <a:pt x="6726" y="25933"/>
                  </a:lnTo>
                  <a:lnTo>
                    <a:pt x="24398" y="15489"/>
                  </a:lnTo>
                  <a:lnTo>
                    <a:pt x="35760" y="13194"/>
                  </a:lnTo>
                  <a:lnTo>
                    <a:pt x="40767" y="13570"/>
                  </a:lnTo>
                  <a:lnTo>
                    <a:pt x="44809" y="15232"/>
                  </a:lnTo>
                  <a:lnTo>
                    <a:pt x="65479" y="35304"/>
                  </a:lnTo>
                  <a:lnTo>
                    <a:pt x="83558" y="56587"/>
                  </a:lnTo>
                  <a:lnTo>
                    <a:pt x="87448" y="59432"/>
                  </a:lnTo>
                  <a:lnTo>
                    <a:pt x="90746" y="60623"/>
                  </a:lnTo>
                  <a:lnTo>
                    <a:pt x="93652" y="60712"/>
                  </a:lnTo>
                  <a:lnTo>
                    <a:pt x="96294" y="60065"/>
                  </a:lnTo>
                  <a:lnTo>
                    <a:pt x="106754" y="49042"/>
                  </a:lnTo>
                  <a:lnTo>
                    <a:pt x="140131" y="11929"/>
                  </a:lnTo>
                  <a:lnTo>
                    <a:pt x="155491" y="1305"/>
                  </a:lnTo>
                  <a:lnTo>
                    <a:pt x="159393" y="0"/>
                  </a:lnTo>
                  <a:lnTo>
                    <a:pt x="171428" y="16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612"/>
            <p:cNvSpPr/>
            <p:nvPr>
              <p:custDataLst>
                <p:tags r:id="rId22"/>
              </p:custDataLst>
            </p:nvPr>
          </p:nvSpPr>
          <p:spPr>
            <a:xfrm>
              <a:off x="10306050" y="1385183"/>
              <a:ext cx="152401" cy="176918"/>
            </a:xfrm>
            <a:custGeom>
              <a:avLst/>
              <a:gdLst/>
              <a:ahLst/>
              <a:cxnLst/>
              <a:rect l="0" t="0" r="0" b="0"/>
              <a:pathLst>
                <a:path w="152401" h="1769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7" y="0"/>
                  </a:lnTo>
                  <a:lnTo>
                    <a:pt x="10832" y="411"/>
                  </a:lnTo>
                  <a:lnTo>
                    <a:pt x="14927" y="2750"/>
                  </a:lnTo>
                  <a:lnTo>
                    <a:pt x="44130" y="31334"/>
                  </a:lnTo>
                  <a:lnTo>
                    <a:pt x="75168" y="74454"/>
                  </a:lnTo>
                  <a:lnTo>
                    <a:pt x="103005" y="112728"/>
                  </a:lnTo>
                  <a:lnTo>
                    <a:pt x="135538" y="155825"/>
                  </a:lnTo>
                  <a:lnTo>
                    <a:pt x="152400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613"/>
            <p:cNvSpPr/>
            <p:nvPr>
              <p:custDataLst>
                <p:tags r:id="rId23"/>
              </p:custDataLst>
            </p:nvPr>
          </p:nvSpPr>
          <p:spPr>
            <a:xfrm>
              <a:off x="10331450" y="1367898"/>
              <a:ext cx="146051" cy="194203"/>
            </a:xfrm>
            <a:custGeom>
              <a:avLst/>
              <a:gdLst/>
              <a:ahLst/>
              <a:cxnLst/>
              <a:rect l="0" t="0" r="0" b="0"/>
              <a:pathLst>
                <a:path w="146051" h="194203">
                  <a:moveTo>
                    <a:pt x="146050" y="16402"/>
                  </a:moveTo>
                  <a:lnTo>
                    <a:pt x="146050" y="16402"/>
                  </a:lnTo>
                  <a:lnTo>
                    <a:pt x="146050" y="0"/>
                  </a:lnTo>
                  <a:lnTo>
                    <a:pt x="140406" y="2292"/>
                  </a:lnTo>
                  <a:lnTo>
                    <a:pt x="135937" y="4878"/>
                  </a:lnTo>
                  <a:lnTo>
                    <a:pt x="101270" y="50418"/>
                  </a:lnTo>
                  <a:lnTo>
                    <a:pt x="66842" y="97711"/>
                  </a:lnTo>
                  <a:lnTo>
                    <a:pt x="37703" y="142472"/>
                  </a:lnTo>
                  <a:lnTo>
                    <a:pt x="0" y="194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614"/>
            <p:cNvSpPr/>
            <p:nvPr>
              <p:custDataLst>
                <p:tags r:id="rId24"/>
              </p:custDataLst>
            </p:nvPr>
          </p:nvSpPr>
          <p:spPr>
            <a:xfrm>
              <a:off x="10477500" y="1494034"/>
              <a:ext cx="83415" cy="61334"/>
            </a:xfrm>
            <a:custGeom>
              <a:avLst/>
              <a:gdLst/>
              <a:ahLst/>
              <a:cxnLst/>
              <a:rect l="0" t="0" r="0" b="0"/>
              <a:pathLst>
                <a:path w="83415" h="61334">
                  <a:moveTo>
                    <a:pt x="0" y="17266"/>
                  </a:moveTo>
                  <a:lnTo>
                    <a:pt x="0" y="17266"/>
                  </a:lnTo>
                  <a:lnTo>
                    <a:pt x="5467" y="22733"/>
                  </a:lnTo>
                  <a:lnTo>
                    <a:pt x="6272" y="43311"/>
                  </a:lnTo>
                  <a:lnTo>
                    <a:pt x="4433" y="48362"/>
                  </a:lnTo>
                  <a:lnTo>
                    <a:pt x="1970" y="52959"/>
                  </a:lnTo>
                  <a:lnTo>
                    <a:pt x="77" y="61333"/>
                  </a:lnTo>
                  <a:lnTo>
                    <a:pt x="15904" y="25542"/>
                  </a:lnTo>
                  <a:lnTo>
                    <a:pt x="27839" y="10703"/>
                  </a:lnTo>
                  <a:lnTo>
                    <a:pt x="36126" y="4236"/>
                  </a:lnTo>
                  <a:lnTo>
                    <a:pt x="44514" y="892"/>
                  </a:lnTo>
                  <a:lnTo>
                    <a:pt x="48726" y="0"/>
                  </a:lnTo>
                  <a:lnTo>
                    <a:pt x="57169" y="890"/>
                  </a:lnTo>
                  <a:lnTo>
                    <a:pt x="65626" y="4343"/>
                  </a:lnTo>
                  <a:lnTo>
                    <a:pt x="77614" y="14221"/>
                  </a:lnTo>
                  <a:lnTo>
                    <a:pt x="83414" y="22027"/>
                  </a:lnTo>
                  <a:lnTo>
                    <a:pt x="82550" y="490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894"/>
          <p:cNvGrpSpPr/>
          <p:nvPr/>
        </p:nvGrpSpPr>
        <p:grpSpPr>
          <a:xfrm>
            <a:off x="9048857" y="1997038"/>
            <a:ext cx="1257194" cy="466646"/>
            <a:chOff x="9048857" y="1997038"/>
            <a:chExt cx="1257194" cy="466646"/>
          </a:xfrm>
        </p:grpSpPr>
        <p:sp>
          <p:nvSpPr>
            <p:cNvPr id="110" name="SMARTInkShape-4615"/>
            <p:cNvSpPr/>
            <p:nvPr>
              <p:custDataLst>
                <p:tags r:id="rId4"/>
              </p:custDataLst>
            </p:nvPr>
          </p:nvSpPr>
          <p:spPr>
            <a:xfrm>
              <a:off x="9048857" y="1997038"/>
              <a:ext cx="88794" cy="85763"/>
            </a:xfrm>
            <a:custGeom>
              <a:avLst/>
              <a:gdLst/>
              <a:ahLst/>
              <a:cxnLst/>
              <a:rect l="0" t="0" r="0" b="0"/>
              <a:pathLst>
                <a:path w="88794" h="85763">
                  <a:moveTo>
                    <a:pt x="18943" y="41312"/>
                  </a:moveTo>
                  <a:lnTo>
                    <a:pt x="18943" y="41312"/>
                  </a:lnTo>
                  <a:lnTo>
                    <a:pt x="18943" y="27006"/>
                  </a:lnTo>
                  <a:lnTo>
                    <a:pt x="18237" y="26130"/>
                  </a:lnTo>
                  <a:lnTo>
                    <a:pt x="17062" y="26252"/>
                  </a:lnTo>
                  <a:lnTo>
                    <a:pt x="12036" y="29794"/>
                  </a:lnTo>
                  <a:lnTo>
                    <a:pt x="10105" y="31517"/>
                  </a:lnTo>
                  <a:lnTo>
                    <a:pt x="4016" y="47425"/>
                  </a:lnTo>
                  <a:lnTo>
                    <a:pt x="53" y="80875"/>
                  </a:lnTo>
                  <a:lnTo>
                    <a:pt x="0" y="80387"/>
                  </a:lnTo>
                  <a:lnTo>
                    <a:pt x="14643" y="33015"/>
                  </a:lnTo>
                  <a:lnTo>
                    <a:pt x="26560" y="7453"/>
                  </a:lnTo>
                  <a:lnTo>
                    <a:pt x="29666" y="3922"/>
                  </a:lnTo>
                  <a:lnTo>
                    <a:pt x="36879" y="0"/>
                  </a:lnTo>
                  <a:lnTo>
                    <a:pt x="40778" y="1776"/>
                  </a:lnTo>
                  <a:lnTo>
                    <a:pt x="66273" y="36712"/>
                  </a:lnTo>
                  <a:lnTo>
                    <a:pt x="88793" y="857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4616"/>
            <p:cNvSpPr/>
            <p:nvPr>
              <p:custDataLst>
                <p:tags r:id="rId5"/>
              </p:custDataLst>
            </p:nvPr>
          </p:nvSpPr>
          <p:spPr>
            <a:xfrm>
              <a:off x="9055100" y="2152406"/>
              <a:ext cx="83781" cy="311278"/>
            </a:xfrm>
            <a:custGeom>
              <a:avLst/>
              <a:gdLst/>
              <a:ahLst/>
              <a:cxnLst/>
              <a:rect l="0" t="0" r="0" b="0"/>
              <a:pathLst>
                <a:path w="83781" h="311278">
                  <a:moveTo>
                    <a:pt x="12700" y="133594"/>
                  </a:moveTo>
                  <a:lnTo>
                    <a:pt x="12700" y="133594"/>
                  </a:lnTo>
                  <a:lnTo>
                    <a:pt x="9329" y="130223"/>
                  </a:lnTo>
                  <a:lnTo>
                    <a:pt x="8336" y="131346"/>
                  </a:lnTo>
                  <a:lnTo>
                    <a:pt x="6611" y="160762"/>
                  </a:lnTo>
                  <a:lnTo>
                    <a:pt x="10765" y="202095"/>
                  </a:lnTo>
                  <a:lnTo>
                    <a:pt x="12833" y="245691"/>
                  </a:lnTo>
                  <a:lnTo>
                    <a:pt x="16894" y="285968"/>
                  </a:lnTo>
                  <a:lnTo>
                    <a:pt x="18766" y="311277"/>
                  </a:lnTo>
                  <a:lnTo>
                    <a:pt x="18966" y="302344"/>
                  </a:lnTo>
                  <a:lnTo>
                    <a:pt x="10306" y="261080"/>
                  </a:lnTo>
                  <a:lnTo>
                    <a:pt x="8108" y="226708"/>
                  </a:lnTo>
                  <a:lnTo>
                    <a:pt x="6870" y="184545"/>
                  </a:lnTo>
                  <a:lnTo>
                    <a:pt x="6582" y="151535"/>
                  </a:lnTo>
                  <a:lnTo>
                    <a:pt x="7864" y="114757"/>
                  </a:lnTo>
                  <a:lnTo>
                    <a:pt x="13137" y="79596"/>
                  </a:lnTo>
                  <a:lnTo>
                    <a:pt x="23657" y="34968"/>
                  </a:lnTo>
                  <a:lnTo>
                    <a:pt x="34605" y="7632"/>
                  </a:lnTo>
                  <a:lnTo>
                    <a:pt x="42661" y="0"/>
                  </a:lnTo>
                  <a:lnTo>
                    <a:pt x="48196" y="81"/>
                  </a:lnTo>
                  <a:lnTo>
                    <a:pt x="61872" y="5816"/>
                  </a:lnTo>
                  <a:lnTo>
                    <a:pt x="71713" y="17302"/>
                  </a:lnTo>
                  <a:lnTo>
                    <a:pt x="83780" y="47671"/>
                  </a:lnTo>
                  <a:lnTo>
                    <a:pt x="82862" y="67889"/>
                  </a:lnTo>
                  <a:lnTo>
                    <a:pt x="74410" y="97428"/>
                  </a:lnTo>
                  <a:lnTo>
                    <a:pt x="70773" y="105250"/>
                  </a:lnTo>
                  <a:lnTo>
                    <a:pt x="57324" y="117704"/>
                  </a:lnTo>
                  <a:lnTo>
                    <a:pt x="40999" y="125826"/>
                  </a:lnTo>
                  <a:lnTo>
                    <a:pt x="26688" y="127084"/>
                  </a:lnTo>
                  <a:lnTo>
                    <a:pt x="0" y="11454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617"/>
            <p:cNvSpPr/>
            <p:nvPr>
              <p:custDataLst>
                <p:tags r:id="rId6"/>
              </p:custDataLst>
            </p:nvPr>
          </p:nvSpPr>
          <p:spPr>
            <a:xfrm>
              <a:off x="10109200" y="2082800"/>
              <a:ext cx="133351" cy="165101"/>
            </a:xfrm>
            <a:custGeom>
              <a:avLst/>
              <a:gdLst/>
              <a:ahLst/>
              <a:cxnLst/>
              <a:rect l="0" t="0" r="0" b="0"/>
              <a:pathLst>
                <a:path w="133351" h="165101">
                  <a:moveTo>
                    <a:pt x="133350" y="0"/>
                  </a:moveTo>
                  <a:lnTo>
                    <a:pt x="133350" y="0"/>
                  </a:lnTo>
                  <a:lnTo>
                    <a:pt x="123211" y="705"/>
                  </a:lnTo>
                  <a:lnTo>
                    <a:pt x="115674" y="3371"/>
                  </a:lnTo>
                  <a:lnTo>
                    <a:pt x="76312" y="33588"/>
                  </a:lnTo>
                  <a:lnTo>
                    <a:pt x="44020" y="65597"/>
                  </a:lnTo>
                  <a:lnTo>
                    <a:pt x="14129" y="110436"/>
                  </a:lnTo>
                  <a:lnTo>
                    <a:pt x="4004" y="138163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4618"/>
            <p:cNvSpPr/>
            <p:nvPr>
              <p:custDataLst>
                <p:tags r:id="rId7"/>
              </p:custDataLst>
            </p:nvPr>
          </p:nvSpPr>
          <p:spPr>
            <a:xfrm>
              <a:off x="10223500" y="22288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0819" y="12552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4619"/>
            <p:cNvSpPr/>
            <p:nvPr>
              <p:custDataLst>
                <p:tags r:id="rId8"/>
              </p:custDataLst>
            </p:nvPr>
          </p:nvSpPr>
          <p:spPr>
            <a:xfrm>
              <a:off x="10274300" y="21526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6907" y="10819"/>
                  </a:lnTo>
                  <a:lnTo>
                    <a:pt x="12243" y="763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620"/>
            <p:cNvSpPr/>
            <p:nvPr>
              <p:custDataLst>
                <p:tags r:id="rId9"/>
              </p:custDataLst>
            </p:nvPr>
          </p:nvSpPr>
          <p:spPr>
            <a:xfrm>
              <a:off x="10080730" y="2089411"/>
              <a:ext cx="111021" cy="152140"/>
            </a:xfrm>
            <a:custGeom>
              <a:avLst/>
              <a:gdLst/>
              <a:ahLst/>
              <a:cxnLst/>
              <a:rect l="0" t="0" r="0" b="0"/>
              <a:pathLst>
                <a:path w="111021" h="152140">
                  <a:moveTo>
                    <a:pt x="9420" y="6089"/>
                  </a:moveTo>
                  <a:lnTo>
                    <a:pt x="9420" y="6089"/>
                  </a:lnTo>
                  <a:lnTo>
                    <a:pt x="6050" y="2718"/>
                  </a:lnTo>
                  <a:lnTo>
                    <a:pt x="2513" y="1063"/>
                  </a:lnTo>
                  <a:lnTo>
                    <a:pt x="581" y="622"/>
                  </a:lnTo>
                  <a:lnTo>
                    <a:pt x="0" y="327"/>
                  </a:lnTo>
                  <a:lnTo>
                    <a:pt x="317" y="131"/>
                  </a:lnTo>
                  <a:lnTo>
                    <a:pt x="1234" y="0"/>
                  </a:lnTo>
                  <a:lnTo>
                    <a:pt x="9268" y="6559"/>
                  </a:lnTo>
                  <a:lnTo>
                    <a:pt x="44392" y="53949"/>
                  </a:lnTo>
                  <a:lnTo>
                    <a:pt x="69997" y="97109"/>
                  </a:lnTo>
                  <a:lnTo>
                    <a:pt x="104920" y="143755"/>
                  </a:lnTo>
                  <a:lnTo>
                    <a:pt x="111020" y="152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621"/>
            <p:cNvSpPr/>
            <p:nvPr>
              <p:custDataLst>
                <p:tags r:id="rId10"/>
              </p:custDataLst>
            </p:nvPr>
          </p:nvSpPr>
          <p:spPr>
            <a:xfrm>
              <a:off x="9850094" y="2039233"/>
              <a:ext cx="163857" cy="222967"/>
            </a:xfrm>
            <a:custGeom>
              <a:avLst/>
              <a:gdLst/>
              <a:ahLst/>
              <a:cxnLst/>
              <a:rect l="0" t="0" r="0" b="0"/>
              <a:pathLst>
                <a:path w="163857" h="222967">
                  <a:moveTo>
                    <a:pt x="157506" y="5467"/>
                  </a:moveTo>
                  <a:lnTo>
                    <a:pt x="157506" y="5467"/>
                  </a:lnTo>
                  <a:lnTo>
                    <a:pt x="160876" y="5467"/>
                  </a:lnTo>
                  <a:lnTo>
                    <a:pt x="161869" y="4761"/>
                  </a:lnTo>
                  <a:lnTo>
                    <a:pt x="162532" y="3585"/>
                  </a:lnTo>
                  <a:lnTo>
                    <a:pt x="162974" y="2096"/>
                  </a:lnTo>
                  <a:lnTo>
                    <a:pt x="162562" y="1103"/>
                  </a:lnTo>
                  <a:lnTo>
                    <a:pt x="161582" y="441"/>
                  </a:lnTo>
                  <a:lnTo>
                    <a:pt x="160224" y="0"/>
                  </a:lnTo>
                  <a:lnTo>
                    <a:pt x="121117" y="16871"/>
                  </a:lnTo>
                  <a:lnTo>
                    <a:pt x="73578" y="42351"/>
                  </a:lnTo>
                  <a:lnTo>
                    <a:pt x="42463" y="60260"/>
                  </a:lnTo>
                  <a:lnTo>
                    <a:pt x="39184" y="65279"/>
                  </a:lnTo>
                  <a:lnTo>
                    <a:pt x="37420" y="76500"/>
                  </a:lnTo>
                  <a:lnTo>
                    <a:pt x="38644" y="81045"/>
                  </a:lnTo>
                  <a:lnTo>
                    <a:pt x="43766" y="87976"/>
                  </a:lnTo>
                  <a:lnTo>
                    <a:pt x="89867" y="111482"/>
                  </a:lnTo>
                  <a:lnTo>
                    <a:pt x="101717" y="117312"/>
                  </a:lnTo>
                  <a:lnTo>
                    <a:pt x="103380" y="120247"/>
                  </a:lnTo>
                  <a:lnTo>
                    <a:pt x="105229" y="129153"/>
                  </a:lnTo>
                  <a:lnTo>
                    <a:pt x="102898" y="134491"/>
                  </a:lnTo>
                  <a:lnTo>
                    <a:pt x="92784" y="146066"/>
                  </a:lnTo>
                  <a:lnTo>
                    <a:pt x="51426" y="172009"/>
                  </a:lnTo>
                  <a:lnTo>
                    <a:pt x="14334" y="192881"/>
                  </a:lnTo>
                  <a:lnTo>
                    <a:pt x="3798" y="203767"/>
                  </a:lnTo>
                  <a:lnTo>
                    <a:pt x="0" y="209634"/>
                  </a:lnTo>
                  <a:lnTo>
                    <a:pt x="291" y="214250"/>
                  </a:lnTo>
                  <a:lnTo>
                    <a:pt x="3308" y="218034"/>
                  </a:lnTo>
                  <a:lnTo>
                    <a:pt x="8140" y="221262"/>
                  </a:lnTo>
                  <a:lnTo>
                    <a:pt x="22917" y="222966"/>
                  </a:lnTo>
                  <a:lnTo>
                    <a:pt x="67891" y="214941"/>
                  </a:lnTo>
                  <a:lnTo>
                    <a:pt x="106173" y="203426"/>
                  </a:lnTo>
                  <a:lnTo>
                    <a:pt x="163856" y="1769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622"/>
            <p:cNvSpPr/>
            <p:nvPr>
              <p:custDataLst>
                <p:tags r:id="rId11"/>
              </p:custDataLst>
            </p:nvPr>
          </p:nvSpPr>
          <p:spPr>
            <a:xfrm>
              <a:off x="9614162" y="2317750"/>
              <a:ext cx="94989" cy="95668"/>
            </a:xfrm>
            <a:custGeom>
              <a:avLst/>
              <a:gdLst/>
              <a:ahLst/>
              <a:cxnLst/>
              <a:rect l="0" t="0" r="0" b="0"/>
              <a:pathLst>
                <a:path w="94989" h="95668">
                  <a:moveTo>
                    <a:pt x="12438" y="0"/>
                  </a:moveTo>
                  <a:lnTo>
                    <a:pt x="12438" y="0"/>
                  </a:lnTo>
                  <a:lnTo>
                    <a:pt x="9067" y="3371"/>
                  </a:lnTo>
                  <a:lnTo>
                    <a:pt x="7411" y="8789"/>
                  </a:lnTo>
                  <a:lnTo>
                    <a:pt x="6139" y="49745"/>
                  </a:lnTo>
                  <a:lnTo>
                    <a:pt x="4216" y="75992"/>
                  </a:lnTo>
                  <a:lnTo>
                    <a:pt x="328" y="95667"/>
                  </a:lnTo>
                  <a:lnTo>
                    <a:pt x="0" y="92848"/>
                  </a:lnTo>
                  <a:lnTo>
                    <a:pt x="8599" y="51797"/>
                  </a:lnTo>
                  <a:lnTo>
                    <a:pt x="18042" y="32045"/>
                  </a:lnTo>
                  <a:lnTo>
                    <a:pt x="33148" y="12787"/>
                  </a:lnTo>
                  <a:lnTo>
                    <a:pt x="43045" y="5683"/>
                  </a:lnTo>
                  <a:lnTo>
                    <a:pt x="47659" y="3789"/>
                  </a:lnTo>
                  <a:lnTo>
                    <a:pt x="52852" y="3937"/>
                  </a:lnTo>
                  <a:lnTo>
                    <a:pt x="64266" y="7864"/>
                  </a:lnTo>
                  <a:lnTo>
                    <a:pt x="72631" y="16195"/>
                  </a:lnTo>
                  <a:lnTo>
                    <a:pt x="77995" y="26248"/>
                  </a:lnTo>
                  <a:lnTo>
                    <a:pt x="82428" y="39135"/>
                  </a:lnTo>
                  <a:lnTo>
                    <a:pt x="94988" y="508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623"/>
            <p:cNvSpPr/>
            <p:nvPr>
              <p:custDataLst>
                <p:tags r:id="rId12"/>
              </p:custDataLst>
            </p:nvPr>
          </p:nvSpPr>
          <p:spPr>
            <a:xfrm>
              <a:off x="9553379" y="2235200"/>
              <a:ext cx="162122" cy="11818"/>
            </a:xfrm>
            <a:custGeom>
              <a:avLst/>
              <a:gdLst/>
              <a:ahLst/>
              <a:cxnLst/>
              <a:rect l="0" t="0" r="0" b="0"/>
              <a:pathLst>
                <a:path w="162122" h="11818">
                  <a:moveTo>
                    <a:pt x="3371" y="6350"/>
                  </a:moveTo>
                  <a:lnTo>
                    <a:pt x="3371" y="6350"/>
                  </a:lnTo>
                  <a:lnTo>
                    <a:pt x="0" y="9721"/>
                  </a:lnTo>
                  <a:lnTo>
                    <a:pt x="418" y="10714"/>
                  </a:lnTo>
                  <a:lnTo>
                    <a:pt x="4645" y="11817"/>
                  </a:lnTo>
                  <a:lnTo>
                    <a:pt x="45903" y="9251"/>
                  </a:lnTo>
                  <a:lnTo>
                    <a:pt x="88594" y="1706"/>
                  </a:lnTo>
                  <a:lnTo>
                    <a:pt x="1621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624"/>
            <p:cNvSpPr/>
            <p:nvPr>
              <p:custDataLst>
                <p:tags r:id="rId13"/>
              </p:custDataLst>
            </p:nvPr>
          </p:nvSpPr>
          <p:spPr>
            <a:xfrm>
              <a:off x="9273691" y="2228850"/>
              <a:ext cx="105260" cy="34239"/>
            </a:xfrm>
            <a:custGeom>
              <a:avLst/>
              <a:gdLst/>
              <a:ahLst/>
              <a:cxnLst/>
              <a:rect l="0" t="0" r="0" b="0"/>
              <a:pathLst>
                <a:path w="105260" h="34239">
                  <a:moveTo>
                    <a:pt x="3659" y="25400"/>
                  </a:moveTo>
                  <a:lnTo>
                    <a:pt x="3659" y="25400"/>
                  </a:lnTo>
                  <a:lnTo>
                    <a:pt x="288" y="28771"/>
                  </a:lnTo>
                  <a:lnTo>
                    <a:pt x="0" y="30469"/>
                  </a:lnTo>
                  <a:lnTo>
                    <a:pt x="515" y="32308"/>
                  </a:lnTo>
                  <a:lnTo>
                    <a:pt x="1563" y="34238"/>
                  </a:lnTo>
                  <a:lnTo>
                    <a:pt x="4378" y="34114"/>
                  </a:lnTo>
                  <a:lnTo>
                    <a:pt x="43216" y="20576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625"/>
            <p:cNvSpPr/>
            <p:nvPr>
              <p:custDataLst>
                <p:tags r:id="rId14"/>
              </p:custDataLst>
            </p:nvPr>
          </p:nvSpPr>
          <p:spPr>
            <a:xfrm>
              <a:off x="9277610" y="2152650"/>
              <a:ext cx="50541" cy="12701"/>
            </a:xfrm>
            <a:custGeom>
              <a:avLst/>
              <a:gdLst/>
              <a:ahLst/>
              <a:cxnLst/>
              <a:rect l="0" t="0" r="0" b="0"/>
              <a:pathLst>
                <a:path w="50541" h="12701">
                  <a:moveTo>
                    <a:pt x="6090" y="0"/>
                  </a:moveTo>
                  <a:lnTo>
                    <a:pt x="6090" y="0"/>
                  </a:lnTo>
                  <a:lnTo>
                    <a:pt x="0" y="6089"/>
                  </a:lnTo>
                  <a:lnTo>
                    <a:pt x="5054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2" name="SMARTInkShape-4626"/>
          <p:cNvSpPr/>
          <p:nvPr>
            <p:custDataLst>
              <p:tags r:id="rId3"/>
            </p:custDataLst>
          </p:nvPr>
        </p:nvSpPr>
        <p:spPr>
          <a:xfrm>
            <a:off x="9601200" y="2039233"/>
            <a:ext cx="19051" cy="145168"/>
          </a:xfrm>
          <a:custGeom>
            <a:avLst/>
            <a:gdLst/>
            <a:ahLst/>
            <a:cxnLst/>
            <a:rect l="0" t="0" r="0" b="0"/>
            <a:pathLst>
              <a:path w="19051" h="145168">
                <a:moveTo>
                  <a:pt x="0" y="5467"/>
                </a:moveTo>
                <a:lnTo>
                  <a:pt x="0" y="5467"/>
                </a:lnTo>
                <a:lnTo>
                  <a:pt x="5467" y="0"/>
                </a:lnTo>
                <a:lnTo>
                  <a:pt x="10539" y="19570"/>
                </a:lnTo>
                <a:lnTo>
                  <a:pt x="15786" y="62218"/>
                </a:lnTo>
                <a:lnTo>
                  <a:pt x="18405" y="106831"/>
                </a:lnTo>
                <a:lnTo>
                  <a:pt x="19050" y="14516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2612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896"/>
          <p:cNvGrpSpPr/>
          <p:nvPr/>
        </p:nvGrpSpPr>
        <p:grpSpPr>
          <a:xfrm>
            <a:off x="569018" y="350640"/>
            <a:ext cx="916883" cy="692654"/>
            <a:chOff x="569018" y="350640"/>
            <a:chExt cx="916883" cy="692654"/>
          </a:xfrm>
        </p:grpSpPr>
        <p:sp>
          <p:nvSpPr>
            <p:cNvPr id="2" name="SMARTInkShape-4627"/>
            <p:cNvSpPr/>
            <p:nvPr>
              <p:custDataLst>
                <p:tags r:id="rId192"/>
              </p:custDataLst>
            </p:nvPr>
          </p:nvSpPr>
          <p:spPr>
            <a:xfrm>
              <a:off x="1254680" y="350640"/>
              <a:ext cx="142321" cy="345663"/>
            </a:xfrm>
            <a:custGeom>
              <a:avLst/>
              <a:gdLst/>
              <a:ahLst/>
              <a:cxnLst/>
              <a:rect l="0" t="0" r="0" b="0"/>
              <a:pathLst>
                <a:path w="142321" h="345663">
                  <a:moveTo>
                    <a:pt x="123270" y="68460"/>
                  </a:moveTo>
                  <a:lnTo>
                    <a:pt x="123270" y="68460"/>
                  </a:lnTo>
                  <a:lnTo>
                    <a:pt x="126641" y="65089"/>
                  </a:lnTo>
                  <a:lnTo>
                    <a:pt x="138197" y="35857"/>
                  </a:lnTo>
                  <a:lnTo>
                    <a:pt x="141098" y="20778"/>
                  </a:lnTo>
                  <a:lnTo>
                    <a:pt x="139896" y="13637"/>
                  </a:lnTo>
                  <a:lnTo>
                    <a:pt x="138587" y="10744"/>
                  </a:lnTo>
                  <a:lnTo>
                    <a:pt x="133370" y="5649"/>
                  </a:lnTo>
                  <a:lnTo>
                    <a:pt x="126348" y="1739"/>
                  </a:lnTo>
                  <a:lnTo>
                    <a:pt x="118523" y="0"/>
                  </a:lnTo>
                  <a:lnTo>
                    <a:pt x="102813" y="2393"/>
                  </a:lnTo>
                  <a:lnTo>
                    <a:pt x="74640" y="17683"/>
                  </a:lnTo>
                  <a:lnTo>
                    <a:pt x="57207" y="37896"/>
                  </a:lnTo>
                  <a:lnTo>
                    <a:pt x="35510" y="77631"/>
                  </a:lnTo>
                  <a:lnTo>
                    <a:pt x="26868" y="116019"/>
                  </a:lnTo>
                  <a:lnTo>
                    <a:pt x="19839" y="159771"/>
                  </a:lnTo>
                  <a:lnTo>
                    <a:pt x="15507" y="201345"/>
                  </a:lnTo>
                  <a:lnTo>
                    <a:pt x="10515" y="240164"/>
                  </a:lnTo>
                  <a:lnTo>
                    <a:pt x="4567" y="280829"/>
                  </a:lnTo>
                  <a:lnTo>
                    <a:pt x="0" y="319045"/>
                  </a:lnTo>
                  <a:lnTo>
                    <a:pt x="3725" y="336735"/>
                  </a:lnTo>
                  <a:lnTo>
                    <a:pt x="5473" y="340443"/>
                  </a:lnTo>
                  <a:lnTo>
                    <a:pt x="10167" y="342916"/>
                  </a:lnTo>
                  <a:lnTo>
                    <a:pt x="24789" y="345662"/>
                  </a:lnTo>
                  <a:lnTo>
                    <a:pt x="52855" y="340467"/>
                  </a:lnTo>
                  <a:lnTo>
                    <a:pt x="90255" y="326619"/>
                  </a:lnTo>
                  <a:lnTo>
                    <a:pt x="119132" y="312482"/>
                  </a:lnTo>
                  <a:lnTo>
                    <a:pt x="142320" y="284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4628"/>
            <p:cNvSpPr/>
            <p:nvPr>
              <p:custDataLst>
                <p:tags r:id="rId193"/>
              </p:custDataLst>
            </p:nvPr>
          </p:nvSpPr>
          <p:spPr>
            <a:xfrm>
              <a:off x="965205" y="435662"/>
              <a:ext cx="253996" cy="296248"/>
            </a:xfrm>
            <a:custGeom>
              <a:avLst/>
              <a:gdLst/>
              <a:ahLst/>
              <a:cxnLst/>
              <a:rect l="0" t="0" r="0" b="0"/>
              <a:pathLst>
                <a:path w="253996" h="296248">
                  <a:moveTo>
                    <a:pt x="12695" y="8838"/>
                  </a:moveTo>
                  <a:lnTo>
                    <a:pt x="12695" y="8838"/>
                  </a:lnTo>
                  <a:lnTo>
                    <a:pt x="12695" y="0"/>
                  </a:lnTo>
                  <a:lnTo>
                    <a:pt x="11989" y="124"/>
                  </a:lnTo>
                  <a:lnTo>
                    <a:pt x="9324" y="4024"/>
                  </a:lnTo>
                  <a:lnTo>
                    <a:pt x="6228" y="47032"/>
                  </a:lnTo>
                  <a:lnTo>
                    <a:pt x="2155" y="85771"/>
                  </a:lnTo>
                  <a:lnTo>
                    <a:pt x="635" y="126099"/>
                  </a:lnTo>
                  <a:lnTo>
                    <a:pt x="121" y="169845"/>
                  </a:lnTo>
                  <a:lnTo>
                    <a:pt x="32" y="206357"/>
                  </a:lnTo>
                  <a:lnTo>
                    <a:pt x="0" y="246751"/>
                  </a:lnTo>
                  <a:lnTo>
                    <a:pt x="1878" y="277665"/>
                  </a:lnTo>
                  <a:lnTo>
                    <a:pt x="3367" y="283306"/>
                  </a:lnTo>
                  <a:lnTo>
                    <a:pt x="8784" y="291455"/>
                  </a:lnTo>
                  <a:lnTo>
                    <a:pt x="12205" y="294616"/>
                  </a:lnTo>
                  <a:lnTo>
                    <a:pt x="25412" y="296247"/>
                  </a:lnTo>
                  <a:lnTo>
                    <a:pt x="66007" y="291545"/>
                  </a:lnTo>
                  <a:lnTo>
                    <a:pt x="113380" y="280163"/>
                  </a:lnTo>
                  <a:lnTo>
                    <a:pt x="155141" y="274570"/>
                  </a:lnTo>
                  <a:lnTo>
                    <a:pt x="191309" y="268901"/>
                  </a:lnTo>
                  <a:lnTo>
                    <a:pt x="253995" y="25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4629"/>
            <p:cNvSpPr/>
            <p:nvPr>
              <p:custDataLst>
                <p:tags r:id="rId194"/>
              </p:custDataLst>
            </p:nvPr>
          </p:nvSpPr>
          <p:spPr>
            <a:xfrm>
              <a:off x="591622" y="464286"/>
              <a:ext cx="278329" cy="325197"/>
            </a:xfrm>
            <a:custGeom>
              <a:avLst/>
              <a:gdLst/>
              <a:ahLst/>
              <a:cxnLst/>
              <a:rect l="0" t="0" r="0" b="0"/>
              <a:pathLst>
                <a:path w="278329" h="325197">
                  <a:moveTo>
                    <a:pt x="17978" y="119914"/>
                  </a:moveTo>
                  <a:lnTo>
                    <a:pt x="17978" y="119914"/>
                  </a:lnTo>
                  <a:lnTo>
                    <a:pt x="22342" y="160713"/>
                  </a:lnTo>
                  <a:lnTo>
                    <a:pt x="24445" y="200050"/>
                  </a:lnTo>
                  <a:lnTo>
                    <a:pt x="29929" y="235694"/>
                  </a:lnTo>
                  <a:lnTo>
                    <a:pt x="40303" y="277780"/>
                  </a:lnTo>
                  <a:lnTo>
                    <a:pt x="49020" y="325196"/>
                  </a:lnTo>
                  <a:lnTo>
                    <a:pt x="49256" y="324502"/>
                  </a:lnTo>
                  <a:lnTo>
                    <a:pt x="46264" y="298067"/>
                  </a:lnTo>
                  <a:lnTo>
                    <a:pt x="37491" y="257445"/>
                  </a:lnTo>
                  <a:lnTo>
                    <a:pt x="29326" y="223145"/>
                  </a:lnTo>
                  <a:lnTo>
                    <a:pt x="24668" y="192841"/>
                  </a:lnTo>
                  <a:lnTo>
                    <a:pt x="19540" y="156559"/>
                  </a:lnTo>
                  <a:lnTo>
                    <a:pt x="12557" y="119267"/>
                  </a:lnTo>
                  <a:lnTo>
                    <a:pt x="8513" y="85290"/>
                  </a:lnTo>
                  <a:lnTo>
                    <a:pt x="4355" y="45920"/>
                  </a:lnTo>
                  <a:lnTo>
                    <a:pt x="0" y="13654"/>
                  </a:lnTo>
                  <a:lnTo>
                    <a:pt x="1286" y="3778"/>
                  </a:lnTo>
                  <a:lnTo>
                    <a:pt x="2617" y="157"/>
                  </a:lnTo>
                  <a:lnTo>
                    <a:pt x="4915" y="565"/>
                  </a:lnTo>
                  <a:lnTo>
                    <a:pt x="14891" y="14623"/>
                  </a:lnTo>
                  <a:lnTo>
                    <a:pt x="38433" y="56180"/>
                  </a:lnTo>
                  <a:lnTo>
                    <a:pt x="58342" y="86158"/>
                  </a:lnTo>
                  <a:lnTo>
                    <a:pt x="77210" y="101759"/>
                  </a:lnTo>
                  <a:lnTo>
                    <a:pt x="94868" y="110904"/>
                  </a:lnTo>
                  <a:lnTo>
                    <a:pt x="103105" y="112496"/>
                  </a:lnTo>
                  <a:lnTo>
                    <a:pt x="117901" y="110502"/>
                  </a:lnTo>
                  <a:lnTo>
                    <a:pt x="129651" y="101150"/>
                  </a:lnTo>
                  <a:lnTo>
                    <a:pt x="155434" y="62036"/>
                  </a:lnTo>
                  <a:lnTo>
                    <a:pt x="176860" y="19006"/>
                  </a:lnTo>
                  <a:lnTo>
                    <a:pt x="186096" y="1978"/>
                  </a:lnTo>
                  <a:lnTo>
                    <a:pt x="188618" y="368"/>
                  </a:lnTo>
                  <a:lnTo>
                    <a:pt x="191004" y="0"/>
                  </a:lnTo>
                  <a:lnTo>
                    <a:pt x="193301" y="1871"/>
                  </a:lnTo>
                  <a:lnTo>
                    <a:pt x="197735" y="9595"/>
                  </a:lnTo>
                  <a:lnTo>
                    <a:pt x="210694" y="51373"/>
                  </a:lnTo>
                  <a:lnTo>
                    <a:pt x="219169" y="88552"/>
                  </a:lnTo>
                  <a:lnTo>
                    <a:pt x="232436" y="133396"/>
                  </a:lnTo>
                  <a:lnTo>
                    <a:pt x="242060" y="176748"/>
                  </a:lnTo>
                  <a:lnTo>
                    <a:pt x="254772" y="220418"/>
                  </a:lnTo>
                  <a:lnTo>
                    <a:pt x="266854" y="260260"/>
                  </a:lnTo>
                  <a:lnTo>
                    <a:pt x="278328" y="3104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4630"/>
            <p:cNvSpPr/>
            <p:nvPr>
              <p:custDataLst>
                <p:tags r:id="rId195"/>
              </p:custDataLst>
            </p:nvPr>
          </p:nvSpPr>
          <p:spPr>
            <a:xfrm>
              <a:off x="1280879" y="577850"/>
              <a:ext cx="160572" cy="19051"/>
            </a:xfrm>
            <a:custGeom>
              <a:avLst/>
              <a:gdLst/>
              <a:ahLst/>
              <a:cxnLst/>
              <a:rect l="0" t="0" r="0" b="0"/>
              <a:pathLst>
                <a:path w="160572" h="19051">
                  <a:moveTo>
                    <a:pt x="8171" y="19050"/>
                  </a:moveTo>
                  <a:lnTo>
                    <a:pt x="8171" y="19050"/>
                  </a:lnTo>
                  <a:lnTo>
                    <a:pt x="0" y="19050"/>
                  </a:lnTo>
                  <a:lnTo>
                    <a:pt x="39961" y="12142"/>
                  </a:lnTo>
                  <a:lnTo>
                    <a:pt x="78033" y="6185"/>
                  </a:lnTo>
                  <a:lnTo>
                    <a:pt x="16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4631"/>
            <p:cNvSpPr/>
            <p:nvPr>
              <p:custDataLst>
                <p:tags r:id="rId196"/>
              </p:custDataLst>
            </p:nvPr>
          </p:nvSpPr>
          <p:spPr>
            <a:xfrm>
              <a:off x="569018" y="901700"/>
              <a:ext cx="605733" cy="76201"/>
            </a:xfrm>
            <a:custGeom>
              <a:avLst/>
              <a:gdLst/>
              <a:ahLst/>
              <a:cxnLst/>
              <a:rect l="0" t="0" r="0" b="0"/>
              <a:pathLst>
                <a:path w="605733" h="76201">
                  <a:moveTo>
                    <a:pt x="15182" y="76200"/>
                  </a:moveTo>
                  <a:lnTo>
                    <a:pt x="15182" y="76200"/>
                  </a:lnTo>
                  <a:lnTo>
                    <a:pt x="0" y="76200"/>
                  </a:lnTo>
                  <a:lnTo>
                    <a:pt x="34705" y="71130"/>
                  </a:lnTo>
                  <a:lnTo>
                    <a:pt x="80469" y="65369"/>
                  </a:lnTo>
                  <a:lnTo>
                    <a:pt x="121780" y="59899"/>
                  </a:lnTo>
                  <a:lnTo>
                    <a:pt x="162243" y="57259"/>
                  </a:lnTo>
                  <a:lnTo>
                    <a:pt x="209352" y="52322"/>
                  </a:lnTo>
                  <a:lnTo>
                    <a:pt x="242356" y="48419"/>
                  </a:lnTo>
                  <a:lnTo>
                    <a:pt x="275839" y="44332"/>
                  </a:lnTo>
                  <a:lnTo>
                    <a:pt x="309535" y="40164"/>
                  </a:lnTo>
                  <a:lnTo>
                    <a:pt x="343326" y="35960"/>
                  </a:lnTo>
                  <a:lnTo>
                    <a:pt x="390712" y="29626"/>
                  </a:lnTo>
                  <a:lnTo>
                    <a:pt x="422914" y="27278"/>
                  </a:lnTo>
                  <a:lnTo>
                    <a:pt x="469014" y="24075"/>
                  </a:lnTo>
                  <a:lnTo>
                    <a:pt x="499107" y="20578"/>
                  </a:lnTo>
                  <a:lnTo>
                    <a:pt x="536001" y="16672"/>
                  </a:lnTo>
                  <a:lnTo>
                    <a:pt x="6057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4632"/>
            <p:cNvSpPr/>
            <p:nvPr>
              <p:custDataLst>
                <p:tags r:id="rId197"/>
              </p:custDataLst>
            </p:nvPr>
          </p:nvSpPr>
          <p:spPr>
            <a:xfrm>
              <a:off x="720358" y="889000"/>
              <a:ext cx="568693" cy="154294"/>
            </a:xfrm>
            <a:custGeom>
              <a:avLst/>
              <a:gdLst/>
              <a:ahLst/>
              <a:cxnLst/>
              <a:rect l="0" t="0" r="0" b="0"/>
              <a:pathLst>
                <a:path w="568693" h="154294">
                  <a:moveTo>
                    <a:pt x="41642" y="133350"/>
                  </a:moveTo>
                  <a:lnTo>
                    <a:pt x="41642" y="133350"/>
                  </a:lnTo>
                  <a:lnTo>
                    <a:pt x="0" y="153123"/>
                  </a:lnTo>
                  <a:lnTo>
                    <a:pt x="475" y="154293"/>
                  </a:lnTo>
                  <a:lnTo>
                    <a:pt x="34111" y="149220"/>
                  </a:lnTo>
                  <a:lnTo>
                    <a:pt x="67223" y="141814"/>
                  </a:lnTo>
                  <a:lnTo>
                    <a:pt x="107809" y="131468"/>
                  </a:lnTo>
                  <a:lnTo>
                    <a:pt x="142311" y="123576"/>
                  </a:lnTo>
                  <a:lnTo>
                    <a:pt x="187416" y="113286"/>
                  </a:lnTo>
                  <a:lnTo>
                    <a:pt x="232060" y="103181"/>
                  </a:lnTo>
                  <a:lnTo>
                    <a:pt x="278449" y="93837"/>
                  </a:lnTo>
                  <a:lnTo>
                    <a:pt x="311284" y="86155"/>
                  </a:lnTo>
                  <a:lnTo>
                    <a:pt x="344692" y="78037"/>
                  </a:lnTo>
                  <a:lnTo>
                    <a:pt x="391863" y="68905"/>
                  </a:lnTo>
                  <a:lnTo>
                    <a:pt x="437119" y="58360"/>
                  </a:lnTo>
                  <a:lnTo>
                    <a:pt x="478437" y="42927"/>
                  </a:lnTo>
                  <a:lnTo>
                    <a:pt x="517491" y="28320"/>
                  </a:lnTo>
                  <a:lnTo>
                    <a:pt x="568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4633"/>
            <p:cNvSpPr/>
            <p:nvPr>
              <p:custDataLst>
                <p:tags r:id="rId198"/>
              </p:custDataLst>
            </p:nvPr>
          </p:nvSpPr>
          <p:spPr>
            <a:xfrm>
              <a:off x="1479550" y="55245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4634"/>
            <p:cNvSpPr/>
            <p:nvPr>
              <p:custDataLst>
                <p:tags r:id="rId199"/>
              </p:custDataLst>
            </p:nvPr>
          </p:nvSpPr>
          <p:spPr>
            <a:xfrm>
              <a:off x="1467733" y="692150"/>
              <a:ext cx="18168" cy="40163"/>
            </a:xfrm>
            <a:custGeom>
              <a:avLst/>
              <a:gdLst/>
              <a:ahLst/>
              <a:cxnLst/>
              <a:rect l="0" t="0" r="0" b="0"/>
              <a:pathLst>
                <a:path w="18168" h="40163">
                  <a:moveTo>
                    <a:pt x="5467" y="0"/>
                  </a:moveTo>
                  <a:lnTo>
                    <a:pt x="5467" y="0"/>
                  </a:lnTo>
                  <a:lnTo>
                    <a:pt x="0" y="40135"/>
                  </a:lnTo>
                  <a:lnTo>
                    <a:pt x="1822" y="40162"/>
                  </a:lnTo>
                  <a:lnTo>
                    <a:pt x="1816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SMARTInkShape-Group897"/>
          <p:cNvGrpSpPr/>
          <p:nvPr/>
        </p:nvGrpSpPr>
        <p:grpSpPr>
          <a:xfrm>
            <a:off x="2413000" y="629533"/>
            <a:ext cx="444501" cy="303918"/>
            <a:chOff x="2413000" y="629533"/>
            <a:chExt cx="444501" cy="303918"/>
          </a:xfrm>
        </p:grpSpPr>
        <p:sp>
          <p:nvSpPr>
            <p:cNvPr id="11" name="SMARTInkShape-4635"/>
            <p:cNvSpPr/>
            <p:nvPr>
              <p:custDataLst>
                <p:tags r:id="rId188"/>
              </p:custDataLst>
            </p:nvPr>
          </p:nvSpPr>
          <p:spPr>
            <a:xfrm>
              <a:off x="2705100" y="831850"/>
              <a:ext cx="19051" cy="88901"/>
            </a:xfrm>
            <a:custGeom>
              <a:avLst/>
              <a:gdLst/>
              <a:ahLst/>
              <a:cxnLst/>
              <a:rect l="0" t="0" r="0" b="0"/>
              <a:pathLst>
                <a:path w="19051" h="889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9" y="8838"/>
                  </a:lnTo>
                  <a:lnTo>
                    <a:pt x="13247" y="53026"/>
                  </a:lnTo>
                  <a:lnTo>
                    <a:pt x="190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4636"/>
            <p:cNvSpPr/>
            <p:nvPr>
              <p:custDataLst>
                <p:tags r:id="rId189"/>
              </p:custDataLst>
            </p:nvPr>
          </p:nvSpPr>
          <p:spPr>
            <a:xfrm>
              <a:off x="2844800" y="89535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9329" y="18298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4637"/>
            <p:cNvSpPr/>
            <p:nvPr>
              <p:custDataLst>
                <p:tags r:id="rId190"/>
              </p:custDataLst>
            </p:nvPr>
          </p:nvSpPr>
          <p:spPr>
            <a:xfrm>
              <a:off x="2413000" y="635000"/>
              <a:ext cx="184151" cy="238806"/>
            </a:xfrm>
            <a:custGeom>
              <a:avLst/>
              <a:gdLst/>
              <a:ahLst/>
              <a:cxnLst/>
              <a:rect l="0" t="0" r="0" b="0"/>
              <a:pathLst>
                <a:path w="184151" h="238806">
                  <a:moveTo>
                    <a:pt x="0" y="0"/>
                  </a:moveTo>
                  <a:lnTo>
                    <a:pt x="0" y="0"/>
                  </a:lnTo>
                  <a:lnTo>
                    <a:pt x="12948" y="33904"/>
                  </a:lnTo>
                  <a:lnTo>
                    <a:pt x="42706" y="78485"/>
                  </a:lnTo>
                  <a:lnTo>
                    <a:pt x="72460" y="119000"/>
                  </a:lnTo>
                  <a:lnTo>
                    <a:pt x="108851" y="165998"/>
                  </a:lnTo>
                  <a:lnTo>
                    <a:pt x="143921" y="210949"/>
                  </a:lnTo>
                  <a:lnTo>
                    <a:pt x="166789" y="235685"/>
                  </a:lnTo>
                  <a:lnTo>
                    <a:pt x="172435" y="238805"/>
                  </a:lnTo>
                  <a:lnTo>
                    <a:pt x="174929" y="238225"/>
                  </a:lnTo>
                  <a:lnTo>
                    <a:pt x="179581" y="233819"/>
                  </a:lnTo>
                  <a:lnTo>
                    <a:pt x="1841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4638"/>
            <p:cNvSpPr/>
            <p:nvPr>
              <p:custDataLst>
                <p:tags r:id="rId191"/>
              </p:custDataLst>
            </p:nvPr>
          </p:nvSpPr>
          <p:spPr>
            <a:xfrm>
              <a:off x="2452684" y="629533"/>
              <a:ext cx="176217" cy="234068"/>
            </a:xfrm>
            <a:custGeom>
              <a:avLst/>
              <a:gdLst/>
              <a:ahLst/>
              <a:cxnLst/>
              <a:rect l="0" t="0" r="0" b="0"/>
              <a:pathLst>
                <a:path w="176217" h="234068">
                  <a:moveTo>
                    <a:pt x="176216" y="5467"/>
                  </a:moveTo>
                  <a:lnTo>
                    <a:pt x="176216" y="5467"/>
                  </a:lnTo>
                  <a:lnTo>
                    <a:pt x="176216" y="2096"/>
                  </a:lnTo>
                  <a:lnTo>
                    <a:pt x="175510" y="1103"/>
                  </a:lnTo>
                  <a:lnTo>
                    <a:pt x="174334" y="441"/>
                  </a:lnTo>
                  <a:lnTo>
                    <a:pt x="172845" y="0"/>
                  </a:lnTo>
                  <a:lnTo>
                    <a:pt x="164007" y="2749"/>
                  </a:lnTo>
                  <a:lnTo>
                    <a:pt x="149080" y="14775"/>
                  </a:lnTo>
                  <a:lnTo>
                    <a:pt x="118031" y="62386"/>
                  </a:lnTo>
                  <a:lnTo>
                    <a:pt x="88439" y="107764"/>
                  </a:lnTo>
                  <a:lnTo>
                    <a:pt x="56878" y="154392"/>
                  </a:lnTo>
                  <a:lnTo>
                    <a:pt x="24323" y="197758"/>
                  </a:lnTo>
                  <a:lnTo>
                    <a:pt x="0" y="231495"/>
                  </a:lnTo>
                  <a:lnTo>
                    <a:pt x="178" y="232352"/>
                  </a:lnTo>
                  <a:lnTo>
                    <a:pt x="4766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SMARTInkShape-Group898"/>
          <p:cNvGrpSpPr/>
          <p:nvPr/>
        </p:nvGrpSpPr>
        <p:grpSpPr>
          <a:xfrm>
            <a:off x="3282950" y="876300"/>
            <a:ext cx="384659" cy="38101"/>
            <a:chOff x="3282950" y="876300"/>
            <a:chExt cx="384659" cy="38101"/>
          </a:xfrm>
        </p:grpSpPr>
        <p:sp>
          <p:nvSpPr>
            <p:cNvPr id="16" name="SMARTInkShape-4639"/>
            <p:cNvSpPr/>
            <p:nvPr>
              <p:custDataLst>
                <p:tags r:id="rId185"/>
              </p:custDataLst>
            </p:nvPr>
          </p:nvSpPr>
          <p:spPr>
            <a:xfrm>
              <a:off x="3282950" y="8763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0" y="12700"/>
                  </a:moveTo>
                  <a:lnTo>
                    <a:pt x="0" y="1270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4640"/>
            <p:cNvSpPr/>
            <p:nvPr>
              <p:custDataLst>
                <p:tags r:id="rId186"/>
              </p:custDataLst>
            </p:nvPr>
          </p:nvSpPr>
          <p:spPr>
            <a:xfrm>
              <a:off x="3473450" y="882650"/>
              <a:ext cx="50801" cy="11818"/>
            </a:xfrm>
            <a:custGeom>
              <a:avLst/>
              <a:gdLst/>
              <a:ahLst/>
              <a:cxnLst/>
              <a:rect l="0" t="0" r="0" b="0"/>
              <a:pathLst>
                <a:path w="50801" h="11818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6907" y="11376"/>
                  </a:lnTo>
                  <a:lnTo>
                    <a:pt x="8838" y="11817"/>
                  </a:lnTo>
                  <a:lnTo>
                    <a:pt x="10831" y="11406"/>
                  </a:lnTo>
                  <a:lnTo>
                    <a:pt x="32738" y="2523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4641"/>
            <p:cNvSpPr/>
            <p:nvPr>
              <p:custDataLst>
                <p:tags r:id="rId187"/>
              </p:custDataLst>
            </p:nvPr>
          </p:nvSpPr>
          <p:spPr>
            <a:xfrm>
              <a:off x="3651250" y="889000"/>
              <a:ext cx="16359" cy="25401"/>
            </a:xfrm>
            <a:custGeom>
              <a:avLst/>
              <a:gdLst/>
              <a:ahLst/>
              <a:cxnLst/>
              <a:rect l="0" t="0" r="0" b="0"/>
              <a:pathLst>
                <a:path w="16359" h="25401">
                  <a:moveTo>
                    <a:pt x="12700" y="0"/>
                  </a:moveTo>
                  <a:lnTo>
                    <a:pt x="12700" y="0"/>
                  </a:lnTo>
                  <a:lnTo>
                    <a:pt x="16071" y="3371"/>
                  </a:lnTo>
                  <a:lnTo>
                    <a:pt x="16358" y="5070"/>
                  </a:lnTo>
                  <a:lnTo>
                    <a:pt x="15844" y="6908"/>
                  </a:lnTo>
                  <a:lnTo>
                    <a:pt x="9950" y="1492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899"/>
          <p:cNvGrpSpPr/>
          <p:nvPr/>
        </p:nvGrpSpPr>
        <p:grpSpPr>
          <a:xfrm>
            <a:off x="3956933" y="643017"/>
            <a:ext cx="272168" cy="303134"/>
            <a:chOff x="3956933" y="643017"/>
            <a:chExt cx="272168" cy="303134"/>
          </a:xfrm>
        </p:grpSpPr>
        <p:sp>
          <p:nvSpPr>
            <p:cNvPr id="20" name="SMARTInkShape-4642"/>
            <p:cNvSpPr/>
            <p:nvPr>
              <p:custDataLst>
                <p:tags r:id="rId182"/>
              </p:custDataLst>
            </p:nvPr>
          </p:nvSpPr>
          <p:spPr>
            <a:xfrm>
              <a:off x="3956933" y="669991"/>
              <a:ext cx="151518" cy="232826"/>
            </a:xfrm>
            <a:custGeom>
              <a:avLst/>
              <a:gdLst/>
              <a:ahLst/>
              <a:cxnLst/>
              <a:rect l="0" t="0" r="0" b="0"/>
              <a:pathLst>
                <a:path w="151518" h="232826">
                  <a:moveTo>
                    <a:pt x="5467" y="9459"/>
                  </a:moveTo>
                  <a:lnTo>
                    <a:pt x="5467" y="9459"/>
                  </a:lnTo>
                  <a:lnTo>
                    <a:pt x="0" y="3992"/>
                  </a:lnTo>
                  <a:lnTo>
                    <a:pt x="411" y="2992"/>
                  </a:lnTo>
                  <a:lnTo>
                    <a:pt x="2749" y="0"/>
                  </a:lnTo>
                  <a:lnTo>
                    <a:pt x="5066" y="330"/>
                  </a:lnTo>
                  <a:lnTo>
                    <a:pt x="15069" y="7538"/>
                  </a:lnTo>
                  <a:lnTo>
                    <a:pt x="27675" y="20728"/>
                  </a:lnTo>
                  <a:lnTo>
                    <a:pt x="59236" y="67151"/>
                  </a:lnTo>
                  <a:lnTo>
                    <a:pt x="89021" y="107534"/>
                  </a:lnTo>
                  <a:lnTo>
                    <a:pt x="120343" y="154783"/>
                  </a:lnTo>
                  <a:lnTo>
                    <a:pt x="142078" y="201286"/>
                  </a:lnTo>
                  <a:lnTo>
                    <a:pt x="150595" y="232325"/>
                  </a:lnTo>
                  <a:lnTo>
                    <a:pt x="150903" y="232825"/>
                  </a:lnTo>
                  <a:lnTo>
                    <a:pt x="151108" y="232453"/>
                  </a:lnTo>
                  <a:lnTo>
                    <a:pt x="151517" y="219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4643"/>
            <p:cNvSpPr/>
            <p:nvPr>
              <p:custDataLst>
                <p:tags r:id="rId183"/>
              </p:custDataLst>
            </p:nvPr>
          </p:nvSpPr>
          <p:spPr>
            <a:xfrm>
              <a:off x="3975100" y="643017"/>
              <a:ext cx="152401" cy="265034"/>
            </a:xfrm>
            <a:custGeom>
              <a:avLst/>
              <a:gdLst/>
              <a:ahLst/>
              <a:cxnLst/>
              <a:rect l="0" t="0" r="0" b="0"/>
              <a:pathLst>
                <a:path w="152401" h="265034">
                  <a:moveTo>
                    <a:pt x="152400" y="23733"/>
                  </a:moveTo>
                  <a:lnTo>
                    <a:pt x="152400" y="23733"/>
                  </a:lnTo>
                  <a:lnTo>
                    <a:pt x="145493" y="6774"/>
                  </a:lnTo>
                  <a:lnTo>
                    <a:pt x="143562" y="3960"/>
                  </a:lnTo>
                  <a:lnTo>
                    <a:pt x="140863" y="2084"/>
                  </a:lnTo>
                  <a:lnTo>
                    <a:pt x="134102" y="0"/>
                  </a:lnTo>
                  <a:lnTo>
                    <a:pt x="131029" y="856"/>
                  </a:lnTo>
                  <a:lnTo>
                    <a:pt x="125733" y="5569"/>
                  </a:lnTo>
                  <a:lnTo>
                    <a:pt x="92818" y="51085"/>
                  </a:lnTo>
                  <a:lnTo>
                    <a:pt x="67488" y="97104"/>
                  </a:lnTo>
                  <a:lnTo>
                    <a:pt x="45629" y="140061"/>
                  </a:lnTo>
                  <a:lnTo>
                    <a:pt x="24378" y="184138"/>
                  </a:lnTo>
                  <a:lnTo>
                    <a:pt x="5442" y="229847"/>
                  </a:lnTo>
                  <a:lnTo>
                    <a:pt x="0" y="2650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4644"/>
            <p:cNvSpPr/>
            <p:nvPr>
              <p:custDataLst>
                <p:tags r:id="rId184"/>
              </p:custDataLst>
            </p:nvPr>
          </p:nvSpPr>
          <p:spPr>
            <a:xfrm>
              <a:off x="4159511" y="857250"/>
              <a:ext cx="69590" cy="88901"/>
            </a:xfrm>
            <a:custGeom>
              <a:avLst/>
              <a:gdLst/>
              <a:ahLst/>
              <a:cxnLst/>
              <a:rect l="0" t="0" r="0" b="0"/>
              <a:pathLst>
                <a:path w="69590" h="88901">
                  <a:moveTo>
                    <a:pt x="6089" y="0"/>
                  </a:moveTo>
                  <a:lnTo>
                    <a:pt x="6089" y="0"/>
                  </a:lnTo>
                  <a:lnTo>
                    <a:pt x="6089" y="45659"/>
                  </a:lnTo>
                  <a:lnTo>
                    <a:pt x="5383" y="58998"/>
                  </a:lnTo>
                  <a:lnTo>
                    <a:pt x="622" y="77027"/>
                  </a:lnTo>
                  <a:lnTo>
                    <a:pt x="327" y="77457"/>
                  </a:lnTo>
                  <a:lnTo>
                    <a:pt x="0" y="74172"/>
                  </a:lnTo>
                  <a:lnTo>
                    <a:pt x="8600" y="32780"/>
                  </a:lnTo>
                  <a:lnTo>
                    <a:pt x="21415" y="13005"/>
                  </a:lnTo>
                  <a:lnTo>
                    <a:pt x="28893" y="5780"/>
                  </a:lnTo>
                  <a:lnTo>
                    <a:pt x="31875" y="3853"/>
                  </a:lnTo>
                  <a:lnTo>
                    <a:pt x="40833" y="3594"/>
                  </a:lnTo>
                  <a:lnTo>
                    <a:pt x="46185" y="4513"/>
                  </a:lnTo>
                  <a:lnTo>
                    <a:pt x="55894" y="13059"/>
                  </a:lnTo>
                  <a:lnTo>
                    <a:pt x="63503" y="25560"/>
                  </a:lnTo>
                  <a:lnTo>
                    <a:pt x="68387" y="50831"/>
                  </a:lnTo>
                  <a:lnTo>
                    <a:pt x="69589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SMARTInkShape-4645"/>
          <p:cNvSpPr/>
          <p:nvPr>
            <p:custDataLst>
              <p:tags r:id="rId1"/>
            </p:custDataLst>
          </p:nvPr>
        </p:nvSpPr>
        <p:spPr>
          <a:xfrm>
            <a:off x="4798043" y="781050"/>
            <a:ext cx="262908" cy="104890"/>
          </a:xfrm>
          <a:custGeom>
            <a:avLst/>
            <a:gdLst/>
            <a:ahLst/>
            <a:cxnLst/>
            <a:rect l="0" t="0" r="0" b="0"/>
            <a:pathLst>
              <a:path w="262908" h="104890">
                <a:moveTo>
                  <a:pt x="34307" y="82550"/>
                </a:moveTo>
                <a:lnTo>
                  <a:pt x="34307" y="82550"/>
                </a:lnTo>
                <a:lnTo>
                  <a:pt x="34307" y="91388"/>
                </a:lnTo>
                <a:lnTo>
                  <a:pt x="32425" y="95415"/>
                </a:lnTo>
                <a:lnTo>
                  <a:pt x="30936" y="97477"/>
                </a:lnTo>
                <a:lnTo>
                  <a:pt x="22098" y="103749"/>
                </a:lnTo>
                <a:lnTo>
                  <a:pt x="19112" y="104444"/>
                </a:lnTo>
                <a:lnTo>
                  <a:pt x="16415" y="104201"/>
                </a:lnTo>
                <a:lnTo>
                  <a:pt x="11539" y="102051"/>
                </a:lnTo>
                <a:lnTo>
                  <a:pt x="7019" y="98743"/>
                </a:lnTo>
                <a:lnTo>
                  <a:pt x="508" y="86172"/>
                </a:lnTo>
                <a:lnTo>
                  <a:pt x="0" y="74988"/>
                </a:lnTo>
                <a:lnTo>
                  <a:pt x="5423" y="53931"/>
                </a:lnTo>
                <a:lnTo>
                  <a:pt x="14884" y="44901"/>
                </a:lnTo>
                <a:lnTo>
                  <a:pt x="40584" y="30977"/>
                </a:lnTo>
                <a:lnTo>
                  <a:pt x="66427" y="30423"/>
                </a:lnTo>
                <a:lnTo>
                  <a:pt x="106059" y="50355"/>
                </a:lnTo>
                <a:lnTo>
                  <a:pt x="150417" y="80488"/>
                </a:lnTo>
                <a:lnTo>
                  <a:pt x="174391" y="101062"/>
                </a:lnTo>
                <a:lnTo>
                  <a:pt x="183820" y="104889"/>
                </a:lnTo>
                <a:lnTo>
                  <a:pt x="194596" y="102826"/>
                </a:lnTo>
                <a:lnTo>
                  <a:pt x="210682" y="93732"/>
                </a:lnTo>
                <a:lnTo>
                  <a:pt x="232129" y="71275"/>
                </a:lnTo>
                <a:lnTo>
                  <a:pt x="251666" y="27682"/>
                </a:lnTo>
                <a:lnTo>
                  <a:pt x="256297" y="12027"/>
                </a:lnTo>
                <a:lnTo>
                  <a:pt x="257795" y="10135"/>
                </a:lnTo>
                <a:lnTo>
                  <a:pt x="259499" y="8873"/>
                </a:lnTo>
                <a:lnTo>
                  <a:pt x="26290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" name="SMARTInkShape-Group901"/>
          <p:cNvGrpSpPr/>
          <p:nvPr/>
        </p:nvGrpSpPr>
        <p:grpSpPr>
          <a:xfrm>
            <a:off x="5321300" y="668593"/>
            <a:ext cx="818467" cy="372808"/>
            <a:chOff x="5321300" y="668593"/>
            <a:chExt cx="818467" cy="372808"/>
          </a:xfrm>
        </p:grpSpPr>
        <p:sp>
          <p:nvSpPr>
            <p:cNvPr id="25" name="SMARTInkShape-4646"/>
            <p:cNvSpPr/>
            <p:nvPr>
              <p:custDataLst>
                <p:tags r:id="rId177"/>
              </p:custDataLst>
            </p:nvPr>
          </p:nvSpPr>
          <p:spPr>
            <a:xfrm>
              <a:off x="5836858" y="744094"/>
              <a:ext cx="195643" cy="236653"/>
            </a:xfrm>
            <a:custGeom>
              <a:avLst/>
              <a:gdLst/>
              <a:ahLst/>
              <a:cxnLst/>
              <a:rect l="0" t="0" r="0" b="0"/>
              <a:pathLst>
                <a:path w="195643" h="236653">
                  <a:moveTo>
                    <a:pt x="94042" y="11556"/>
                  </a:moveTo>
                  <a:lnTo>
                    <a:pt x="94042" y="11556"/>
                  </a:lnTo>
                  <a:lnTo>
                    <a:pt x="70193" y="572"/>
                  </a:lnTo>
                  <a:lnTo>
                    <a:pt x="67560" y="0"/>
                  </a:lnTo>
                  <a:lnTo>
                    <a:pt x="50369" y="5937"/>
                  </a:lnTo>
                  <a:lnTo>
                    <a:pt x="34143" y="20004"/>
                  </a:lnTo>
                  <a:lnTo>
                    <a:pt x="16018" y="62588"/>
                  </a:lnTo>
                  <a:lnTo>
                    <a:pt x="2613" y="102671"/>
                  </a:lnTo>
                  <a:lnTo>
                    <a:pt x="0" y="149562"/>
                  </a:lnTo>
                  <a:lnTo>
                    <a:pt x="4011" y="187129"/>
                  </a:lnTo>
                  <a:lnTo>
                    <a:pt x="10373" y="215664"/>
                  </a:lnTo>
                  <a:lnTo>
                    <a:pt x="17109" y="228330"/>
                  </a:lnTo>
                  <a:lnTo>
                    <a:pt x="21587" y="232272"/>
                  </a:lnTo>
                  <a:lnTo>
                    <a:pt x="32206" y="236652"/>
                  </a:lnTo>
                  <a:lnTo>
                    <a:pt x="43982" y="234836"/>
                  </a:lnTo>
                  <a:lnTo>
                    <a:pt x="66274" y="222117"/>
                  </a:lnTo>
                  <a:lnTo>
                    <a:pt x="104182" y="190195"/>
                  </a:lnTo>
                  <a:lnTo>
                    <a:pt x="127406" y="159720"/>
                  </a:lnTo>
                  <a:lnTo>
                    <a:pt x="138577" y="122327"/>
                  </a:lnTo>
                  <a:lnTo>
                    <a:pt x="146357" y="85613"/>
                  </a:lnTo>
                  <a:lnTo>
                    <a:pt x="145166" y="39355"/>
                  </a:lnTo>
                  <a:lnTo>
                    <a:pt x="141929" y="24852"/>
                  </a:lnTo>
                  <a:lnTo>
                    <a:pt x="134375" y="13702"/>
                  </a:lnTo>
                  <a:lnTo>
                    <a:pt x="129397" y="8754"/>
                  </a:lnTo>
                  <a:lnTo>
                    <a:pt x="122551" y="6160"/>
                  </a:lnTo>
                  <a:lnTo>
                    <a:pt x="105536" y="5160"/>
                  </a:lnTo>
                  <a:lnTo>
                    <a:pt x="82866" y="11934"/>
                  </a:lnTo>
                  <a:lnTo>
                    <a:pt x="60607" y="27571"/>
                  </a:lnTo>
                  <a:lnTo>
                    <a:pt x="37061" y="49701"/>
                  </a:lnTo>
                  <a:lnTo>
                    <a:pt x="33439" y="58848"/>
                  </a:lnTo>
                  <a:lnTo>
                    <a:pt x="32535" y="70675"/>
                  </a:lnTo>
                  <a:lnTo>
                    <a:pt x="34486" y="85338"/>
                  </a:lnTo>
                  <a:lnTo>
                    <a:pt x="41467" y="97500"/>
                  </a:lnTo>
                  <a:lnTo>
                    <a:pt x="46291" y="102719"/>
                  </a:lnTo>
                  <a:lnTo>
                    <a:pt x="59179" y="108517"/>
                  </a:lnTo>
                  <a:lnTo>
                    <a:pt x="100561" y="112240"/>
                  </a:lnTo>
                  <a:lnTo>
                    <a:pt x="146156" y="107200"/>
                  </a:lnTo>
                  <a:lnTo>
                    <a:pt x="195642" y="8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4647"/>
            <p:cNvSpPr/>
            <p:nvPr>
              <p:custDataLst>
                <p:tags r:id="rId178"/>
              </p:custDataLst>
            </p:nvPr>
          </p:nvSpPr>
          <p:spPr>
            <a:xfrm>
              <a:off x="5652249" y="686216"/>
              <a:ext cx="94502" cy="332919"/>
            </a:xfrm>
            <a:custGeom>
              <a:avLst/>
              <a:gdLst/>
              <a:ahLst/>
              <a:cxnLst/>
              <a:rect l="0" t="0" r="0" b="0"/>
              <a:pathLst>
                <a:path w="94502" h="332919">
                  <a:moveTo>
                    <a:pt x="94501" y="18634"/>
                  </a:moveTo>
                  <a:lnTo>
                    <a:pt x="94501" y="18634"/>
                  </a:lnTo>
                  <a:lnTo>
                    <a:pt x="94501" y="11892"/>
                  </a:lnTo>
                  <a:lnTo>
                    <a:pt x="92619" y="6700"/>
                  </a:lnTo>
                  <a:lnTo>
                    <a:pt x="89034" y="990"/>
                  </a:lnTo>
                  <a:lnTo>
                    <a:pt x="81670" y="0"/>
                  </a:lnTo>
                  <a:lnTo>
                    <a:pt x="78891" y="1978"/>
                  </a:lnTo>
                  <a:lnTo>
                    <a:pt x="54039" y="46985"/>
                  </a:lnTo>
                  <a:lnTo>
                    <a:pt x="29410" y="94386"/>
                  </a:lnTo>
                  <a:lnTo>
                    <a:pt x="16340" y="132488"/>
                  </a:lnTo>
                  <a:lnTo>
                    <a:pt x="3045" y="178001"/>
                  </a:lnTo>
                  <a:lnTo>
                    <a:pt x="0" y="218115"/>
                  </a:lnTo>
                  <a:lnTo>
                    <a:pt x="1231" y="260489"/>
                  </a:lnTo>
                  <a:lnTo>
                    <a:pt x="11480" y="300652"/>
                  </a:lnTo>
                  <a:lnTo>
                    <a:pt x="20914" y="317072"/>
                  </a:lnTo>
                  <a:lnTo>
                    <a:pt x="26393" y="323426"/>
                  </a:lnTo>
                  <a:lnTo>
                    <a:pt x="43770" y="330486"/>
                  </a:lnTo>
                  <a:lnTo>
                    <a:pt x="62781" y="332918"/>
                  </a:lnTo>
                  <a:lnTo>
                    <a:pt x="88151" y="3297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4648"/>
            <p:cNvSpPr/>
            <p:nvPr>
              <p:custDataLst>
                <p:tags r:id="rId179"/>
              </p:custDataLst>
            </p:nvPr>
          </p:nvSpPr>
          <p:spPr>
            <a:xfrm>
              <a:off x="5353050" y="701192"/>
              <a:ext cx="165101" cy="251309"/>
            </a:xfrm>
            <a:custGeom>
              <a:avLst/>
              <a:gdLst/>
              <a:ahLst/>
              <a:cxnLst/>
              <a:rect l="0" t="0" r="0" b="0"/>
              <a:pathLst>
                <a:path w="165101" h="251309">
                  <a:moveTo>
                    <a:pt x="165100" y="3658"/>
                  </a:moveTo>
                  <a:lnTo>
                    <a:pt x="165100" y="3658"/>
                  </a:lnTo>
                  <a:lnTo>
                    <a:pt x="165100" y="287"/>
                  </a:lnTo>
                  <a:lnTo>
                    <a:pt x="164395" y="0"/>
                  </a:lnTo>
                  <a:lnTo>
                    <a:pt x="161729" y="1562"/>
                  </a:lnTo>
                  <a:lnTo>
                    <a:pt x="132192" y="41804"/>
                  </a:lnTo>
                  <a:lnTo>
                    <a:pt x="101448" y="87634"/>
                  </a:lnTo>
                  <a:lnTo>
                    <a:pt x="71100" y="132900"/>
                  </a:lnTo>
                  <a:lnTo>
                    <a:pt x="47016" y="172166"/>
                  </a:lnTo>
                  <a:lnTo>
                    <a:pt x="19779" y="213988"/>
                  </a:lnTo>
                  <a:lnTo>
                    <a:pt x="0" y="251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4649"/>
            <p:cNvSpPr/>
            <p:nvPr>
              <p:custDataLst>
                <p:tags r:id="rId180"/>
              </p:custDataLst>
            </p:nvPr>
          </p:nvSpPr>
          <p:spPr>
            <a:xfrm>
              <a:off x="5321300" y="698500"/>
              <a:ext cx="215119" cy="253160"/>
            </a:xfrm>
            <a:custGeom>
              <a:avLst/>
              <a:gdLst/>
              <a:ahLst/>
              <a:cxnLst/>
              <a:rect l="0" t="0" r="0" b="0"/>
              <a:pathLst>
                <a:path w="215119" h="253160">
                  <a:moveTo>
                    <a:pt x="12700" y="12700"/>
                  </a:moveTo>
                  <a:lnTo>
                    <a:pt x="12700" y="12700"/>
                  </a:lnTo>
                  <a:lnTo>
                    <a:pt x="9329" y="9329"/>
                  </a:lnTo>
                  <a:lnTo>
                    <a:pt x="5792" y="7674"/>
                  </a:lnTo>
                  <a:lnTo>
                    <a:pt x="3861" y="7233"/>
                  </a:lnTo>
                  <a:lnTo>
                    <a:pt x="2574" y="6233"/>
                  </a:lnTo>
                  <a:lnTo>
                    <a:pt x="20" y="56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6742" y="3371"/>
                  </a:lnTo>
                  <a:lnTo>
                    <a:pt x="11933" y="8789"/>
                  </a:lnTo>
                  <a:lnTo>
                    <a:pt x="50560" y="51143"/>
                  </a:lnTo>
                  <a:lnTo>
                    <a:pt x="83886" y="89337"/>
                  </a:lnTo>
                  <a:lnTo>
                    <a:pt x="128160" y="134392"/>
                  </a:lnTo>
                  <a:lnTo>
                    <a:pt x="163267" y="174671"/>
                  </a:lnTo>
                  <a:lnTo>
                    <a:pt x="197969" y="216961"/>
                  </a:lnTo>
                  <a:lnTo>
                    <a:pt x="209959" y="234559"/>
                  </a:lnTo>
                  <a:lnTo>
                    <a:pt x="215118" y="251161"/>
                  </a:lnTo>
                  <a:lnTo>
                    <a:pt x="214673" y="252107"/>
                  </a:lnTo>
                  <a:lnTo>
                    <a:pt x="213671" y="252738"/>
                  </a:lnTo>
                  <a:lnTo>
                    <a:pt x="212297" y="253159"/>
                  </a:lnTo>
                  <a:lnTo>
                    <a:pt x="208890" y="246100"/>
                  </a:lnTo>
                  <a:lnTo>
                    <a:pt x="2032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4650"/>
            <p:cNvSpPr/>
            <p:nvPr>
              <p:custDataLst>
                <p:tags r:id="rId181"/>
              </p:custDataLst>
            </p:nvPr>
          </p:nvSpPr>
          <p:spPr>
            <a:xfrm>
              <a:off x="6038850" y="668593"/>
              <a:ext cx="100917" cy="372808"/>
            </a:xfrm>
            <a:custGeom>
              <a:avLst/>
              <a:gdLst/>
              <a:ahLst/>
              <a:cxnLst/>
              <a:rect l="0" t="0" r="0" b="0"/>
              <a:pathLst>
                <a:path w="100917" h="372808">
                  <a:moveTo>
                    <a:pt x="19050" y="17207"/>
                  </a:moveTo>
                  <a:lnTo>
                    <a:pt x="19050" y="17207"/>
                  </a:lnTo>
                  <a:lnTo>
                    <a:pt x="15679" y="13836"/>
                  </a:lnTo>
                  <a:lnTo>
                    <a:pt x="12143" y="12181"/>
                  </a:lnTo>
                  <a:lnTo>
                    <a:pt x="10211" y="11740"/>
                  </a:lnTo>
                  <a:lnTo>
                    <a:pt x="9630" y="10034"/>
                  </a:lnTo>
                  <a:lnTo>
                    <a:pt x="10865" y="4377"/>
                  </a:lnTo>
                  <a:lnTo>
                    <a:pt x="12182" y="2303"/>
                  </a:lnTo>
                  <a:lnTo>
                    <a:pt x="13765" y="921"/>
                  </a:lnTo>
                  <a:lnTo>
                    <a:pt x="15527" y="0"/>
                  </a:lnTo>
                  <a:lnTo>
                    <a:pt x="23129" y="2739"/>
                  </a:lnTo>
                  <a:lnTo>
                    <a:pt x="33562" y="10071"/>
                  </a:lnTo>
                  <a:lnTo>
                    <a:pt x="49926" y="29361"/>
                  </a:lnTo>
                  <a:lnTo>
                    <a:pt x="71686" y="71698"/>
                  </a:lnTo>
                  <a:lnTo>
                    <a:pt x="86179" y="112219"/>
                  </a:lnTo>
                  <a:lnTo>
                    <a:pt x="96404" y="156445"/>
                  </a:lnTo>
                  <a:lnTo>
                    <a:pt x="99290" y="191274"/>
                  </a:lnTo>
                  <a:lnTo>
                    <a:pt x="100916" y="229727"/>
                  </a:lnTo>
                  <a:lnTo>
                    <a:pt x="98027" y="269108"/>
                  </a:lnTo>
                  <a:lnTo>
                    <a:pt x="85959" y="308685"/>
                  </a:lnTo>
                  <a:lnTo>
                    <a:pt x="68979" y="337110"/>
                  </a:lnTo>
                  <a:lnTo>
                    <a:pt x="50542" y="355566"/>
                  </a:lnTo>
                  <a:lnTo>
                    <a:pt x="0" y="3728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902"/>
          <p:cNvGrpSpPr/>
          <p:nvPr/>
        </p:nvGrpSpPr>
        <p:grpSpPr>
          <a:xfrm>
            <a:off x="1945792" y="1598359"/>
            <a:ext cx="180315" cy="288720"/>
            <a:chOff x="1945792" y="1598359"/>
            <a:chExt cx="180315" cy="288720"/>
          </a:xfrm>
        </p:grpSpPr>
        <p:sp>
          <p:nvSpPr>
            <p:cNvPr id="31" name="SMARTInkShape-4651"/>
            <p:cNvSpPr/>
            <p:nvPr>
              <p:custDataLst>
                <p:tags r:id="rId175"/>
              </p:custDataLst>
            </p:nvPr>
          </p:nvSpPr>
          <p:spPr>
            <a:xfrm>
              <a:off x="1945792" y="1632833"/>
              <a:ext cx="152318" cy="254246"/>
            </a:xfrm>
            <a:custGeom>
              <a:avLst/>
              <a:gdLst/>
              <a:ahLst/>
              <a:cxnLst/>
              <a:rect l="0" t="0" r="0" b="0"/>
              <a:pathLst>
                <a:path w="152318" h="254246">
                  <a:moveTo>
                    <a:pt x="3658" y="5467"/>
                  </a:moveTo>
                  <a:lnTo>
                    <a:pt x="3658" y="5467"/>
                  </a:lnTo>
                  <a:lnTo>
                    <a:pt x="3658" y="2096"/>
                  </a:lnTo>
                  <a:lnTo>
                    <a:pt x="2952" y="1103"/>
                  </a:lnTo>
                  <a:lnTo>
                    <a:pt x="1776" y="441"/>
                  </a:lnTo>
                  <a:lnTo>
                    <a:pt x="287" y="0"/>
                  </a:lnTo>
                  <a:lnTo>
                    <a:pt x="0" y="411"/>
                  </a:lnTo>
                  <a:lnTo>
                    <a:pt x="1562" y="2750"/>
                  </a:lnTo>
                  <a:lnTo>
                    <a:pt x="40624" y="48383"/>
                  </a:lnTo>
                  <a:lnTo>
                    <a:pt x="61838" y="76660"/>
                  </a:lnTo>
                  <a:lnTo>
                    <a:pt x="85706" y="119170"/>
                  </a:lnTo>
                  <a:lnTo>
                    <a:pt x="112517" y="163694"/>
                  </a:lnTo>
                  <a:lnTo>
                    <a:pt x="131544" y="205175"/>
                  </a:lnTo>
                  <a:lnTo>
                    <a:pt x="149228" y="251635"/>
                  </a:lnTo>
                  <a:lnTo>
                    <a:pt x="151505" y="254245"/>
                  </a:lnTo>
                  <a:lnTo>
                    <a:pt x="152317" y="253164"/>
                  </a:lnTo>
                  <a:lnTo>
                    <a:pt x="149708" y="23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4652"/>
            <p:cNvSpPr/>
            <p:nvPr>
              <p:custDataLst>
                <p:tags r:id="rId176"/>
              </p:custDataLst>
            </p:nvPr>
          </p:nvSpPr>
          <p:spPr>
            <a:xfrm>
              <a:off x="1992118" y="1598359"/>
              <a:ext cx="133989" cy="268542"/>
            </a:xfrm>
            <a:custGeom>
              <a:avLst/>
              <a:gdLst/>
              <a:ahLst/>
              <a:cxnLst/>
              <a:rect l="0" t="0" r="0" b="0"/>
              <a:pathLst>
                <a:path w="133989" h="268542">
                  <a:moveTo>
                    <a:pt x="122432" y="27241"/>
                  </a:moveTo>
                  <a:lnTo>
                    <a:pt x="122432" y="27241"/>
                  </a:lnTo>
                  <a:lnTo>
                    <a:pt x="129339" y="10281"/>
                  </a:lnTo>
                  <a:lnTo>
                    <a:pt x="132558" y="4887"/>
                  </a:lnTo>
                  <a:lnTo>
                    <a:pt x="133988" y="137"/>
                  </a:lnTo>
                  <a:lnTo>
                    <a:pt x="133664" y="0"/>
                  </a:lnTo>
                  <a:lnTo>
                    <a:pt x="119164" y="32634"/>
                  </a:lnTo>
                  <a:lnTo>
                    <a:pt x="102368" y="72593"/>
                  </a:lnTo>
                  <a:lnTo>
                    <a:pt x="78513" y="112478"/>
                  </a:lnTo>
                  <a:lnTo>
                    <a:pt x="54569" y="155477"/>
                  </a:lnTo>
                  <a:lnTo>
                    <a:pt x="22949" y="201101"/>
                  </a:lnTo>
                  <a:lnTo>
                    <a:pt x="1477" y="241647"/>
                  </a:lnTo>
                  <a:lnTo>
                    <a:pt x="0" y="253295"/>
                  </a:lnTo>
                  <a:lnTo>
                    <a:pt x="1696" y="261765"/>
                  </a:lnTo>
                  <a:lnTo>
                    <a:pt x="8132" y="268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903"/>
          <p:cNvGrpSpPr/>
          <p:nvPr/>
        </p:nvGrpSpPr>
        <p:grpSpPr>
          <a:xfrm>
            <a:off x="738032" y="1683971"/>
            <a:ext cx="519269" cy="338894"/>
            <a:chOff x="738032" y="1683971"/>
            <a:chExt cx="519269" cy="338894"/>
          </a:xfrm>
        </p:grpSpPr>
        <p:sp>
          <p:nvSpPr>
            <p:cNvPr id="34" name="SMARTInkShape-4653"/>
            <p:cNvSpPr/>
            <p:nvPr>
              <p:custDataLst>
                <p:tags r:id="rId170"/>
              </p:custDataLst>
            </p:nvPr>
          </p:nvSpPr>
          <p:spPr>
            <a:xfrm>
              <a:off x="738032" y="1683971"/>
              <a:ext cx="170019" cy="272432"/>
            </a:xfrm>
            <a:custGeom>
              <a:avLst/>
              <a:gdLst/>
              <a:ahLst/>
              <a:cxnLst/>
              <a:rect l="0" t="0" r="0" b="0"/>
              <a:pathLst>
                <a:path w="170019" h="272432">
                  <a:moveTo>
                    <a:pt x="23968" y="30529"/>
                  </a:moveTo>
                  <a:lnTo>
                    <a:pt x="23968" y="30529"/>
                  </a:lnTo>
                  <a:lnTo>
                    <a:pt x="18898" y="24754"/>
                  </a:lnTo>
                  <a:lnTo>
                    <a:pt x="13137" y="16039"/>
                  </a:lnTo>
                  <a:lnTo>
                    <a:pt x="9041" y="13506"/>
                  </a:lnTo>
                  <a:lnTo>
                    <a:pt x="9078" y="12830"/>
                  </a:lnTo>
                  <a:lnTo>
                    <a:pt x="12882" y="12080"/>
                  </a:lnTo>
                  <a:lnTo>
                    <a:pt x="55715" y="17460"/>
                  </a:lnTo>
                  <a:lnTo>
                    <a:pt x="98051" y="17756"/>
                  </a:lnTo>
                  <a:lnTo>
                    <a:pt x="145323" y="10912"/>
                  </a:lnTo>
                  <a:lnTo>
                    <a:pt x="155515" y="6994"/>
                  </a:lnTo>
                  <a:lnTo>
                    <a:pt x="160044" y="2900"/>
                  </a:lnTo>
                  <a:lnTo>
                    <a:pt x="158430" y="1527"/>
                  </a:lnTo>
                  <a:lnTo>
                    <a:pt x="149110" y="0"/>
                  </a:lnTo>
                  <a:lnTo>
                    <a:pt x="131368" y="2512"/>
                  </a:lnTo>
                  <a:lnTo>
                    <a:pt x="90044" y="16718"/>
                  </a:lnTo>
                  <a:lnTo>
                    <a:pt x="75913" y="22979"/>
                  </a:lnTo>
                  <a:lnTo>
                    <a:pt x="43169" y="50257"/>
                  </a:lnTo>
                  <a:lnTo>
                    <a:pt x="36029" y="62581"/>
                  </a:lnTo>
                  <a:lnTo>
                    <a:pt x="34126" y="68830"/>
                  </a:lnTo>
                  <a:lnTo>
                    <a:pt x="34973" y="75113"/>
                  </a:lnTo>
                  <a:lnTo>
                    <a:pt x="41559" y="87738"/>
                  </a:lnTo>
                  <a:lnTo>
                    <a:pt x="53796" y="100005"/>
                  </a:lnTo>
                  <a:lnTo>
                    <a:pt x="77938" y="114633"/>
                  </a:lnTo>
                  <a:lnTo>
                    <a:pt x="81115" y="118348"/>
                  </a:lnTo>
                  <a:lnTo>
                    <a:pt x="81821" y="122942"/>
                  </a:lnTo>
                  <a:lnTo>
                    <a:pt x="76074" y="140225"/>
                  </a:lnTo>
                  <a:lnTo>
                    <a:pt x="64023" y="162201"/>
                  </a:lnTo>
                  <a:lnTo>
                    <a:pt x="27846" y="205086"/>
                  </a:lnTo>
                  <a:lnTo>
                    <a:pt x="5816" y="236092"/>
                  </a:lnTo>
                  <a:lnTo>
                    <a:pt x="715" y="251597"/>
                  </a:lnTo>
                  <a:lnTo>
                    <a:pt x="0" y="256225"/>
                  </a:lnTo>
                  <a:lnTo>
                    <a:pt x="2345" y="260721"/>
                  </a:lnTo>
                  <a:lnTo>
                    <a:pt x="12476" y="269479"/>
                  </a:lnTo>
                  <a:lnTo>
                    <a:pt x="26386" y="272431"/>
                  </a:lnTo>
                  <a:lnTo>
                    <a:pt x="68425" y="265206"/>
                  </a:lnTo>
                  <a:lnTo>
                    <a:pt x="106520" y="254188"/>
                  </a:lnTo>
                  <a:lnTo>
                    <a:pt x="149427" y="234164"/>
                  </a:lnTo>
                  <a:lnTo>
                    <a:pt x="170018" y="221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4654"/>
            <p:cNvSpPr/>
            <p:nvPr>
              <p:custDataLst>
                <p:tags r:id="rId171"/>
              </p:custDataLst>
            </p:nvPr>
          </p:nvSpPr>
          <p:spPr>
            <a:xfrm>
              <a:off x="910742" y="1812460"/>
              <a:ext cx="232259" cy="103980"/>
            </a:xfrm>
            <a:custGeom>
              <a:avLst/>
              <a:gdLst/>
              <a:ahLst/>
              <a:cxnLst/>
              <a:rect l="0" t="0" r="0" b="0"/>
              <a:pathLst>
                <a:path w="232259" h="103980">
                  <a:moveTo>
                    <a:pt x="3658" y="41740"/>
                  </a:moveTo>
                  <a:lnTo>
                    <a:pt x="3658" y="41740"/>
                  </a:lnTo>
                  <a:lnTo>
                    <a:pt x="287" y="34998"/>
                  </a:lnTo>
                  <a:lnTo>
                    <a:pt x="0" y="33717"/>
                  </a:lnTo>
                  <a:lnTo>
                    <a:pt x="513" y="33569"/>
                  </a:lnTo>
                  <a:lnTo>
                    <a:pt x="1562" y="34176"/>
                  </a:lnTo>
                  <a:lnTo>
                    <a:pt x="6489" y="31087"/>
                  </a:lnTo>
                  <a:lnTo>
                    <a:pt x="9779" y="28288"/>
                  </a:lnTo>
                  <a:lnTo>
                    <a:pt x="33220" y="19432"/>
                  </a:lnTo>
                  <a:lnTo>
                    <a:pt x="41021" y="17714"/>
                  </a:lnTo>
                  <a:lnTo>
                    <a:pt x="44794" y="19373"/>
                  </a:lnTo>
                  <a:lnTo>
                    <a:pt x="52750" y="26860"/>
                  </a:lnTo>
                  <a:lnTo>
                    <a:pt x="57227" y="37243"/>
                  </a:lnTo>
                  <a:lnTo>
                    <a:pt x="58511" y="50325"/>
                  </a:lnTo>
                  <a:lnTo>
                    <a:pt x="54561" y="76112"/>
                  </a:lnTo>
                  <a:lnTo>
                    <a:pt x="42340" y="103979"/>
                  </a:lnTo>
                  <a:lnTo>
                    <a:pt x="41930" y="94753"/>
                  </a:lnTo>
                  <a:lnTo>
                    <a:pt x="48551" y="78614"/>
                  </a:lnTo>
                  <a:lnTo>
                    <a:pt x="67794" y="51245"/>
                  </a:lnTo>
                  <a:lnTo>
                    <a:pt x="85915" y="31205"/>
                  </a:lnTo>
                  <a:lnTo>
                    <a:pt x="95956" y="18008"/>
                  </a:lnTo>
                  <a:lnTo>
                    <a:pt x="119753" y="1800"/>
                  </a:lnTo>
                  <a:lnTo>
                    <a:pt x="123388" y="297"/>
                  </a:lnTo>
                  <a:lnTo>
                    <a:pt x="125811" y="0"/>
                  </a:lnTo>
                  <a:lnTo>
                    <a:pt x="127427" y="508"/>
                  </a:lnTo>
                  <a:lnTo>
                    <a:pt x="128504" y="1552"/>
                  </a:lnTo>
                  <a:lnTo>
                    <a:pt x="125938" y="8356"/>
                  </a:lnTo>
                  <a:lnTo>
                    <a:pt x="114645" y="30941"/>
                  </a:lnTo>
                  <a:lnTo>
                    <a:pt x="112958" y="39528"/>
                  </a:lnTo>
                  <a:lnTo>
                    <a:pt x="114624" y="43793"/>
                  </a:lnTo>
                  <a:lnTo>
                    <a:pt x="122121" y="52295"/>
                  </a:lnTo>
                  <a:lnTo>
                    <a:pt x="134390" y="57014"/>
                  </a:lnTo>
                  <a:lnTo>
                    <a:pt x="141612" y="58273"/>
                  </a:lnTo>
                  <a:lnTo>
                    <a:pt x="187280" y="50859"/>
                  </a:lnTo>
                  <a:lnTo>
                    <a:pt x="232258" y="4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4655"/>
            <p:cNvSpPr/>
            <p:nvPr>
              <p:custDataLst>
                <p:tags r:id="rId172"/>
              </p:custDataLst>
            </p:nvPr>
          </p:nvSpPr>
          <p:spPr>
            <a:xfrm>
              <a:off x="786481" y="1924050"/>
              <a:ext cx="362870" cy="98815"/>
            </a:xfrm>
            <a:custGeom>
              <a:avLst/>
              <a:gdLst/>
              <a:ahLst/>
              <a:cxnLst/>
              <a:rect l="0" t="0" r="0" b="0"/>
              <a:pathLst>
                <a:path w="362870" h="98815">
                  <a:moveTo>
                    <a:pt x="45369" y="63500"/>
                  </a:moveTo>
                  <a:lnTo>
                    <a:pt x="45369" y="63500"/>
                  </a:lnTo>
                  <a:lnTo>
                    <a:pt x="0" y="87233"/>
                  </a:lnTo>
                  <a:lnTo>
                    <a:pt x="1012" y="87788"/>
                  </a:lnTo>
                  <a:lnTo>
                    <a:pt x="26677" y="86799"/>
                  </a:lnTo>
                  <a:lnTo>
                    <a:pt x="61938" y="80046"/>
                  </a:lnTo>
                  <a:lnTo>
                    <a:pt x="107987" y="65122"/>
                  </a:lnTo>
                  <a:lnTo>
                    <a:pt x="137875" y="56930"/>
                  </a:lnTo>
                  <a:lnTo>
                    <a:pt x="172561" y="48585"/>
                  </a:lnTo>
                  <a:lnTo>
                    <a:pt x="217033" y="36660"/>
                  </a:lnTo>
                  <a:lnTo>
                    <a:pt x="256216" y="27833"/>
                  </a:lnTo>
                  <a:lnTo>
                    <a:pt x="272428" y="27892"/>
                  </a:lnTo>
                  <a:lnTo>
                    <a:pt x="275764" y="29884"/>
                  </a:lnTo>
                  <a:lnTo>
                    <a:pt x="277282" y="32622"/>
                  </a:lnTo>
                  <a:lnTo>
                    <a:pt x="274061" y="36565"/>
                  </a:lnTo>
                  <a:lnTo>
                    <a:pt x="230394" y="60763"/>
                  </a:lnTo>
                  <a:lnTo>
                    <a:pt x="189763" y="82558"/>
                  </a:lnTo>
                  <a:lnTo>
                    <a:pt x="158676" y="98814"/>
                  </a:lnTo>
                  <a:lnTo>
                    <a:pt x="201321" y="80480"/>
                  </a:lnTo>
                  <a:lnTo>
                    <a:pt x="239497" y="64633"/>
                  </a:lnTo>
                  <a:lnTo>
                    <a:pt x="278807" y="44786"/>
                  </a:lnTo>
                  <a:lnTo>
                    <a:pt x="325803" y="22487"/>
                  </a:lnTo>
                  <a:lnTo>
                    <a:pt x="362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4656"/>
            <p:cNvSpPr/>
            <p:nvPr>
              <p:custDataLst>
                <p:tags r:id="rId173"/>
              </p:custDataLst>
            </p:nvPr>
          </p:nvSpPr>
          <p:spPr>
            <a:xfrm>
              <a:off x="1226433" y="18161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5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411" y="5069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4657"/>
            <p:cNvSpPr/>
            <p:nvPr>
              <p:custDataLst>
                <p:tags r:id="rId174"/>
              </p:custDataLst>
            </p:nvPr>
          </p:nvSpPr>
          <p:spPr>
            <a:xfrm>
              <a:off x="1251833" y="18923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5" y="6907"/>
                  </a:lnTo>
                  <a:lnTo>
                    <a:pt x="0" y="11556"/>
                  </a:lnTo>
                  <a:lnTo>
                    <a:pt x="411" y="11937"/>
                  </a:lnTo>
                  <a:lnTo>
                    <a:pt x="546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904"/>
          <p:cNvGrpSpPr/>
          <p:nvPr/>
        </p:nvGrpSpPr>
        <p:grpSpPr>
          <a:xfrm>
            <a:off x="2216150" y="1847850"/>
            <a:ext cx="596901" cy="101601"/>
            <a:chOff x="2216150" y="1847850"/>
            <a:chExt cx="596901" cy="101601"/>
          </a:xfrm>
        </p:grpSpPr>
        <p:sp>
          <p:nvSpPr>
            <p:cNvPr id="40" name="SMARTInkShape-4658"/>
            <p:cNvSpPr/>
            <p:nvPr>
              <p:custDataLst>
                <p:tags r:id="rId166"/>
              </p:custDataLst>
            </p:nvPr>
          </p:nvSpPr>
          <p:spPr>
            <a:xfrm>
              <a:off x="2216150" y="184785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9930" y="5069"/>
                  </a:lnTo>
                  <a:lnTo>
                    <a:pt x="4413" y="8838"/>
                  </a:lnTo>
                  <a:lnTo>
                    <a:pt x="1961" y="14747"/>
                  </a:lnTo>
                  <a:lnTo>
                    <a:pt x="172" y="55858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4659"/>
            <p:cNvSpPr/>
            <p:nvPr>
              <p:custDataLst>
                <p:tags r:id="rId167"/>
              </p:custDataLst>
            </p:nvPr>
          </p:nvSpPr>
          <p:spPr>
            <a:xfrm>
              <a:off x="2355850" y="1898650"/>
              <a:ext cx="63501" cy="9722"/>
            </a:xfrm>
            <a:custGeom>
              <a:avLst/>
              <a:gdLst/>
              <a:ahLst/>
              <a:cxnLst/>
              <a:rect l="0" t="0" r="0" b="0"/>
              <a:pathLst>
                <a:path w="6350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0670" y="9495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4660"/>
            <p:cNvSpPr/>
            <p:nvPr>
              <p:custDataLst>
                <p:tags r:id="rId168"/>
              </p:custDataLst>
            </p:nvPr>
          </p:nvSpPr>
          <p:spPr>
            <a:xfrm>
              <a:off x="2571750" y="189865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9460" y="6088"/>
                  </a:lnTo>
                  <a:lnTo>
                    <a:pt x="508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4661"/>
            <p:cNvSpPr/>
            <p:nvPr>
              <p:custDataLst>
                <p:tags r:id="rId169"/>
              </p:custDataLst>
            </p:nvPr>
          </p:nvSpPr>
          <p:spPr>
            <a:xfrm>
              <a:off x="2762250" y="1911350"/>
              <a:ext cx="50801" cy="1"/>
            </a:xfrm>
            <a:custGeom>
              <a:avLst/>
              <a:gdLst/>
              <a:ahLst/>
              <a:cxnLst/>
              <a:rect l="0" t="0" r="0" b="0"/>
              <a:pathLst>
                <a:path w="50801" h="1">
                  <a:moveTo>
                    <a:pt x="0" y="0"/>
                  </a:moveTo>
                  <a:lnTo>
                    <a:pt x="0" y="0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905"/>
          <p:cNvGrpSpPr/>
          <p:nvPr/>
        </p:nvGrpSpPr>
        <p:grpSpPr>
          <a:xfrm>
            <a:off x="3092450" y="1686618"/>
            <a:ext cx="304801" cy="250133"/>
            <a:chOff x="3092450" y="1686618"/>
            <a:chExt cx="304801" cy="250133"/>
          </a:xfrm>
        </p:grpSpPr>
        <p:sp>
          <p:nvSpPr>
            <p:cNvPr id="45" name="SMARTInkShape-4662"/>
            <p:cNvSpPr/>
            <p:nvPr>
              <p:custDataLst>
                <p:tags r:id="rId163"/>
              </p:custDataLst>
            </p:nvPr>
          </p:nvSpPr>
          <p:spPr>
            <a:xfrm>
              <a:off x="3149600" y="1686618"/>
              <a:ext cx="139701" cy="237433"/>
            </a:xfrm>
            <a:custGeom>
              <a:avLst/>
              <a:gdLst/>
              <a:ahLst/>
              <a:cxnLst/>
              <a:rect l="0" t="0" r="0" b="0"/>
              <a:pathLst>
                <a:path w="139701" h="237433">
                  <a:moveTo>
                    <a:pt x="139700" y="15182"/>
                  </a:moveTo>
                  <a:lnTo>
                    <a:pt x="139700" y="15182"/>
                  </a:lnTo>
                  <a:lnTo>
                    <a:pt x="139700" y="8440"/>
                  </a:lnTo>
                  <a:lnTo>
                    <a:pt x="137818" y="3248"/>
                  </a:lnTo>
                  <a:lnTo>
                    <a:pt x="136329" y="876"/>
                  </a:lnTo>
                  <a:lnTo>
                    <a:pt x="134630" y="0"/>
                  </a:lnTo>
                  <a:lnTo>
                    <a:pt x="132793" y="122"/>
                  </a:lnTo>
                  <a:lnTo>
                    <a:pt x="121190" y="7427"/>
                  </a:lnTo>
                  <a:lnTo>
                    <a:pt x="101760" y="24879"/>
                  </a:lnTo>
                  <a:lnTo>
                    <a:pt x="66213" y="67964"/>
                  </a:lnTo>
                  <a:lnTo>
                    <a:pt x="40853" y="110249"/>
                  </a:lnTo>
                  <a:lnTo>
                    <a:pt x="19134" y="156461"/>
                  </a:lnTo>
                  <a:lnTo>
                    <a:pt x="8256" y="190863"/>
                  </a:lnTo>
                  <a:lnTo>
                    <a:pt x="0" y="23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4663"/>
            <p:cNvSpPr/>
            <p:nvPr>
              <p:custDataLst>
                <p:tags r:id="rId164"/>
              </p:custDataLst>
            </p:nvPr>
          </p:nvSpPr>
          <p:spPr>
            <a:xfrm>
              <a:off x="3092450" y="1701800"/>
              <a:ext cx="158751" cy="234951"/>
            </a:xfrm>
            <a:custGeom>
              <a:avLst/>
              <a:gdLst/>
              <a:ahLst/>
              <a:cxnLst/>
              <a:rect l="0" t="0" r="0" b="0"/>
              <a:pathLst>
                <a:path w="158751" h="234951">
                  <a:moveTo>
                    <a:pt x="0" y="0"/>
                  </a:moveTo>
                  <a:lnTo>
                    <a:pt x="0" y="0"/>
                  </a:lnTo>
                  <a:lnTo>
                    <a:pt x="38691" y="42063"/>
                  </a:lnTo>
                  <a:lnTo>
                    <a:pt x="74156" y="89082"/>
                  </a:lnTo>
                  <a:lnTo>
                    <a:pt x="104855" y="132524"/>
                  </a:lnTo>
                  <a:lnTo>
                    <a:pt x="130547" y="177247"/>
                  </a:lnTo>
                  <a:lnTo>
                    <a:pt x="153654" y="224682"/>
                  </a:lnTo>
                  <a:lnTo>
                    <a:pt x="15875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4664"/>
            <p:cNvSpPr/>
            <p:nvPr>
              <p:custDataLst>
                <p:tags r:id="rId165"/>
              </p:custDataLst>
            </p:nvPr>
          </p:nvSpPr>
          <p:spPr>
            <a:xfrm>
              <a:off x="3289300" y="1859572"/>
              <a:ext cx="107951" cy="74546"/>
            </a:xfrm>
            <a:custGeom>
              <a:avLst/>
              <a:gdLst/>
              <a:ahLst/>
              <a:cxnLst/>
              <a:rect l="0" t="0" r="0" b="0"/>
              <a:pathLst>
                <a:path w="107951" h="74546">
                  <a:moveTo>
                    <a:pt x="0" y="13678"/>
                  </a:moveTo>
                  <a:lnTo>
                    <a:pt x="0" y="13678"/>
                  </a:lnTo>
                  <a:lnTo>
                    <a:pt x="8838" y="4840"/>
                  </a:lnTo>
                  <a:lnTo>
                    <a:pt x="10831" y="4258"/>
                  </a:lnTo>
                  <a:lnTo>
                    <a:pt x="12865" y="4576"/>
                  </a:lnTo>
                  <a:lnTo>
                    <a:pt x="14927" y="5493"/>
                  </a:lnTo>
                  <a:lnTo>
                    <a:pt x="16301" y="6810"/>
                  </a:lnTo>
                  <a:lnTo>
                    <a:pt x="17828" y="10155"/>
                  </a:lnTo>
                  <a:lnTo>
                    <a:pt x="22637" y="38806"/>
                  </a:lnTo>
                  <a:lnTo>
                    <a:pt x="19171" y="74545"/>
                  </a:lnTo>
                  <a:lnTo>
                    <a:pt x="19066" y="57973"/>
                  </a:lnTo>
                  <a:lnTo>
                    <a:pt x="33357" y="14547"/>
                  </a:lnTo>
                  <a:lnTo>
                    <a:pt x="39755" y="5127"/>
                  </a:lnTo>
                  <a:lnTo>
                    <a:pt x="43436" y="1627"/>
                  </a:lnTo>
                  <a:lnTo>
                    <a:pt x="47302" y="0"/>
                  </a:lnTo>
                  <a:lnTo>
                    <a:pt x="55360" y="73"/>
                  </a:lnTo>
                  <a:lnTo>
                    <a:pt x="63645" y="4339"/>
                  </a:lnTo>
                  <a:lnTo>
                    <a:pt x="83833" y="21946"/>
                  </a:lnTo>
                  <a:lnTo>
                    <a:pt x="95238" y="39646"/>
                  </a:lnTo>
                  <a:lnTo>
                    <a:pt x="107950" y="70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906"/>
          <p:cNvGrpSpPr/>
          <p:nvPr/>
        </p:nvGrpSpPr>
        <p:grpSpPr>
          <a:xfrm>
            <a:off x="3759355" y="1651000"/>
            <a:ext cx="1414676" cy="360532"/>
            <a:chOff x="3759355" y="1651000"/>
            <a:chExt cx="1414676" cy="360532"/>
          </a:xfrm>
        </p:grpSpPr>
        <p:sp>
          <p:nvSpPr>
            <p:cNvPr id="49" name="SMARTInkShape-4665"/>
            <p:cNvSpPr/>
            <p:nvPr>
              <p:custDataLst>
                <p:tags r:id="rId155"/>
              </p:custDataLst>
            </p:nvPr>
          </p:nvSpPr>
          <p:spPr>
            <a:xfrm>
              <a:off x="5067300" y="1651000"/>
              <a:ext cx="106731" cy="311151"/>
            </a:xfrm>
            <a:custGeom>
              <a:avLst/>
              <a:gdLst/>
              <a:ahLst/>
              <a:cxnLst/>
              <a:rect l="0" t="0" r="0" b="0"/>
              <a:pathLst>
                <a:path w="106731" h="311151">
                  <a:moveTo>
                    <a:pt x="25400" y="0"/>
                  </a:moveTo>
                  <a:lnTo>
                    <a:pt x="25400" y="0"/>
                  </a:lnTo>
                  <a:lnTo>
                    <a:pt x="28771" y="0"/>
                  </a:lnTo>
                  <a:lnTo>
                    <a:pt x="47722" y="6742"/>
                  </a:lnTo>
                  <a:lnTo>
                    <a:pt x="88629" y="40788"/>
                  </a:lnTo>
                  <a:lnTo>
                    <a:pt x="95835" y="57639"/>
                  </a:lnTo>
                  <a:lnTo>
                    <a:pt x="105205" y="105061"/>
                  </a:lnTo>
                  <a:lnTo>
                    <a:pt x="106730" y="122424"/>
                  </a:lnTo>
                  <a:lnTo>
                    <a:pt x="97475" y="158178"/>
                  </a:lnTo>
                  <a:lnTo>
                    <a:pt x="80455" y="203662"/>
                  </a:lnTo>
                  <a:lnTo>
                    <a:pt x="61622" y="23867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4666"/>
            <p:cNvSpPr/>
            <p:nvPr>
              <p:custDataLst>
                <p:tags r:id="rId156"/>
              </p:custDataLst>
            </p:nvPr>
          </p:nvSpPr>
          <p:spPr>
            <a:xfrm>
              <a:off x="4984750" y="1726259"/>
              <a:ext cx="70953" cy="285273"/>
            </a:xfrm>
            <a:custGeom>
              <a:avLst/>
              <a:gdLst/>
              <a:ahLst/>
              <a:cxnLst/>
              <a:rect l="0" t="0" r="0" b="0"/>
              <a:pathLst>
                <a:path w="70953" h="285273">
                  <a:moveTo>
                    <a:pt x="38100" y="115241"/>
                  </a:moveTo>
                  <a:lnTo>
                    <a:pt x="38100" y="115241"/>
                  </a:lnTo>
                  <a:lnTo>
                    <a:pt x="19247" y="162237"/>
                  </a:lnTo>
                  <a:lnTo>
                    <a:pt x="12112" y="207989"/>
                  </a:lnTo>
                  <a:lnTo>
                    <a:pt x="7488" y="254055"/>
                  </a:lnTo>
                  <a:lnTo>
                    <a:pt x="6450" y="285272"/>
                  </a:lnTo>
                  <a:lnTo>
                    <a:pt x="11389" y="243178"/>
                  </a:lnTo>
                  <a:lnTo>
                    <a:pt x="12441" y="198368"/>
                  </a:lnTo>
                  <a:lnTo>
                    <a:pt x="12623" y="150847"/>
                  </a:lnTo>
                  <a:lnTo>
                    <a:pt x="12666" y="116014"/>
                  </a:lnTo>
                  <a:lnTo>
                    <a:pt x="12690" y="68433"/>
                  </a:lnTo>
                  <a:lnTo>
                    <a:pt x="16069" y="27914"/>
                  </a:lnTo>
                  <a:lnTo>
                    <a:pt x="21537" y="11128"/>
                  </a:lnTo>
                  <a:lnTo>
                    <a:pt x="27446" y="3587"/>
                  </a:lnTo>
                  <a:lnTo>
                    <a:pt x="30997" y="588"/>
                  </a:lnTo>
                  <a:lnTo>
                    <a:pt x="34776" y="0"/>
                  </a:lnTo>
                  <a:lnTo>
                    <a:pt x="38706" y="1019"/>
                  </a:lnTo>
                  <a:lnTo>
                    <a:pt x="42737" y="3110"/>
                  </a:lnTo>
                  <a:lnTo>
                    <a:pt x="58524" y="19536"/>
                  </a:lnTo>
                  <a:lnTo>
                    <a:pt x="69865" y="52390"/>
                  </a:lnTo>
                  <a:lnTo>
                    <a:pt x="70952" y="83291"/>
                  </a:lnTo>
                  <a:lnTo>
                    <a:pt x="60063" y="113692"/>
                  </a:lnTo>
                  <a:lnTo>
                    <a:pt x="47391" y="128899"/>
                  </a:lnTo>
                  <a:lnTo>
                    <a:pt x="33763" y="138245"/>
                  </a:lnTo>
                  <a:lnTo>
                    <a:pt x="23002" y="140046"/>
                  </a:lnTo>
                  <a:lnTo>
                    <a:pt x="18157" y="136011"/>
                  </a:lnTo>
                  <a:lnTo>
                    <a:pt x="0" y="1025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4667"/>
            <p:cNvSpPr/>
            <p:nvPr>
              <p:custDataLst>
                <p:tags r:id="rId157"/>
              </p:custDataLst>
            </p:nvPr>
          </p:nvSpPr>
          <p:spPr>
            <a:xfrm>
              <a:off x="4858503" y="1690244"/>
              <a:ext cx="56398" cy="252857"/>
            </a:xfrm>
            <a:custGeom>
              <a:avLst/>
              <a:gdLst/>
              <a:ahLst/>
              <a:cxnLst/>
              <a:rect l="0" t="0" r="0" b="0"/>
              <a:pathLst>
                <a:path w="56398" h="252857">
                  <a:moveTo>
                    <a:pt x="50047" y="11556"/>
                  </a:moveTo>
                  <a:lnTo>
                    <a:pt x="50047" y="11556"/>
                  </a:lnTo>
                  <a:lnTo>
                    <a:pt x="50047" y="2718"/>
                  </a:lnTo>
                  <a:lnTo>
                    <a:pt x="49342" y="1430"/>
                  </a:lnTo>
                  <a:lnTo>
                    <a:pt x="48165" y="572"/>
                  </a:lnTo>
                  <a:lnTo>
                    <a:pt x="46676" y="0"/>
                  </a:lnTo>
                  <a:lnTo>
                    <a:pt x="34467" y="12679"/>
                  </a:lnTo>
                  <a:lnTo>
                    <a:pt x="12125" y="59150"/>
                  </a:lnTo>
                  <a:lnTo>
                    <a:pt x="3063" y="96919"/>
                  </a:lnTo>
                  <a:lnTo>
                    <a:pt x="0" y="143815"/>
                  </a:lnTo>
                  <a:lnTo>
                    <a:pt x="5876" y="189689"/>
                  </a:lnTo>
                  <a:lnTo>
                    <a:pt x="19555" y="219872"/>
                  </a:lnTo>
                  <a:lnTo>
                    <a:pt x="33565" y="235244"/>
                  </a:lnTo>
                  <a:lnTo>
                    <a:pt x="56397" y="2528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4668"/>
            <p:cNvSpPr/>
            <p:nvPr>
              <p:custDataLst>
                <p:tags r:id="rId158"/>
              </p:custDataLst>
            </p:nvPr>
          </p:nvSpPr>
          <p:spPr>
            <a:xfrm>
              <a:off x="4565650" y="1783517"/>
              <a:ext cx="128709" cy="108784"/>
            </a:xfrm>
            <a:custGeom>
              <a:avLst/>
              <a:gdLst/>
              <a:ahLst/>
              <a:cxnLst/>
              <a:rect l="0" t="0" r="0" b="0"/>
              <a:pathLst>
                <a:path w="128709" h="108784">
                  <a:moveTo>
                    <a:pt x="0" y="13533"/>
                  </a:moveTo>
                  <a:lnTo>
                    <a:pt x="0" y="13533"/>
                  </a:lnTo>
                  <a:lnTo>
                    <a:pt x="705" y="27331"/>
                  </a:lnTo>
                  <a:lnTo>
                    <a:pt x="5026" y="40195"/>
                  </a:lnTo>
                  <a:lnTo>
                    <a:pt x="12415" y="87376"/>
                  </a:lnTo>
                  <a:lnTo>
                    <a:pt x="12644" y="93658"/>
                  </a:lnTo>
                  <a:lnTo>
                    <a:pt x="13389" y="89093"/>
                  </a:lnTo>
                  <a:lnTo>
                    <a:pt x="29327" y="47461"/>
                  </a:lnTo>
                  <a:lnTo>
                    <a:pt x="52598" y="9717"/>
                  </a:lnTo>
                  <a:lnTo>
                    <a:pt x="61242" y="1724"/>
                  </a:lnTo>
                  <a:lnTo>
                    <a:pt x="66933" y="16"/>
                  </a:lnTo>
                  <a:lnTo>
                    <a:pt x="80783" y="0"/>
                  </a:lnTo>
                  <a:lnTo>
                    <a:pt x="94465" y="7988"/>
                  </a:lnTo>
                  <a:lnTo>
                    <a:pt x="112186" y="28353"/>
                  </a:lnTo>
                  <a:lnTo>
                    <a:pt x="124492" y="54143"/>
                  </a:lnTo>
                  <a:lnTo>
                    <a:pt x="128708" y="72504"/>
                  </a:lnTo>
                  <a:lnTo>
                    <a:pt x="127114" y="93330"/>
                  </a:lnTo>
                  <a:lnTo>
                    <a:pt x="120650" y="1087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4669"/>
            <p:cNvSpPr/>
            <p:nvPr>
              <p:custDataLst>
                <p:tags r:id="rId159"/>
              </p:custDataLst>
            </p:nvPr>
          </p:nvSpPr>
          <p:spPr>
            <a:xfrm>
              <a:off x="4432300" y="1778000"/>
              <a:ext cx="120651" cy="125064"/>
            </a:xfrm>
            <a:custGeom>
              <a:avLst/>
              <a:gdLst/>
              <a:ahLst/>
              <a:cxnLst/>
              <a:rect l="0" t="0" r="0" b="0"/>
              <a:pathLst>
                <a:path w="120651" h="125064">
                  <a:moveTo>
                    <a:pt x="0" y="63500"/>
                  </a:moveTo>
                  <a:lnTo>
                    <a:pt x="0" y="63500"/>
                  </a:lnTo>
                  <a:lnTo>
                    <a:pt x="0" y="56758"/>
                  </a:lnTo>
                  <a:lnTo>
                    <a:pt x="5644" y="49685"/>
                  </a:lnTo>
                  <a:lnTo>
                    <a:pt x="16402" y="40388"/>
                  </a:lnTo>
                  <a:lnTo>
                    <a:pt x="25007" y="38778"/>
                  </a:lnTo>
                  <a:lnTo>
                    <a:pt x="36494" y="41672"/>
                  </a:lnTo>
                  <a:lnTo>
                    <a:pt x="52206" y="53740"/>
                  </a:lnTo>
                  <a:lnTo>
                    <a:pt x="76814" y="91254"/>
                  </a:lnTo>
                  <a:lnTo>
                    <a:pt x="84222" y="108648"/>
                  </a:lnTo>
                  <a:lnTo>
                    <a:pt x="84939" y="117197"/>
                  </a:lnTo>
                  <a:lnTo>
                    <a:pt x="84143" y="120465"/>
                  </a:lnTo>
                  <a:lnTo>
                    <a:pt x="82906" y="122643"/>
                  </a:lnTo>
                  <a:lnTo>
                    <a:pt x="81376" y="124095"/>
                  </a:lnTo>
                  <a:lnTo>
                    <a:pt x="79651" y="125063"/>
                  </a:lnTo>
                  <a:lnTo>
                    <a:pt x="77794" y="123592"/>
                  </a:lnTo>
                  <a:lnTo>
                    <a:pt x="73851" y="116313"/>
                  </a:lnTo>
                  <a:lnTo>
                    <a:pt x="75392" y="102260"/>
                  </a:lnTo>
                  <a:lnTo>
                    <a:pt x="84507" y="64492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4670"/>
            <p:cNvSpPr/>
            <p:nvPr>
              <p:custDataLst>
                <p:tags r:id="rId160"/>
              </p:custDataLst>
            </p:nvPr>
          </p:nvSpPr>
          <p:spPr>
            <a:xfrm>
              <a:off x="3759355" y="1828800"/>
              <a:ext cx="203046" cy="57744"/>
            </a:xfrm>
            <a:custGeom>
              <a:avLst/>
              <a:gdLst/>
              <a:ahLst/>
              <a:cxnLst/>
              <a:rect l="0" t="0" r="0" b="0"/>
              <a:pathLst>
                <a:path w="203046" h="57744">
                  <a:moveTo>
                    <a:pt x="12545" y="38100"/>
                  </a:moveTo>
                  <a:lnTo>
                    <a:pt x="12545" y="38100"/>
                  </a:lnTo>
                  <a:lnTo>
                    <a:pt x="1610" y="43567"/>
                  </a:lnTo>
                  <a:lnTo>
                    <a:pt x="1022" y="42450"/>
                  </a:lnTo>
                  <a:lnTo>
                    <a:pt x="0" y="26696"/>
                  </a:lnTo>
                  <a:lnTo>
                    <a:pt x="3262" y="14573"/>
                  </a:lnTo>
                  <a:lnTo>
                    <a:pt x="7062" y="11127"/>
                  </a:lnTo>
                  <a:lnTo>
                    <a:pt x="18810" y="5416"/>
                  </a:lnTo>
                  <a:lnTo>
                    <a:pt x="29675" y="4288"/>
                  </a:lnTo>
                  <a:lnTo>
                    <a:pt x="39914" y="6845"/>
                  </a:lnTo>
                  <a:lnTo>
                    <a:pt x="58284" y="17629"/>
                  </a:lnTo>
                  <a:lnTo>
                    <a:pt x="101613" y="47499"/>
                  </a:lnTo>
                  <a:lnTo>
                    <a:pt x="124700" y="57426"/>
                  </a:lnTo>
                  <a:lnTo>
                    <a:pt x="138591" y="57743"/>
                  </a:lnTo>
                  <a:lnTo>
                    <a:pt x="149940" y="53651"/>
                  </a:lnTo>
                  <a:lnTo>
                    <a:pt x="176766" y="35522"/>
                  </a:lnTo>
                  <a:lnTo>
                    <a:pt x="2030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4671"/>
            <p:cNvSpPr/>
            <p:nvPr>
              <p:custDataLst>
                <p:tags r:id="rId161"/>
              </p:custDataLst>
            </p:nvPr>
          </p:nvSpPr>
          <p:spPr>
            <a:xfrm>
              <a:off x="4178300" y="1668810"/>
              <a:ext cx="119145" cy="264788"/>
            </a:xfrm>
            <a:custGeom>
              <a:avLst/>
              <a:gdLst/>
              <a:ahLst/>
              <a:cxnLst/>
              <a:rect l="0" t="0" r="0" b="0"/>
              <a:pathLst>
                <a:path w="119145" h="264788">
                  <a:moveTo>
                    <a:pt x="0" y="115540"/>
                  </a:moveTo>
                  <a:lnTo>
                    <a:pt x="0" y="115540"/>
                  </a:lnTo>
                  <a:lnTo>
                    <a:pt x="5467" y="99138"/>
                  </a:lnTo>
                  <a:lnTo>
                    <a:pt x="5761" y="99666"/>
                  </a:lnTo>
                  <a:lnTo>
                    <a:pt x="10662" y="137880"/>
                  </a:lnTo>
                  <a:lnTo>
                    <a:pt x="14179" y="183035"/>
                  </a:lnTo>
                  <a:lnTo>
                    <a:pt x="17607" y="222792"/>
                  </a:lnTo>
                  <a:lnTo>
                    <a:pt x="19565" y="260845"/>
                  </a:lnTo>
                  <a:lnTo>
                    <a:pt x="20805" y="263210"/>
                  </a:lnTo>
                  <a:lnTo>
                    <a:pt x="22337" y="264787"/>
                  </a:lnTo>
                  <a:lnTo>
                    <a:pt x="22652" y="263721"/>
                  </a:lnTo>
                  <a:lnTo>
                    <a:pt x="15095" y="219348"/>
                  </a:lnTo>
                  <a:lnTo>
                    <a:pt x="13409" y="181419"/>
                  </a:lnTo>
                  <a:lnTo>
                    <a:pt x="12910" y="147838"/>
                  </a:lnTo>
                  <a:lnTo>
                    <a:pt x="13468" y="100651"/>
                  </a:lnTo>
                  <a:lnTo>
                    <a:pt x="17788" y="57584"/>
                  </a:lnTo>
                  <a:lnTo>
                    <a:pt x="24948" y="29459"/>
                  </a:lnTo>
                  <a:lnTo>
                    <a:pt x="34371" y="12135"/>
                  </a:lnTo>
                  <a:lnTo>
                    <a:pt x="43733" y="2555"/>
                  </a:lnTo>
                  <a:lnTo>
                    <a:pt x="48206" y="0"/>
                  </a:lnTo>
                  <a:lnTo>
                    <a:pt x="52598" y="413"/>
                  </a:lnTo>
                  <a:lnTo>
                    <a:pt x="61242" y="6517"/>
                  </a:lnTo>
                  <a:lnTo>
                    <a:pt x="77412" y="21853"/>
                  </a:lnTo>
                  <a:lnTo>
                    <a:pt x="88867" y="46545"/>
                  </a:lnTo>
                  <a:lnTo>
                    <a:pt x="89988" y="82946"/>
                  </a:lnTo>
                  <a:lnTo>
                    <a:pt x="83340" y="119215"/>
                  </a:lnTo>
                  <a:lnTo>
                    <a:pt x="68534" y="146546"/>
                  </a:lnTo>
                  <a:lnTo>
                    <a:pt x="66856" y="148205"/>
                  </a:lnTo>
                  <a:lnTo>
                    <a:pt x="65737" y="148605"/>
                  </a:lnTo>
                  <a:lnTo>
                    <a:pt x="64992" y="148167"/>
                  </a:lnTo>
                  <a:lnTo>
                    <a:pt x="65200" y="147875"/>
                  </a:lnTo>
                  <a:lnTo>
                    <a:pt x="75840" y="147367"/>
                  </a:lnTo>
                  <a:lnTo>
                    <a:pt x="94046" y="154055"/>
                  </a:lnTo>
                  <a:lnTo>
                    <a:pt x="103651" y="161115"/>
                  </a:lnTo>
                  <a:lnTo>
                    <a:pt x="107201" y="164973"/>
                  </a:lnTo>
                  <a:lnTo>
                    <a:pt x="115568" y="187259"/>
                  </a:lnTo>
                  <a:lnTo>
                    <a:pt x="119144" y="206091"/>
                  </a:lnTo>
                  <a:lnTo>
                    <a:pt x="114336" y="219755"/>
                  </a:lnTo>
                  <a:lnTo>
                    <a:pt x="105144" y="233119"/>
                  </a:lnTo>
                  <a:lnTo>
                    <a:pt x="94003" y="241410"/>
                  </a:lnTo>
                  <a:lnTo>
                    <a:pt x="72459" y="246674"/>
                  </a:lnTo>
                  <a:lnTo>
                    <a:pt x="54944" y="244862"/>
                  </a:lnTo>
                  <a:lnTo>
                    <a:pt x="40817" y="236486"/>
                  </a:lnTo>
                  <a:lnTo>
                    <a:pt x="38500" y="232860"/>
                  </a:lnTo>
                  <a:lnTo>
                    <a:pt x="38100" y="217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4672"/>
            <p:cNvSpPr/>
            <p:nvPr>
              <p:custDataLst>
                <p:tags r:id="rId162"/>
              </p:custDataLst>
            </p:nvPr>
          </p:nvSpPr>
          <p:spPr>
            <a:xfrm>
              <a:off x="4356100" y="1796514"/>
              <a:ext cx="46881" cy="114837"/>
            </a:xfrm>
            <a:custGeom>
              <a:avLst/>
              <a:gdLst/>
              <a:ahLst/>
              <a:cxnLst/>
              <a:rect l="0" t="0" r="0" b="0"/>
              <a:pathLst>
                <a:path w="46881" h="114837">
                  <a:moveTo>
                    <a:pt x="0" y="70386"/>
                  </a:moveTo>
                  <a:lnTo>
                    <a:pt x="0" y="70386"/>
                  </a:lnTo>
                  <a:lnTo>
                    <a:pt x="10139" y="69680"/>
                  </a:lnTo>
                  <a:lnTo>
                    <a:pt x="17677" y="67015"/>
                  </a:lnTo>
                  <a:lnTo>
                    <a:pt x="29853" y="58176"/>
                  </a:lnTo>
                  <a:lnTo>
                    <a:pt x="39027" y="43250"/>
                  </a:lnTo>
                  <a:lnTo>
                    <a:pt x="46214" y="25421"/>
                  </a:lnTo>
                  <a:lnTo>
                    <a:pt x="46880" y="14889"/>
                  </a:lnTo>
                  <a:lnTo>
                    <a:pt x="44824" y="6209"/>
                  </a:lnTo>
                  <a:lnTo>
                    <a:pt x="41559" y="0"/>
                  </a:lnTo>
                  <a:lnTo>
                    <a:pt x="38289" y="179"/>
                  </a:lnTo>
                  <a:lnTo>
                    <a:pt x="29011" y="6022"/>
                  </a:lnTo>
                  <a:lnTo>
                    <a:pt x="11888" y="27953"/>
                  </a:lnTo>
                  <a:lnTo>
                    <a:pt x="5284" y="44942"/>
                  </a:lnTo>
                  <a:lnTo>
                    <a:pt x="3054" y="62605"/>
                  </a:lnTo>
                  <a:lnTo>
                    <a:pt x="7371" y="97045"/>
                  </a:lnTo>
                  <a:lnTo>
                    <a:pt x="9148" y="102975"/>
                  </a:lnTo>
                  <a:lnTo>
                    <a:pt x="11743" y="106929"/>
                  </a:lnTo>
                  <a:lnTo>
                    <a:pt x="31750" y="1148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1" name="SMARTInkShape-Group907"/>
          <p:cNvGrpSpPr/>
          <p:nvPr/>
        </p:nvGrpSpPr>
        <p:grpSpPr>
          <a:xfrm>
            <a:off x="6250494" y="1736528"/>
            <a:ext cx="270957" cy="242056"/>
            <a:chOff x="6250494" y="1736528"/>
            <a:chExt cx="270957" cy="242056"/>
          </a:xfrm>
        </p:grpSpPr>
        <p:sp>
          <p:nvSpPr>
            <p:cNvPr id="58" name="SMARTInkShape-4673"/>
            <p:cNvSpPr/>
            <p:nvPr>
              <p:custDataLst>
                <p:tags r:id="rId152"/>
              </p:custDataLst>
            </p:nvPr>
          </p:nvSpPr>
          <p:spPr>
            <a:xfrm>
              <a:off x="6502400" y="1898650"/>
              <a:ext cx="19051" cy="21772"/>
            </a:xfrm>
            <a:custGeom>
              <a:avLst/>
              <a:gdLst/>
              <a:ahLst/>
              <a:cxnLst/>
              <a:rect l="0" t="0" r="0" b="0"/>
              <a:pathLst>
                <a:path w="19051" h="21772">
                  <a:moveTo>
                    <a:pt x="0" y="0"/>
                  </a:moveTo>
                  <a:lnTo>
                    <a:pt x="0" y="0"/>
                  </a:lnTo>
                  <a:lnTo>
                    <a:pt x="0" y="14306"/>
                  </a:lnTo>
                  <a:lnTo>
                    <a:pt x="1881" y="18823"/>
                  </a:lnTo>
                  <a:lnTo>
                    <a:pt x="3370" y="21015"/>
                  </a:lnTo>
                  <a:lnTo>
                    <a:pt x="5069" y="21771"/>
                  </a:lnTo>
                  <a:lnTo>
                    <a:pt x="6907" y="21569"/>
                  </a:lnTo>
                  <a:lnTo>
                    <a:pt x="10831" y="20170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4674"/>
            <p:cNvSpPr/>
            <p:nvPr>
              <p:custDataLst>
                <p:tags r:id="rId153"/>
              </p:custDataLst>
            </p:nvPr>
          </p:nvSpPr>
          <p:spPr>
            <a:xfrm>
              <a:off x="6489700" y="1816100"/>
              <a:ext cx="5468" cy="12701"/>
            </a:xfrm>
            <a:custGeom>
              <a:avLst/>
              <a:gdLst/>
              <a:ahLst/>
              <a:cxnLst/>
              <a:rect l="0" t="0" r="0" b="0"/>
              <a:pathLst>
                <a:path w="5468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208" y="690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4675"/>
            <p:cNvSpPr/>
            <p:nvPr>
              <p:custDataLst>
                <p:tags r:id="rId154"/>
              </p:custDataLst>
            </p:nvPr>
          </p:nvSpPr>
          <p:spPr>
            <a:xfrm>
              <a:off x="6250494" y="1736528"/>
              <a:ext cx="149580" cy="242056"/>
            </a:xfrm>
            <a:custGeom>
              <a:avLst/>
              <a:gdLst/>
              <a:ahLst/>
              <a:cxnLst/>
              <a:rect l="0" t="0" r="0" b="0"/>
              <a:pathLst>
                <a:path w="149580" h="242056">
                  <a:moveTo>
                    <a:pt x="105856" y="47822"/>
                  </a:moveTo>
                  <a:lnTo>
                    <a:pt x="105856" y="47822"/>
                  </a:lnTo>
                  <a:lnTo>
                    <a:pt x="105855" y="44451"/>
                  </a:lnTo>
                  <a:lnTo>
                    <a:pt x="93923" y="19879"/>
                  </a:lnTo>
                  <a:lnTo>
                    <a:pt x="91551" y="16493"/>
                  </a:lnTo>
                  <a:lnTo>
                    <a:pt x="87852" y="14236"/>
                  </a:lnTo>
                  <a:lnTo>
                    <a:pt x="78099" y="11728"/>
                  </a:lnTo>
                  <a:lnTo>
                    <a:pt x="60707" y="13687"/>
                  </a:lnTo>
                  <a:lnTo>
                    <a:pt x="48395" y="22538"/>
                  </a:lnTo>
                  <a:lnTo>
                    <a:pt x="23245" y="54587"/>
                  </a:lnTo>
                  <a:lnTo>
                    <a:pt x="8508" y="97135"/>
                  </a:lnTo>
                  <a:lnTo>
                    <a:pt x="0" y="144032"/>
                  </a:lnTo>
                  <a:lnTo>
                    <a:pt x="1898" y="167973"/>
                  </a:lnTo>
                  <a:lnTo>
                    <a:pt x="10299" y="190745"/>
                  </a:lnTo>
                  <a:lnTo>
                    <a:pt x="25096" y="211996"/>
                  </a:lnTo>
                  <a:lnTo>
                    <a:pt x="40565" y="221447"/>
                  </a:lnTo>
                  <a:lnTo>
                    <a:pt x="49628" y="224955"/>
                  </a:lnTo>
                  <a:lnTo>
                    <a:pt x="67225" y="225090"/>
                  </a:lnTo>
                  <a:lnTo>
                    <a:pt x="84453" y="219741"/>
                  </a:lnTo>
                  <a:lnTo>
                    <a:pt x="107903" y="205535"/>
                  </a:lnTo>
                  <a:lnTo>
                    <a:pt x="116879" y="196469"/>
                  </a:lnTo>
                  <a:lnTo>
                    <a:pt x="132048" y="160989"/>
                  </a:lnTo>
                  <a:lnTo>
                    <a:pt x="138389" y="123876"/>
                  </a:lnTo>
                  <a:lnTo>
                    <a:pt x="140426" y="85879"/>
                  </a:lnTo>
                  <a:lnTo>
                    <a:pt x="138163" y="45226"/>
                  </a:lnTo>
                  <a:lnTo>
                    <a:pt x="131028" y="23534"/>
                  </a:lnTo>
                  <a:lnTo>
                    <a:pt x="120101" y="12098"/>
                  </a:lnTo>
                  <a:lnTo>
                    <a:pt x="106543" y="3722"/>
                  </a:lnTo>
                  <a:lnTo>
                    <a:pt x="93462" y="0"/>
                  </a:lnTo>
                  <a:lnTo>
                    <a:pt x="80592" y="2108"/>
                  </a:lnTo>
                  <a:lnTo>
                    <a:pt x="74197" y="4646"/>
                  </a:lnTo>
                  <a:lnTo>
                    <a:pt x="63328" y="16874"/>
                  </a:lnTo>
                  <a:lnTo>
                    <a:pt x="55205" y="34773"/>
                  </a:lnTo>
                  <a:lnTo>
                    <a:pt x="51594" y="56839"/>
                  </a:lnTo>
                  <a:lnTo>
                    <a:pt x="53752" y="75113"/>
                  </a:lnTo>
                  <a:lnTo>
                    <a:pt x="60121" y="90290"/>
                  </a:lnTo>
                  <a:lnTo>
                    <a:pt x="75812" y="115399"/>
                  </a:lnTo>
                  <a:lnTo>
                    <a:pt x="80509" y="125834"/>
                  </a:lnTo>
                  <a:lnTo>
                    <a:pt x="121990" y="172491"/>
                  </a:lnTo>
                  <a:lnTo>
                    <a:pt x="142013" y="200751"/>
                  </a:lnTo>
                  <a:lnTo>
                    <a:pt x="146621" y="213157"/>
                  </a:lnTo>
                  <a:lnTo>
                    <a:pt x="149579" y="234997"/>
                  </a:lnTo>
                  <a:lnTo>
                    <a:pt x="149115" y="238222"/>
                  </a:lnTo>
                  <a:lnTo>
                    <a:pt x="148100" y="240372"/>
                  </a:lnTo>
                  <a:lnTo>
                    <a:pt x="146719" y="241805"/>
                  </a:lnTo>
                  <a:lnTo>
                    <a:pt x="145799" y="242055"/>
                  </a:lnTo>
                  <a:lnTo>
                    <a:pt x="143956" y="238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4" name="SMARTInkShape-Group908"/>
          <p:cNvGrpSpPr/>
          <p:nvPr/>
        </p:nvGrpSpPr>
        <p:grpSpPr>
          <a:xfrm>
            <a:off x="6920888" y="1577256"/>
            <a:ext cx="127613" cy="514055"/>
            <a:chOff x="6920888" y="1577256"/>
            <a:chExt cx="127613" cy="514055"/>
          </a:xfrm>
        </p:grpSpPr>
        <p:sp>
          <p:nvSpPr>
            <p:cNvPr id="62" name="SMARTInkShape-4676"/>
            <p:cNvSpPr/>
            <p:nvPr>
              <p:custDataLst>
                <p:tags r:id="rId150"/>
              </p:custDataLst>
            </p:nvPr>
          </p:nvSpPr>
          <p:spPr>
            <a:xfrm>
              <a:off x="6931137" y="1577256"/>
              <a:ext cx="117364" cy="124545"/>
            </a:xfrm>
            <a:custGeom>
              <a:avLst/>
              <a:gdLst/>
              <a:ahLst/>
              <a:cxnLst/>
              <a:rect l="0" t="0" r="0" b="0"/>
              <a:pathLst>
                <a:path w="117364" h="124545">
                  <a:moveTo>
                    <a:pt x="28463" y="48344"/>
                  </a:moveTo>
                  <a:lnTo>
                    <a:pt x="28463" y="48344"/>
                  </a:lnTo>
                  <a:lnTo>
                    <a:pt x="28463" y="39506"/>
                  </a:lnTo>
                  <a:lnTo>
                    <a:pt x="27757" y="39629"/>
                  </a:lnTo>
                  <a:lnTo>
                    <a:pt x="25092" y="43530"/>
                  </a:lnTo>
                  <a:lnTo>
                    <a:pt x="12176" y="85820"/>
                  </a:lnTo>
                  <a:lnTo>
                    <a:pt x="4107" y="115277"/>
                  </a:lnTo>
                  <a:lnTo>
                    <a:pt x="1645" y="109372"/>
                  </a:lnTo>
                  <a:lnTo>
                    <a:pt x="0" y="103846"/>
                  </a:lnTo>
                  <a:lnTo>
                    <a:pt x="4429" y="79214"/>
                  </a:lnTo>
                  <a:lnTo>
                    <a:pt x="19273" y="39991"/>
                  </a:lnTo>
                  <a:lnTo>
                    <a:pt x="35147" y="15138"/>
                  </a:lnTo>
                  <a:lnTo>
                    <a:pt x="48395" y="3071"/>
                  </a:lnTo>
                  <a:lnTo>
                    <a:pt x="54490" y="0"/>
                  </a:lnTo>
                  <a:lnTo>
                    <a:pt x="57808" y="593"/>
                  </a:lnTo>
                  <a:lnTo>
                    <a:pt x="65259" y="5014"/>
                  </a:lnTo>
                  <a:lnTo>
                    <a:pt x="77387" y="18807"/>
                  </a:lnTo>
                  <a:lnTo>
                    <a:pt x="98345" y="65595"/>
                  </a:lnTo>
                  <a:lnTo>
                    <a:pt x="117363" y="124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4677"/>
            <p:cNvSpPr/>
            <p:nvPr>
              <p:custDataLst>
                <p:tags r:id="rId151"/>
              </p:custDataLst>
            </p:nvPr>
          </p:nvSpPr>
          <p:spPr>
            <a:xfrm>
              <a:off x="6920888" y="1771261"/>
              <a:ext cx="122840" cy="320050"/>
            </a:xfrm>
            <a:custGeom>
              <a:avLst/>
              <a:gdLst/>
              <a:ahLst/>
              <a:cxnLst/>
              <a:rect l="0" t="0" r="0" b="0"/>
              <a:pathLst>
                <a:path w="122840" h="320050">
                  <a:moveTo>
                    <a:pt x="19662" y="95639"/>
                  </a:moveTo>
                  <a:lnTo>
                    <a:pt x="19662" y="95639"/>
                  </a:lnTo>
                  <a:lnTo>
                    <a:pt x="19662" y="86801"/>
                  </a:lnTo>
                  <a:lnTo>
                    <a:pt x="21073" y="85513"/>
                  </a:lnTo>
                  <a:lnTo>
                    <a:pt x="26404" y="84083"/>
                  </a:lnTo>
                  <a:lnTo>
                    <a:pt x="27684" y="85113"/>
                  </a:lnTo>
                  <a:lnTo>
                    <a:pt x="27832" y="87210"/>
                  </a:lnTo>
                  <a:lnTo>
                    <a:pt x="26372" y="107458"/>
                  </a:lnTo>
                  <a:lnTo>
                    <a:pt x="29489" y="143983"/>
                  </a:lnTo>
                  <a:lnTo>
                    <a:pt x="31511" y="183811"/>
                  </a:lnTo>
                  <a:lnTo>
                    <a:pt x="27830" y="222103"/>
                  </a:lnTo>
                  <a:lnTo>
                    <a:pt x="26550" y="256817"/>
                  </a:lnTo>
                  <a:lnTo>
                    <a:pt x="24237" y="303029"/>
                  </a:lnTo>
                  <a:lnTo>
                    <a:pt x="20566" y="320049"/>
                  </a:lnTo>
                  <a:lnTo>
                    <a:pt x="19715" y="274189"/>
                  </a:lnTo>
                  <a:lnTo>
                    <a:pt x="19672" y="226759"/>
                  </a:lnTo>
                  <a:lnTo>
                    <a:pt x="19665" y="189052"/>
                  </a:lnTo>
                  <a:lnTo>
                    <a:pt x="19663" y="147071"/>
                  </a:lnTo>
                  <a:lnTo>
                    <a:pt x="21543" y="111113"/>
                  </a:lnTo>
                  <a:lnTo>
                    <a:pt x="26569" y="71061"/>
                  </a:lnTo>
                  <a:lnTo>
                    <a:pt x="36669" y="26420"/>
                  </a:lnTo>
                  <a:lnTo>
                    <a:pt x="40861" y="13369"/>
                  </a:lnTo>
                  <a:lnTo>
                    <a:pt x="48839" y="4277"/>
                  </a:lnTo>
                  <a:lnTo>
                    <a:pt x="53930" y="864"/>
                  </a:lnTo>
                  <a:lnTo>
                    <a:pt x="59441" y="0"/>
                  </a:lnTo>
                  <a:lnTo>
                    <a:pt x="71208" y="2803"/>
                  </a:lnTo>
                  <a:lnTo>
                    <a:pt x="93105" y="12315"/>
                  </a:lnTo>
                  <a:lnTo>
                    <a:pt x="105455" y="25680"/>
                  </a:lnTo>
                  <a:lnTo>
                    <a:pt x="114942" y="44790"/>
                  </a:lnTo>
                  <a:lnTo>
                    <a:pt x="122839" y="81906"/>
                  </a:lnTo>
                  <a:lnTo>
                    <a:pt x="122433" y="104822"/>
                  </a:lnTo>
                  <a:lnTo>
                    <a:pt x="116138" y="123004"/>
                  </a:lnTo>
                  <a:lnTo>
                    <a:pt x="98221" y="148552"/>
                  </a:lnTo>
                  <a:lnTo>
                    <a:pt x="78609" y="162744"/>
                  </a:lnTo>
                  <a:lnTo>
                    <a:pt x="44810" y="172515"/>
                  </a:lnTo>
                  <a:lnTo>
                    <a:pt x="23314" y="171904"/>
                  </a:lnTo>
                  <a:lnTo>
                    <a:pt x="13629" y="169766"/>
                  </a:lnTo>
                  <a:lnTo>
                    <a:pt x="7174" y="166223"/>
                  </a:lnTo>
                  <a:lnTo>
                    <a:pt x="2869" y="161745"/>
                  </a:lnTo>
                  <a:lnTo>
                    <a:pt x="0" y="156643"/>
                  </a:lnTo>
                  <a:lnTo>
                    <a:pt x="612" y="12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909"/>
          <p:cNvGrpSpPr/>
          <p:nvPr/>
        </p:nvGrpSpPr>
        <p:grpSpPr>
          <a:xfrm>
            <a:off x="7073900" y="1963149"/>
            <a:ext cx="406401" cy="193425"/>
            <a:chOff x="7073900" y="1963149"/>
            <a:chExt cx="406401" cy="193425"/>
          </a:xfrm>
        </p:grpSpPr>
        <p:sp>
          <p:nvSpPr>
            <p:cNvPr id="65" name="SMARTInkShape-4678"/>
            <p:cNvSpPr/>
            <p:nvPr>
              <p:custDataLst>
                <p:tags r:id="rId146"/>
              </p:custDataLst>
            </p:nvPr>
          </p:nvSpPr>
          <p:spPr>
            <a:xfrm>
              <a:off x="7385049" y="2057400"/>
              <a:ext cx="88902" cy="12701"/>
            </a:xfrm>
            <a:custGeom>
              <a:avLst/>
              <a:gdLst/>
              <a:ahLst/>
              <a:cxnLst/>
              <a:rect l="0" t="0" r="0" b="0"/>
              <a:pathLst>
                <a:path w="8890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7893" y="6938"/>
                  </a:lnTo>
                  <a:lnTo>
                    <a:pt x="55262" y="5696"/>
                  </a:lnTo>
                  <a:lnTo>
                    <a:pt x="889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4679"/>
            <p:cNvSpPr/>
            <p:nvPr>
              <p:custDataLst>
                <p:tags r:id="rId147"/>
              </p:custDataLst>
            </p:nvPr>
          </p:nvSpPr>
          <p:spPr>
            <a:xfrm>
              <a:off x="7378915" y="1963149"/>
              <a:ext cx="101386" cy="154490"/>
            </a:xfrm>
            <a:custGeom>
              <a:avLst/>
              <a:gdLst/>
              <a:ahLst/>
              <a:cxnLst/>
              <a:rect l="0" t="0" r="0" b="0"/>
              <a:pathLst>
                <a:path w="101386" h="154490">
                  <a:moveTo>
                    <a:pt x="101385" y="37101"/>
                  </a:moveTo>
                  <a:lnTo>
                    <a:pt x="101385" y="37101"/>
                  </a:lnTo>
                  <a:lnTo>
                    <a:pt x="101384" y="33730"/>
                  </a:lnTo>
                  <a:lnTo>
                    <a:pt x="95426" y="12044"/>
                  </a:lnTo>
                  <a:lnTo>
                    <a:pt x="95112" y="6673"/>
                  </a:lnTo>
                  <a:lnTo>
                    <a:pt x="91686" y="2372"/>
                  </a:lnTo>
                  <a:lnTo>
                    <a:pt x="86256" y="499"/>
                  </a:lnTo>
                  <a:lnTo>
                    <a:pt x="82832" y="0"/>
                  </a:lnTo>
                  <a:lnTo>
                    <a:pt x="75265" y="3208"/>
                  </a:lnTo>
                  <a:lnTo>
                    <a:pt x="42938" y="26784"/>
                  </a:lnTo>
                  <a:lnTo>
                    <a:pt x="16302" y="73354"/>
                  </a:lnTo>
                  <a:lnTo>
                    <a:pt x="5306" y="93704"/>
                  </a:lnTo>
                  <a:lnTo>
                    <a:pt x="512" y="125929"/>
                  </a:lnTo>
                  <a:lnTo>
                    <a:pt x="0" y="141659"/>
                  </a:lnTo>
                  <a:lnTo>
                    <a:pt x="635" y="144906"/>
                  </a:lnTo>
                  <a:lnTo>
                    <a:pt x="1762" y="147071"/>
                  </a:lnTo>
                  <a:lnTo>
                    <a:pt x="5602" y="150182"/>
                  </a:lnTo>
                  <a:lnTo>
                    <a:pt x="12013" y="153917"/>
                  </a:lnTo>
                  <a:lnTo>
                    <a:pt x="15698" y="154489"/>
                  </a:lnTo>
                  <a:lnTo>
                    <a:pt x="49325" y="149762"/>
                  </a:lnTo>
                  <a:lnTo>
                    <a:pt x="75985" y="13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4680"/>
            <p:cNvSpPr/>
            <p:nvPr>
              <p:custDataLst>
                <p:tags r:id="rId148"/>
              </p:custDataLst>
            </p:nvPr>
          </p:nvSpPr>
          <p:spPr>
            <a:xfrm>
              <a:off x="7073900" y="1983278"/>
              <a:ext cx="120651" cy="156752"/>
            </a:xfrm>
            <a:custGeom>
              <a:avLst/>
              <a:gdLst/>
              <a:ahLst/>
              <a:cxnLst/>
              <a:rect l="0" t="0" r="0" b="0"/>
              <a:pathLst>
                <a:path w="120651" h="156752">
                  <a:moveTo>
                    <a:pt x="0" y="61422"/>
                  </a:moveTo>
                  <a:lnTo>
                    <a:pt x="0" y="61422"/>
                  </a:lnTo>
                  <a:lnTo>
                    <a:pt x="0" y="48877"/>
                  </a:lnTo>
                  <a:lnTo>
                    <a:pt x="1881" y="61294"/>
                  </a:lnTo>
                  <a:lnTo>
                    <a:pt x="5761" y="101883"/>
                  </a:lnTo>
                  <a:lnTo>
                    <a:pt x="6316" y="148207"/>
                  </a:lnTo>
                  <a:lnTo>
                    <a:pt x="6340" y="156751"/>
                  </a:lnTo>
                  <a:lnTo>
                    <a:pt x="6349" y="120048"/>
                  </a:lnTo>
                  <a:lnTo>
                    <a:pt x="10714" y="75981"/>
                  </a:lnTo>
                  <a:lnTo>
                    <a:pt x="13230" y="31728"/>
                  </a:lnTo>
                  <a:lnTo>
                    <a:pt x="18781" y="0"/>
                  </a:lnTo>
                  <a:lnTo>
                    <a:pt x="19702" y="12130"/>
                  </a:lnTo>
                  <a:lnTo>
                    <a:pt x="31252" y="31822"/>
                  </a:lnTo>
                  <a:lnTo>
                    <a:pt x="35651" y="35338"/>
                  </a:lnTo>
                  <a:lnTo>
                    <a:pt x="46183" y="39246"/>
                  </a:lnTo>
                  <a:lnTo>
                    <a:pt x="56039" y="39101"/>
                  </a:lnTo>
                  <a:lnTo>
                    <a:pt x="65122" y="35979"/>
                  </a:lnTo>
                  <a:lnTo>
                    <a:pt x="77464" y="26288"/>
                  </a:lnTo>
                  <a:lnTo>
                    <a:pt x="93880" y="5848"/>
                  </a:lnTo>
                  <a:lnTo>
                    <a:pt x="95042" y="6028"/>
                  </a:lnTo>
                  <a:lnTo>
                    <a:pt x="98216" y="8110"/>
                  </a:lnTo>
                  <a:lnTo>
                    <a:pt x="105766" y="53799"/>
                  </a:lnTo>
                  <a:lnTo>
                    <a:pt x="111034" y="95400"/>
                  </a:lnTo>
                  <a:lnTo>
                    <a:pt x="114215" y="140363"/>
                  </a:lnTo>
                  <a:lnTo>
                    <a:pt x="114948" y="140861"/>
                  </a:lnTo>
                  <a:lnTo>
                    <a:pt x="120650" y="137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4681"/>
            <p:cNvSpPr/>
            <p:nvPr>
              <p:custDataLst>
                <p:tags r:id="rId149"/>
              </p:custDataLst>
            </p:nvPr>
          </p:nvSpPr>
          <p:spPr>
            <a:xfrm>
              <a:off x="7239361" y="2003879"/>
              <a:ext cx="75840" cy="152695"/>
            </a:xfrm>
            <a:custGeom>
              <a:avLst/>
              <a:gdLst/>
              <a:ahLst/>
              <a:cxnLst/>
              <a:rect l="0" t="0" r="0" b="0"/>
              <a:pathLst>
                <a:path w="75840" h="152695">
                  <a:moveTo>
                    <a:pt x="5989" y="21771"/>
                  </a:moveTo>
                  <a:lnTo>
                    <a:pt x="5989" y="21771"/>
                  </a:lnTo>
                  <a:lnTo>
                    <a:pt x="17926" y="0"/>
                  </a:lnTo>
                  <a:lnTo>
                    <a:pt x="18180" y="201"/>
                  </a:lnTo>
                  <a:lnTo>
                    <a:pt x="18659" y="23621"/>
                  </a:lnTo>
                  <a:lnTo>
                    <a:pt x="11777" y="61290"/>
                  </a:lnTo>
                  <a:lnTo>
                    <a:pt x="3761" y="104209"/>
                  </a:lnTo>
                  <a:lnTo>
                    <a:pt x="0" y="146929"/>
                  </a:lnTo>
                  <a:lnTo>
                    <a:pt x="585" y="149660"/>
                  </a:lnTo>
                  <a:lnTo>
                    <a:pt x="1681" y="151480"/>
                  </a:lnTo>
                  <a:lnTo>
                    <a:pt x="3117" y="152694"/>
                  </a:lnTo>
                  <a:lnTo>
                    <a:pt x="10357" y="152161"/>
                  </a:lnTo>
                  <a:lnTo>
                    <a:pt x="20630" y="148866"/>
                  </a:lnTo>
                  <a:lnTo>
                    <a:pt x="37609" y="138373"/>
                  </a:lnTo>
                  <a:lnTo>
                    <a:pt x="75839" y="979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" name="SMARTInkShape-Group910"/>
          <p:cNvGrpSpPr/>
          <p:nvPr/>
        </p:nvGrpSpPr>
        <p:grpSpPr>
          <a:xfrm>
            <a:off x="2200780" y="2763656"/>
            <a:ext cx="1266321" cy="330416"/>
            <a:chOff x="2200780" y="2763656"/>
            <a:chExt cx="1266321" cy="330416"/>
          </a:xfrm>
        </p:grpSpPr>
        <p:sp>
          <p:nvSpPr>
            <p:cNvPr id="70" name="SMARTInkShape-4682"/>
            <p:cNvSpPr/>
            <p:nvPr>
              <p:custDataLst>
                <p:tags r:id="rId136"/>
              </p:custDataLst>
            </p:nvPr>
          </p:nvSpPr>
          <p:spPr>
            <a:xfrm>
              <a:off x="3460750" y="30289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4683"/>
            <p:cNvSpPr/>
            <p:nvPr>
              <p:custDataLst>
                <p:tags r:id="rId137"/>
              </p:custDataLst>
            </p:nvPr>
          </p:nvSpPr>
          <p:spPr>
            <a:xfrm>
              <a:off x="3321050" y="30162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6742" y="0"/>
                  </a:lnTo>
                  <a:lnTo>
                    <a:pt x="8728" y="706"/>
                  </a:lnTo>
                  <a:lnTo>
                    <a:pt x="10052" y="1881"/>
                  </a:lnTo>
                  <a:lnTo>
                    <a:pt x="10935" y="3371"/>
                  </a:lnTo>
                  <a:lnTo>
                    <a:pt x="17560" y="5026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4684"/>
            <p:cNvSpPr/>
            <p:nvPr>
              <p:custDataLst>
                <p:tags r:id="rId138"/>
              </p:custDataLst>
            </p:nvPr>
          </p:nvSpPr>
          <p:spPr>
            <a:xfrm>
              <a:off x="3168650" y="30099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8838" y="8838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4685"/>
            <p:cNvSpPr/>
            <p:nvPr>
              <p:custDataLst>
                <p:tags r:id="rId139"/>
              </p:custDataLst>
            </p:nvPr>
          </p:nvSpPr>
          <p:spPr>
            <a:xfrm>
              <a:off x="3048000" y="29718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2979" y="8838"/>
                  </a:lnTo>
                  <a:lnTo>
                    <a:pt x="1324" y="14747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4686"/>
            <p:cNvSpPr/>
            <p:nvPr>
              <p:custDataLst>
                <p:tags r:id="rId140"/>
              </p:custDataLst>
            </p:nvPr>
          </p:nvSpPr>
          <p:spPr>
            <a:xfrm>
              <a:off x="2882900" y="2857762"/>
              <a:ext cx="127001" cy="164839"/>
            </a:xfrm>
            <a:custGeom>
              <a:avLst/>
              <a:gdLst/>
              <a:ahLst/>
              <a:cxnLst/>
              <a:rect l="0" t="0" r="0" b="0"/>
              <a:pathLst>
                <a:path w="127001" h="164839">
                  <a:moveTo>
                    <a:pt x="127000" y="6088"/>
                  </a:moveTo>
                  <a:lnTo>
                    <a:pt x="127000" y="6088"/>
                  </a:lnTo>
                  <a:lnTo>
                    <a:pt x="121533" y="621"/>
                  </a:lnTo>
                  <a:lnTo>
                    <a:pt x="114169" y="0"/>
                  </a:lnTo>
                  <a:lnTo>
                    <a:pt x="108833" y="1736"/>
                  </a:lnTo>
                  <a:lnTo>
                    <a:pt x="92916" y="15341"/>
                  </a:lnTo>
                  <a:lnTo>
                    <a:pt x="56425" y="62127"/>
                  </a:lnTo>
                  <a:lnTo>
                    <a:pt x="24056" y="103282"/>
                  </a:lnTo>
                  <a:lnTo>
                    <a:pt x="8384" y="133890"/>
                  </a:lnTo>
                  <a:lnTo>
                    <a:pt x="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4687"/>
            <p:cNvSpPr/>
            <p:nvPr>
              <p:custDataLst>
                <p:tags r:id="rId141"/>
              </p:custDataLst>
            </p:nvPr>
          </p:nvSpPr>
          <p:spPr>
            <a:xfrm>
              <a:off x="2865256" y="2857762"/>
              <a:ext cx="106545" cy="158489"/>
            </a:xfrm>
            <a:custGeom>
              <a:avLst/>
              <a:gdLst/>
              <a:ahLst/>
              <a:cxnLst/>
              <a:rect l="0" t="0" r="0" b="0"/>
              <a:pathLst>
                <a:path w="106545" h="158489">
                  <a:moveTo>
                    <a:pt x="17644" y="6088"/>
                  </a:moveTo>
                  <a:lnTo>
                    <a:pt x="17644" y="6088"/>
                  </a:lnTo>
                  <a:lnTo>
                    <a:pt x="5711" y="1062"/>
                  </a:lnTo>
                  <a:lnTo>
                    <a:pt x="0" y="0"/>
                  </a:lnTo>
                  <a:lnTo>
                    <a:pt x="2381" y="9929"/>
                  </a:lnTo>
                  <a:lnTo>
                    <a:pt x="9450" y="18613"/>
                  </a:lnTo>
                  <a:lnTo>
                    <a:pt x="19646" y="29999"/>
                  </a:lnTo>
                  <a:lnTo>
                    <a:pt x="49658" y="77022"/>
                  </a:lnTo>
                  <a:lnTo>
                    <a:pt x="78678" y="119926"/>
                  </a:lnTo>
                  <a:lnTo>
                    <a:pt x="106544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4688"/>
            <p:cNvSpPr/>
            <p:nvPr>
              <p:custDataLst>
                <p:tags r:id="rId142"/>
              </p:custDataLst>
            </p:nvPr>
          </p:nvSpPr>
          <p:spPr>
            <a:xfrm>
              <a:off x="2721750" y="2763656"/>
              <a:ext cx="97651" cy="307433"/>
            </a:xfrm>
            <a:custGeom>
              <a:avLst/>
              <a:gdLst/>
              <a:ahLst/>
              <a:cxnLst/>
              <a:rect l="0" t="0" r="0" b="0"/>
              <a:pathLst>
                <a:path w="97651" h="307433">
                  <a:moveTo>
                    <a:pt x="65900" y="17644"/>
                  </a:moveTo>
                  <a:lnTo>
                    <a:pt x="65900" y="17644"/>
                  </a:lnTo>
                  <a:lnTo>
                    <a:pt x="57062" y="3338"/>
                  </a:lnTo>
                  <a:lnTo>
                    <a:pt x="51153" y="703"/>
                  </a:lnTo>
                  <a:lnTo>
                    <a:pt x="47602" y="0"/>
                  </a:lnTo>
                  <a:lnTo>
                    <a:pt x="44529" y="237"/>
                  </a:lnTo>
                  <a:lnTo>
                    <a:pt x="39233" y="2382"/>
                  </a:lnTo>
                  <a:lnTo>
                    <a:pt x="20651" y="15283"/>
                  </a:lnTo>
                  <a:lnTo>
                    <a:pt x="8435" y="30115"/>
                  </a:lnTo>
                  <a:lnTo>
                    <a:pt x="5082" y="36827"/>
                  </a:lnTo>
                  <a:lnTo>
                    <a:pt x="5474" y="45926"/>
                  </a:lnTo>
                  <a:lnTo>
                    <a:pt x="14845" y="72384"/>
                  </a:lnTo>
                  <a:lnTo>
                    <a:pt x="30990" y="95354"/>
                  </a:lnTo>
                  <a:lnTo>
                    <a:pt x="53228" y="122422"/>
                  </a:lnTo>
                  <a:lnTo>
                    <a:pt x="57677" y="145978"/>
                  </a:lnTo>
                  <a:lnTo>
                    <a:pt x="53073" y="161464"/>
                  </a:lnTo>
                  <a:lnTo>
                    <a:pt x="44677" y="173992"/>
                  </a:lnTo>
                  <a:lnTo>
                    <a:pt x="36242" y="181912"/>
                  </a:lnTo>
                  <a:lnTo>
                    <a:pt x="31311" y="183600"/>
                  </a:lnTo>
                  <a:lnTo>
                    <a:pt x="8768" y="182996"/>
                  </a:lnTo>
                  <a:lnTo>
                    <a:pt x="5940" y="181501"/>
                  </a:lnTo>
                  <a:lnTo>
                    <a:pt x="916" y="176077"/>
                  </a:lnTo>
                  <a:lnTo>
                    <a:pt x="0" y="173360"/>
                  </a:lnTo>
                  <a:lnTo>
                    <a:pt x="94" y="170844"/>
                  </a:lnTo>
                  <a:lnTo>
                    <a:pt x="863" y="168461"/>
                  </a:lnTo>
                  <a:lnTo>
                    <a:pt x="2081" y="166872"/>
                  </a:lnTo>
                  <a:lnTo>
                    <a:pt x="5316" y="165107"/>
                  </a:lnTo>
                  <a:lnTo>
                    <a:pt x="12868" y="168085"/>
                  </a:lnTo>
                  <a:lnTo>
                    <a:pt x="17845" y="170854"/>
                  </a:lnTo>
                  <a:lnTo>
                    <a:pt x="31592" y="188236"/>
                  </a:lnTo>
                  <a:lnTo>
                    <a:pt x="37861" y="211261"/>
                  </a:lnTo>
                  <a:lnTo>
                    <a:pt x="36347" y="239328"/>
                  </a:lnTo>
                  <a:lnTo>
                    <a:pt x="24387" y="278965"/>
                  </a:lnTo>
                  <a:lnTo>
                    <a:pt x="22030" y="301939"/>
                  </a:lnTo>
                  <a:lnTo>
                    <a:pt x="23248" y="304541"/>
                  </a:lnTo>
                  <a:lnTo>
                    <a:pt x="25471" y="306275"/>
                  </a:lnTo>
                  <a:lnTo>
                    <a:pt x="28364" y="307432"/>
                  </a:lnTo>
                  <a:lnTo>
                    <a:pt x="35341" y="306835"/>
                  </a:lnTo>
                  <a:lnTo>
                    <a:pt x="61431" y="293961"/>
                  </a:lnTo>
                  <a:lnTo>
                    <a:pt x="97650" y="265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4689"/>
            <p:cNvSpPr/>
            <p:nvPr>
              <p:custDataLst>
                <p:tags r:id="rId143"/>
              </p:custDataLst>
            </p:nvPr>
          </p:nvSpPr>
          <p:spPr>
            <a:xfrm>
              <a:off x="2521747" y="2799610"/>
              <a:ext cx="81754" cy="252734"/>
            </a:xfrm>
            <a:custGeom>
              <a:avLst/>
              <a:gdLst/>
              <a:ahLst/>
              <a:cxnLst/>
              <a:rect l="0" t="0" r="0" b="0"/>
              <a:pathLst>
                <a:path w="81754" h="252734">
                  <a:moveTo>
                    <a:pt x="81753" y="51540"/>
                  </a:moveTo>
                  <a:lnTo>
                    <a:pt x="81753" y="51540"/>
                  </a:lnTo>
                  <a:lnTo>
                    <a:pt x="68888" y="5724"/>
                  </a:lnTo>
                  <a:lnTo>
                    <a:pt x="66826" y="1946"/>
                  </a:lnTo>
                  <a:lnTo>
                    <a:pt x="63335" y="133"/>
                  </a:lnTo>
                  <a:lnTo>
                    <a:pt x="53812" y="0"/>
                  </a:lnTo>
                  <a:lnTo>
                    <a:pt x="40642" y="13582"/>
                  </a:lnTo>
                  <a:lnTo>
                    <a:pt x="21124" y="48995"/>
                  </a:lnTo>
                  <a:lnTo>
                    <a:pt x="8285" y="92649"/>
                  </a:lnTo>
                  <a:lnTo>
                    <a:pt x="1894" y="131924"/>
                  </a:lnTo>
                  <a:lnTo>
                    <a:pt x="0" y="166374"/>
                  </a:lnTo>
                  <a:lnTo>
                    <a:pt x="3202" y="210449"/>
                  </a:lnTo>
                  <a:lnTo>
                    <a:pt x="6102" y="225212"/>
                  </a:lnTo>
                  <a:lnTo>
                    <a:pt x="11564" y="236466"/>
                  </a:lnTo>
                  <a:lnTo>
                    <a:pt x="27039" y="252733"/>
                  </a:lnTo>
                  <a:lnTo>
                    <a:pt x="81753" y="248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4690"/>
            <p:cNvSpPr/>
            <p:nvPr>
              <p:custDataLst>
                <p:tags r:id="rId144"/>
              </p:custDataLst>
            </p:nvPr>
          </p:nvSpPr>
          <p:spPr>
            <a:xfrm>
              <a:off x="2330450" y="2914650"/>
              <a:ext cx="107951" cy="139690"/>
            </a:xfrm>
            <a:custGeom>
              <a:avLst/>
              <a:gdLst/>
              <a:ahLst/>
              <a:cxnLst/>
              <a:rect l="0" t="0" r="0" b="0"/>
              <a:pathLst>
                <a:path w="107951" h="139690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411" y="46436"/>
                  </a:lnTo>
                  <a:lnTo>
                    <a:pt x="6742" y="45333"/>
                  </a:lnTo>
                  <a:lnTo>
                    <a:pt x="21048" y="51453"/>
                  </a:lnTo>
                  <a:lnTo>
                    <a:pt x="48503" y="71234"/>
                  </a:lnTo>
                  <a:lnTo>
                    <a:pt x="59422" y="83165"/>
                  </a:lnTo>
                  <a:lnTo>
                    <a:pt x="70131" y="108524"/>
                  </a:lnTo>
                  <a:lnTo>
                    <a:pt x="71621" y="122551"/>
                  </a:lnTo>
                  <a:lnTo>
                    <a:pt x="71031" y="128268"/>
                  </a:lnTo>
                  <a:lnTo>
                    <a:pt x="68521" y="132784"/>
                  </a:lnTo>
                  <a:lnTo>
                    <a:pt x="60087" y="139684"/>
                  </a:lnTo>
                  <a:lnTo>
                    <a:pt x="55580" y="139689"/>
                  </a:lnTo>
                  <a:lnTo>
                    <a:pt x="51165" y="137576"/>
                  </a:lnTo>
                  <a:lnTo>
                    <a:pt x="46810" y="134051"/>
                  </a:lnTo>
                  <a:lnTo>
                    <a:pt x="40090" y="122607"/>
                  </a:lnTo>
                  <a:lnTo>
                    <a:pt x="37310" y="115605"/>
                  </a:lnTo>
                  <a:lnTo>
                    <a:pt x="36768" y="82153"/>
                  </a:lnTo>
                  <a:lnTo>
                    <a:pt x="44447" y="51074"/>
                  </a:lnTo>
                  <a:lnTo>
                    <a:pt x="59031" y="2736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4691"/>
            <p:cNvSpPr/>
            <p:nvPr>
              <p:custDataLst>
                <p:tags r:id="rId145"/>
              </p:custDataLst>
            </p:nvPr>
          </p:nvSpPr>
          <p:spPr>
            <a:xfrm>
              <a:off x="2200780" y="2768336"/>
              <a:ext cx="87828" cy="325736"/>
            </a:xfrm>
            <a:custGeom>
              <a:avLst/>
              <a:gdLst/>
              <a:ahLst/>
              <a:cxnLst/>
              <a:rect l="0" t="0" r="0" b="0"/>
              <a:pathLst>
                <a:path w="87828" h="325736">
                  <a:moveTo>
                    <a:pt x="15370" y="108214"/>
                  </a:moveTo>
                  <a:lnTo>
                    <a:pt x="15370" y="108214"/>
                  </a:lnTo>
                  <a:lnTo>
                    <a:pt x="20396" y="128936"/>
                  </a:lnTo>
                  <a:lnTo>
                    <a:pt x="25910" y="173737"/>
                  </a:lnTo>
                  <a:lnTo>
                    <a:pt x="29525" y="218027"/>
                  </a:lnTo>
                  <a:lnTo>
                    <a:pt x="32969" y="258579"/>
                  </a:lnTo>
                  <a:lnTo>
                    <a:pt x="34134" y="305995"/>
                  </a:lnTo>
                  <a:lnTo>
                    <a:pt x="34335" y="325487"/>
                  </a:lnTo>
                  <a:lnTo>
                    <a:pt x="33658" y="325735"/>
                  </a:lnTo>
                  <a:lnTo>
                    <a:pt x="25574" y="288257"/>
                  </a:lnTo>
                  <a:lnTo>
                    <a:pt x="16120" y="246305"/>
                  </a:lnTo>
                  <a:lnTo>
                    <a:pt x="11124" y="208240"/>
                  </a:lnTo>
                  <a:lnTo>
                    <a:pt x="6272" y="161135"/>
                  </a:lnTo>
                  <a:lnTo>
                    <a:pt x="2389" y="127266"/>
                  </a:lnTo>
                  <a:lnTo>
                    <a:pt x="0" y="85872"/>
                  </a:lnTo>
                  <a:lnTo>
                    <a:pt x="5513" y="39439"/>
                  </a:lnTo>
                  <a:lnTo>
                    <a:pt x="11352" y="17438"/>
                  </a:lnTo>
                  <a:lnTo>
                    <a:pt x="19229" y="7661"/>
                  </a:lnTo>
                  <a:lnTo>
                    <a:pt x="24292" y="3079"/>
                  </a:lnTo>
                  <a:lnTo>
                    <a:pt x="29785" y="729"/>
                  </a:lnTo>
                  <a:lnTo>
                    <a:pt x="41532" y="0"/>
                  </a:lnTo>
                  <a:lnTo>
                    <a:pt x="60046" y="6928"/>
                  </a:lnTo>
                  <a:lnTo>
                    <a:pt x="78937" y="31401"/>
                  </a:lnTo>
                  <a:lnTo>
                    <a:pt x="87827" y="58722"/>
                  </a:lnTo>
                  <a:lnTo>
                    <a:pt x="83719" y="91433"/>
                  </a:lnTo>
                  <a:lnTo>
                    <a:pt x="78575" y="100554"/>
                  </a:lnTo>
                  <a:lnTo>
                    <a:pt x="63452" y="114452"/>
                  </a:lnTo>
                  <a:lnTo>
                    <a:pt x="41846" y="126838"/>
                  </a:lnTo>
                  <a:lnTo>
                    <a:pt x="26667" y="128721"/>
                  </a:lnTo>
                  <a:lnTo>
                    <a:pt x="13335" y="127206"/>
                  </a:lnTo>
                  <a:lnTo>
                    <a:pt x="9780" y="125814"/>
                  </a:lnTo>
                  <a:lnTo>
                    <a:pt x="7410" y="124181"/>
                  </a:lnTo>
                  <a:lnTo>
                    <a:pt x="6535" y="123092"/>
                  </a:lnTo>
                  <a:lnTo>
                    <a:pt x="9020" y="1209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911"/>
          <p:cNvGrpSpPr/>
          <p:nvPr/>
        </p:nvGrpSpPr>
        <p:grpSpPr>
          <a:xfrm>
            <a:off x="3702050" y="2813311"/>
            <a:ext cx="582714" cy="304540"/>
            <a:chOff x="3702050" y="2813311"/>
            <a:chExt cx="582714" cy="304540"/>
          </a:xfrm>
        </p:grpSpPr>
        <p:sp>
          <p:nvSpPr>
            <p:cNvPr id="81" name="SMARTInkShape-4692"/>
            <p:cNvSpPr/>
            <p:nvPr>
              <p:custDataLst>
                <p:tags r:id="rId131"/>
              </p:custDataLst>
            </p:nvPr>
          </p:nvSpPr>
          <p:spPr>
            <a:xfrm>
              <a:off x="4216400" y="2813933"/>
              <a:ext cx="68364" cy="303918"/>
            </a:xfrm>
            <a:custGeom>
              <a:avLst/>
              <a:gdLst/>
              <a:ahLst/>
              <a:cxnLst/>
              <a:rect l="0" t="0" r="0" b="0"/>
              <a:pathLst>
                <a:path w="68364" h="303918">
                  <a:moveTo>
                    <a:pt x="12700" y="5467"/>
                  </a:moveTo>
                  <a:lnTo>
                    <a:pt x="12700" y="5467"/>
                  </a:lnTo>
                  <a:lnTo>
                    <a:pt x="16071" y="2096"/>
                  </a:lnTo>
                  <a:lnTo>
                    <a:pt x="19607" y="441"/>
                  </a:lnTo>
                  <a:lnTo>
                    <a:pt x="21538" y="0"/>
                  </a:lnTo>
                  <a:lnTo>
                    <a:pt x="22825" y="1116"/>
                  </a:lnTo>
                  <a:lnTo>
                    <a:pt x="39064" y="40578"/>
                  </a:lnTo>
                  <a:lnTo>
                    <a:pt x="55030" y="83260"/>
                  </a:lnTo>
                  <a:lnTo>
                    <a:pt x="64832" y="121336"/>
                  </a:lnTo>
                  <a:lnTo>
                    <a:pt x="68363" y="164525"/>
                  </a:lnTo>
                  <a:lnTo>
                    <a:pt x="67675" y="207395"/>
                  </a:lnTo>
                  <a:lnTo>
                    <a:pt x="58274" y="253838"/>
                  </a:lnTo>
                  <a:lnTo>
                    <a:pt x="51535" y="272252"/>
                  </a:lnTo>
                  <a:lnTo>
                    <a:pt x="38191" y="286551"/>
                  </a:lnTo>
                  <a:lnTo>
                    <a:pt x="0" y="303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4693"/>
            <p:cNvSpPr/>
            <p:nvPr>
              <p:custDataLst>
                <p:tags r:id="rId132"/>
              </p:custDataLst>
            </p:nvPr>
          </p:nvSpPr>
          <p:spPr>
            <a:xfrm>
              <a:off x="4095750" y="2813311"/>
              <a:ext cx="61773" cy="261748"/>
            </a:xfrm>
            <a:custGeom>
              <a:avLst/>
              <a:gdLst/>
              <a:ahLst/>
              <a:cxnLst/>
              <a:rect l="0" t="0" r="0" b="0"/>
              <a:pathLst>
                <a:path w="61773" h="261748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1411" y="1725"/>
                  </a:lnTo>
                  <a:lnTo>
                    <a:pt x="10935" y="0"/>
                  </a:lnTo>
                  <a:lnTo>
                    <a:pt x="22289" y="3187"/>
                  </a:lnTo>
                  <a:lnTo>
                    <a:pt x="35689" y="11971"/>
                  </a:lnTo>
                  <a:lnTo>
                    <a:pt x="40556" y="17640"/>
                  </a:lnTo>
                  <a:lnTo>
                    <a:pt x="41854" y="20140"/>
                  </a:lnTo>
                  <a:lnTo>
                    <a:pt x="43681" y="37141"/>
                  </a:lnTo>
                  <a:lnTo>
                    <a:pt x="39229" y="62396"/>
                  </a:lnTo>
                  <a:lnTo>
                    <a:pt x="23245" y="106671"/>
                  </a:lnTo>
                  <a:lnTo>
                    <a:pt x="22796" y="116409"/>
                  </a:lnTo>
                  <a:lnTo>
                    <a:pt x="25653" y="127087"/>
                  </a:lnTo>
                  <a:lnTo>
                    <a:pt x="52916" y="171979"/>
                  </a:lnTo>
                  <a:lnTo>
                    <a:pt x="60050" y="191179"/>
                  </a:lnTo>
                  <a:lnTo>
                    <a:pt x="61772" y="213017"/>
                  </a:lnTo>
                  <a:lnTo>
                    <a:pt x="54527" y="241669"/>
                  </a:lnTo>
                  <a:lnTo>
                    <a:pt x="48533" y="253534"/>
                  </a:lnTo>
                  <a:lnTo>
                    <a:pt x="42289" y="261518"/>
                  </a:lnTo>
                  <a:lnTo>
                    <a:pt x="40893" y="261747"/>
                  </a:lnTo>
                  <a:lnTo>
                    <a:pt x="38100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4694"/>
            <p:cNvSpPr/>
            <p:nvPr>
              <p:custDataLst>
                <p:tags r:id="rId133"/>
              </p:custDataLst>
            </p:nvPr>
          </p:nvSpPr>
          <p:spPr>
            <a:xfrm>
              <a:off x="3933393" y="2986741"/>
              <a:ext cx="75962" cy="72466"/>
            </a:xfrm>
            <a:custGeom>
              <a:avLst/>
              <a:gdLst/>
              <a:ahLst/>
              <a:cxnLst/>
              <a:rect l="0" t="0" r="0" b="0"/>
              <a:pathLst>
                <a:path w="75962" h="72466">
                  <a:moveTo>
                    <a:pt x="9957" y="4109"/>
                  </a:moveTo>
                  <a:lnTo>
                    <a:pt x="9957" y="4109"/>
                  </a:lnTo>
                  <a:lnTo>
                    <a:pt x="9957" y="12947"/>
                  </a:lnTo>
                  <a:lnTo>
                    <a:pt x="3999" y="41126"/>
                  </a:lnTo>
                  <a:lnTo>
                    <a:pt x="3076" y="53017"/>
                  </a:lnTo>
                  <a:lnTo>
                    <a:pt x="0" y="63677"/>
                  </a:lnTo>
                  <a:lnTo>
                    <a:pt x="2992" y="72465"/>
                  </a:lnTo>
                  <a:lnTo>
                    <a:pt x="7289" y="51158"/>
                  </a:lnTo>
                  <a:lnTo>
                    <a:pt x="25258" y="14199"/>
                  </a:lnTo>
                  <a:lnTo>
                    <a:pt x="33456" y="5536"/>
                  </a:lnTo>
                  <a:lnTo>
                    <a:pt x="43684" y="1215"/>
                  </a:lnTo>
                  <a:lnTo>
                    <a:pt x="53874" y="0"/>
                  </a:lnTo>
                  <a:lnTo>
                    <a:pt x="60755" y="1812"/>
                  </a:lnTo>
                  <a:lnTo>
                    <a:pt x="66166" y="8733"/>
                  </a:lnTo>
                  <a:lnTo>
                    <a:pt x="75388" y="27051"/>
                  </a:lnTo>
                  <a:lnTo>
                    <a:pt x="75961" y="37589"/>
                  </a:lnTo>
                  <a:lnTo>
                    <a:pt x="73457" y="67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4695"/>
            <p:cNvSpPr/>
            <p:nvPr>
              <p:custDataLst>
                <p:tags r:id="rId134"/>
              </p:custDataLst>
            </p:nvPr>
          </p:nvSpPr>
          <p:spPr>
            <a:xfrm>
              <a:off x="3714750" y="2829030"/>
              <a:ext cx="171451" cy="212621"/>
            </a:xfrm>
            <a:custGeom>
              <a:avLst/>
              <a:gdLst/>
              <a:ahLst/>
              <a:cxnLst/>
              <a:rect l="0" t="0" r="0" b="0"/>
              <a:pathLst>
                <a:path w="171451" h="212621">
                  <a:moveTo>
                    <a:pt x="171450" y="9420"/>
                  </a:moveTo>
                  <a:lnTo>
                    <a:pt x="171450" y="9420"/>
                  </a:lnTo>
                  <a:lnTo>
                    <a:pt x="162612" y="582"/>
                  </a:lnTo>
                  <a:lnTo>
                    <a:pt x="159913" y="0"/>
                  </a:lnTo>
                  <a:lnTo>
                    <a:pt x="153152" y="1235"/>
                  </a:lnTo>
                  <a:lnTo>
                    <a:pt x="134670" y="12639"/>
                  </a:lnTo>
                  <a:lnTo>
                    <a:pt x="99892" y="55409"/>
                  </a:lnTo>
                  <a:lnTo>
                    <a:pt x="72134" y="94603"/>
                  </a:lnTo>
                  <a:lnTo>
                    <a:pt x="45110" y="138194"/>
                  </a:lnTo>
                  <a:lnTo>
                    <a:pt x="27477" y="165639"/>
                  </a:lnTo>
                  <a:lnTo>
                    <a:pt x="13315" y="183883"/>
                  </a:lnTo>
                  <a:lnTo>
                    <a:pt x="0" y="212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4696"/>
            <p:cNvSpPr/>
            <p:nvPr>
              <p:custDataLst>
                <p:tags r:id="rId135"/>
              </p:custDataLst>
            </p:nvPr>
          </p:nvSpPr>
          <p:spPr>
            <a:xfrm>
              <a:off x="3702050" y="2844800"/>
              <a:ext cx="152401" cy="190501"/>
            </a:xfrm>
            <a:custGeom>
              <a:avLst/>
              <a:gdLst/>
              <a:ahLst/>
              <a:cxnLst/>
              <a:rect l="0" t="0" r="0" b="0"/>
              <a:pathLst>
                <a:path w="152401" h="1905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2907" y="21676"/>
                  </a:lnTo>
                  <a:lnTo>
                    <a:pt x="67023" y="63262"/>
                  </a:lnTo>
                  <a:lnTo>
                    <a:pt x="96767" y="108647"/>
                  </a:lnTo>
                  <a:lnTo>
                    <a:pt x="132209" y="156097"/>
                  </a:lnTo>
                  <a:lnTo>
                    <a:pt x="1524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912"/>
          <p:cNvGrpSpPr/>
          <p:nvPr/>
        </p:nvGrpSpPr>
        <p:grpSpPr>
          <a:xfrm>
            <a:off x="4616250" y="2953259"/>
            <a:ext cx="158951" cy="102012"/>
            <a:chOff x="4616250" y="2953259"/>
            <a:chExt cx="158951" cy="102012"/>
          </a:xfrm>
        </p:grpSpPr>
        <p:sp>
          <p:nvSpPr>
            <p:cNvPr id="87" name="SMARTInkShape-4697"/>
            <p:cNvSpPr/>
            <p:nvPr>
              <p:custDataLst>
                <p:tags r:id="rId129"/>
              </p:custDataLst>
            </p:nvPr>
          </p:nvSpPr>
          <p:spPr>
            <a:xfrm>
              <a:off x="4628347" y="3022600"/>
              <a:ext cx="146854" cy="32671"/>
            </a:xfrm>
            <a:custGeom>
              <a:avLst/>
              <a:gdLst/>
              <a:ahLst/>
              <a:cxnLst/>
              <a:rect l="0" t="0" r="0" b="0"/>
              <a:pathLst>
                <a:path w="146854" h="32671">
                  <a:moveTo>
                    <a:pt x="32553" y="6350"/>
                  </a:moveTo>
                  <a:lnTo>
                    <a:pt x="32553" y="6350"/>
                  </a:lnTo>
                  <a:lnTo>
                    <a:pt x="18738" y="15139"/>
                  </a:lnTo>
                  <a:lnTo>
                    <a:pt x="0" y="32670"/>
                  </a:lnTo>
                  <a:lnTo>
                    <a:pt x="267" y="32363"/>
                  </a:lnTo>
                  <a:lnTo>
                    <a:pt x="40754" y="22965"/>
                  </a:lnTo>
                  <a:lnTo>
                    <a:pt x="80923" y="13468"/>
                  </a:lnTo>
                  <a:lnTo>
                    <a:pt x="120733" y="5088"/>
                  </a:lnTo>
                  <a:lnTo>
                    <a:pt x="1468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4698"/>
            <p:cNvSpPr/>
            <p:nvPr>
              <p:custDataLst>
                <p:tags r:id="rId130"/>
              </p:custDataLst>
            </p:nvPr>
          </p:nvSpPr>
          <p:spPr>
            <a:xfrm>
              <a:off x="4616250" y="2953259"/>
              <a:ext cx="108151" cy="12192"/>
            </a:xfrm>
            <a:custGeom>
              <a:avLst/>
              <a:gdLst/>
              <a:ahLst/>
              <a:cxnLst/>
              <a:rect l="0" t="0" r="0" b="0"/>
              <a:pathLst>
                <a:path w="108151" h="12192">
                  <a:moveTo>
                    <a:pt x="31950" y="12191"/>
                  </a:moveTo>
                  <a:lnTo>
                    <a:pt x="31950" y="12191"/>
                  </a:lnTo>
                  <a:lnTo>
                    <a:pt x="6629" y="11485"/>
                  </a:lnTo>
                  <a:lnTo>
                    <a:pt x="0" y="8820"/>
                  </a:lnTo>
                  <a:lnTo>
                    <a:pt x="67" y="7121"/>
                  </a:lnTo>
                  <a:lnTo>
                    <a:pt x="5785" y="3353"/>
                  </a:lnTo>
                  <a:lnTo>
                    <a:pt x="48382" y="0"/>
                  </a:lnTo>
                  <a:lnTo>
                    <a:pt x="108150" y="5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913"/>
          <p:cNvGrpSpPr/>
          <p:nvPr/>
        </p:nvGrpSpPr>
        <p:grpSpPr>
          <a:xfrm>
            <a:off x="5156200" y="2793832"/>
            <a:ext cx="869951" cy="336719"/>
            <a:chOff x="5156200" y="2793832"/>
            <a:chExt cx="869951" cy="336719"/>
          </a:xfrm>
        </p:grpSpPr>
        <p:sp>
          <p:nvSpPr>
            <p:cNvPr id="90" name="SMARTInkShape-4699"/>
            <p:cNvSpPr/>
            <p:nvPr>
              <p:custDataLst>
                <p:tags r:id="rId121"/>
              </p:custDataLst>
            </p:nvPr>
          </p:nvSpPr>
          <p:spPr>
            <a:xfrm>
              <a:off x="6016141" y="3092450"/>
              <a:ext cx="10010" cy="8729"/>
            </a:xfrm>
            <a:custGeom>
              <a:avLst/>
              <a:gdLst/>
              <a:ahLst/>
              <a:cxnLst/>
              <a:rect l="0" t="0" r="0" b="0"/>
              <a:pathLst>
                <a:path w="10010" h="8729">
                  <a:moveTo>
                    <a:pt x="3659" y="0"/>
                  </a:moveTo>
                  <a:lnTo>
                    <a:pt x="3659" y="0"/>
                  </a:lnTo>
                  <a:lnTo>
                    <a:pt x="288" y="6742"/>
                  </a:lnTo>
                  <a:lnTo>
                    <a:pt x="0" y="8728"/>
                  </a:lnTo>
                  <a:lnTo>
                    <a:pt x="1000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4700"/>
            <p:cNvSpPr/>
            <p:nvPr>
              <p:custDataLst>
                <p:tags r:id="rId122"/>
              </p:custDataLst>
            </p:nvPr>
          </p:nvSpPr>
          <p:spPr>
            <a:xfrm>
              <a:off x="5880099" y="2877433"/>
              <a:ext cx="55357" cy="221368"/>
            </a:xfrm>
            <a:custGeom>
              <a:avLst/>
              <a:gdLst/>
              <a:ahLst/>
              <a:cxnLst/>
              <a:rect l="0" t="0" r="0" b="0"/>
              <a:pathLst>
                <a:path w="55357" h="221368">
                  <a:moveTo>
                    <a:pt x="1" y="5467"/>
                  </a:moveTo>
                  <a:lnTo>
                    <a:pt x="1" y="5467"/>
                  </a:lnTo>
                  <a:lnTo>
                    <a:pt x="0" y="2096"/>
                  </a:lnTo>
                  <a:lnTo>
                    <a:pt x="1412" y="1103"/>
                  </a:lnTo>
                  <a:lnTo>
                    <a:pt x="6743" y="0"/>
                  </a:lnTo>
                  <a:lnTo>
                    <a:pt x="15697" y="5154"/>
                  </a:lnTo>
                  <a:lnTo>
                    <a:pt x="21049" y="9492"/>
                  </a:lnTo>
                  <a:lnTo>
                    <a:pt x="38694" y="39193"/>
                  </a:lnTo>
                  <a:lnTo>
                    <a:pt x="50585" y="75903"/>
                  </a:lnTo>
                  <a:lnTo>
                    <a:pt x="55205" y="113590"/>
                  </a:lnTo>
                  <a:lnTo>
                    <a:pt x="55356" y="154818"/>
                  </a:lnTo>
                  <a:lnTo>
                    <a:pt x="31751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4701"/>
            <p:cNvSpPr/>
            <p:nvPr>
              <p:custDataLst>
                <p:tags r:id="rId123"/>
              </p:custDataLst>
            </p:nvPr>
          </p:nvSpPr>
          <p:spPr>
            <a:xfrm>
              <a:off x="5801411" y="3054350"/>
              <a:ext cx="15190" cy="76201"/>
            </a:xfrm>
            <a:custGeom>
              <a:avLst/>
              <a:gdLst/>
              <a:ahLst/>
              <a:cxnLst/>
              <a:rect l="0" t="0" r="0" b="0"/>
              <a:pathLst>
                <a:path w="15190" h="76201">
                  <a:moveTo>
                    <a:pt x="8839" y="0"/>
                  </a:moveTo>
                  <a:lnTo>
                    <a:pt x="8839" y="0"/>
                  </a:lnTo>
                  <a:lnTo>
                    <a:pt x="8134" y="10139"/>
                  </a:lnTo>
                  <a:lnTo>
                    <a:pt x="3769" y="20956"/>
                  </a:lnTo>
                  <a:lnTo>
                    <a:pt x="0" y="26482"/>
                  </a:lnTo>
                  <a:lnTo>
                    <a:pt x="1619" y="36935"/>
                  </a:lnTo>
                  <a:lnTo>
                    <a:pt x="15189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4702"/>
            <p:cNvSpPr/>
            <p:nvPr>
              <p:custDataLst>
                <p:tags r:id="rId124"/>
              </p:custDataLst>
            </p:nvPr>
          </p:nvSpPr>
          <p:spPr>
            <a:xfrm>
              <a:off x="5651500" y="2870200"/>
              <a:ext cx="107951" cy="215901"/>
            </a:xfrm>
            <a:custGeom>
              <a:avLst/>
              <a:gdLst/>
              <a:ahLst/>
              <a:cxnLst/>
              <a:rect l="0" t="0" r="0" b="0"/>
              <a:pathLst>
                <a:path w="107951" h="215901">
                  <a:moveTo>
                    <a:pt x="107950" y="0"/>
                  </a:moveTo>
                  <a:lnTo>
                    <a:pt x="107950" y="0"/>
                  </a:lnTo>
                  <a:lnTo>
                    <a:pt x="102881" y="5775"/>
                  </a:lnTo>
                  <a:lnTo>
                    <a:pt x="80062" y="45779"/>
                  </a:lnTo>
                  <a:lnTo>
                    <a:pt x="68407" y="66481"/>
                  </a:lnTo>
                  <a:lnTo>
                    <a:pt x="48938" y="105782"/>
                  </a:lnTo>
                  <a:lnTo>
                    <a:pt x="25547" y="150164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4703"/>
            <p:cNvSpPr/>
            <p:nvPr>
              <p:custDataLst>
                <p:tags r:id="rId125"/>
              </p:custDataLst>
            </p:nvPr>
          </p:nvSpPr>
          <p:spPr>
            <a:xfrm>
              <a:off x="5642079" y="2918773"/>
              <a:ext cx="104672" cy="186378"/>
            </a:xfrm>
            <a:custGeom>
              <a:avLst/>
              <a:gdLst/>
              <a:ahLst/>
              <a:cxnLst/>
              <a:rect l="0" t="0" r="0" b="0"/>
              <a:pathLst>
                <a:path w="104672" h="186378">
                  <a:moveTo>
                    <a:pt x="9421" y="14927"/>
                  </a:moveTo>
                  <a:lnTo>
                    <a:pt x="9421" y="14927"/>
                  </a:lnTo>
                  <a:lnTo>
                    <a:pt x="9421" y="11556"/>
                  </a:lnTo>
                  <a:lnTo>
                    <a:pt x="7539" y="8020"/>
                  </a:lnTo>
                  <a:lnTo>
                    <a:pt x="582" y="0"/>
                  </a:lnTo>
                  <a:lnTo>
                    <a:pt x="0" y="743"/>
                  </a:lnTo>
                  <a:lnTo>
                    <a:pt x="1236" y="7211"/>
                  </a:lnTo>
                  <a:lnTo>
                    <a:pt x="26054" y="47507"/>
                  </a:lnTo>
                  <a:lnTo>
                    <a:pt x="44337" y="84668"/>
                  </a:lnTo>
                  <a:lnTo>
                    <a:pt x="67196" y="127089"/>
                  </a:lnTo>
                  <a:lnTo>
                    <a:pt x="86319" y="170981"/>
                  </a:lnTo>
                  <a:lnTo>
                    <a:pt x="92516" y="182592"/>
                  </a:lnTo>
                  <a:lnTo>
                    <a:pt x="95157" y="185265"/>
                  </a:lnTo>
                  <a:lnTo>
                    <a:pt x="104671" y="18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4704"/>
            <p:cNvSpPr/>
            <p:nvPr>
              <p:custDataLst>
                <p:tags r:id="rId126"/>
              </p:custDataLst>
            </p:nvPr>
          </p:nvSpPr>
          <p:spPr>
            <a:xfrm>
              <a:off x="5506114" y="2837445"/>
              <a:ext cx="62837" cy="274056"/>
            </a:xfrm>
            <a:custGeom>
              <a:avLst/>
              <a:gdLst/>
              <a:ahLst/>
              <a:cxnLst/>
              <a:rect l="0" t="0" r="0" b="0"/>
              <a:pathLst>
                <a:path w="62837" h="274056">
                  <a:moveTo>
                    <a:pt x="62836" y="32755"/>
                  </a:moveTo>
                  <a:lnTo>
                    <a:pt x="62836" y="32755"/>
                  </a:lnTo>
                  <a:lnTo>
                    <a:pt x="62836" y="29384"/>
                  </a:lnTo>
                  <a:lnTo>
                    <a:pt x="59465" y="20546"/>
                  </a:lnTo>
                  <a:lnTo>
                    <a:pt x="50627" y="8990"/>
                  </a:lnTo>
                  <a:lnTo>
                    <a:pt x="39071" y="0"/>
                  </a:lnTo>
                  <a:lnTo>
                    <a:pt x="34998" y="335"/>
                  </a:lnTo>
                  <a:lnTo>
                    <a:pt x="26710" y="6351"/>
                  </a:lnTo>
                  <a:lnTo>
                    <a:pt x="10693" y="49156"/>
                  </a:lnTo>
                  <a:lnTo>
                    <a:pt x="1579" y="90244"/>
                  </a:lnTo>
                  <a:lnTo>
                    <a:pt x="0" y="127008"/>
                  </a:lnTo>
                  <a:lnTo>
                    <a:pt x="2904" y="172552"/>
                  </a:lnTo>
                  <a:lnTo>
                    <a:pt x="10205" y="215278"/>
                  </a:lnTo>
                  <a:lnTo>
                    <a:pt x="18471" y="247938"/>
                  </a:lnTo>
                  <a:lnTo>
                    <a:pt x="50136" y="274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4705"/>
            <p:cNvSpPr/>
            <p:nvPr>
              <p:custDataLst>
                <p:tags r:id="rId127"/>
              </p:custDataLst>
            </p:nvPr>
          </p:nvSpPr>
          <p:spPr>
            <a:xfrm>
              <a:off x="5283200" y="2978150"/>
              <a:ext cx="120651" cy="124041"/>
            </a:xfrm>
            <a:custGeom>
              <a:avLst/>
              <a:gdLst/>
              <a:ahLst/>
              <a:cxnLst/>
              <a:rect l="0" t="0" r="0" b="0"/>
              <a:pathLst>
                <a:path w="120651" h="124041">
                  <a:moveTo>
                    <a:pt x="0" y="38100"/>
                  </a:moveTo>
                  <a:lnTo>
                    <a:pt x="0" y="38100"/>
                  </a:lnTo>
                  <a:lnTo>
                    <a:pt x="3371" y="38100"/>
                  </a:lnTo>
                  <a:lnTo>
                    <a:pt x="4364" y="37394"/>
                  </a:lnTo>
                  <a:lnTo>
                    <a:pt x="5026" y="36218"/>
                  </a:lnTo>
                  <a:lnTo>
                    <a:pt x="5467" y="34729"/>
                  </a:lnTo>
                  <a:lnTo>
                    <a:pt x="6467" y="33736"/>
                  </a:lnTo>
                  <a:lnTo>
                    <a:pt x="9460" y="32633"/>
                  </a:lnTo>
                  <a:lnTo>
                    <a:pt x="21852" y="35383"/>
                  </a:lnTo>
                  <a:lnTo>
                    <a:pt x="32188" y="40666"/>
                  </a:lnTo>
                  <a:lnTo>
                    <a:pt x="49832" y="56813"/>
                  </a:lnTo>
                  <a:lnTo>
                    <a:pt x="62821" y="79470"/>
                  </a:lnTo>
                  <a:lnTo>
                    <a:pt x="64845" y="93881"/>
                  </a:lnTo>
                  <a:lnTo>
                    <a:pt x="62687" y="106636"/>
                  </a:lnTo>
                  <a:lnTo>
                    <a:pt x="57024" y="117009"/>
                  </a:lnTo>
                  <a:lnTo>
                    <a:pt x="53538" y="120339"/>
                  </a:lnTo>
                  <a:lnTo>
                    <a:pt x="45902" y="124040"/>
                  </a:lnTo>
                  <a:lnTo>
                    <a:pt x="42596" y="121499"/>
                  </a:lnTo>
                  <a:lnTo>
                    <a:pt x="37041" y="109268"/>
                  </a:lnTo>
                  <a:lnTo>
                    <a:pt x="37865" y="90191"/>
                  </a:lnTo>
                  <a:lnTo>
                    <a:pt x="49891" y="50193"/>
                  </a:lnTo>
                  <a:lnTo>
                    <a:pt x="63331" y="34303"/>
                  </a:lnTo>
                  <a:lnTo>
                    <a:pt x="97325" y="7689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4706"/>
            <p:cNvSpPr/>
            <p:nvPr>
              <p:custDataLst>
                <p:tags r:id="rId128"/>
              </p:custDataLst>
            </p:nvPr>
          </p:nvSpPr>
          <p:spPr>
            <a:xfrm>
              <a:off x="5156200" y="2793832"/>
              <a:ext cx="108974" cy="326528"/>
            </a:xfrm>
            <a:custGeom>
              <a:avLst/>
              <a:gdLst/>
              <a:ahLst/>
              <a:cxnLst/>
              <a:rect l="0" t="0" r="0" b="0"/>
              <a:pathLst>
                <a:path w="108974" h="326528">
                  <a:moveTo>
                    <a:pt x="6350" y="146218"/>
                  </a:moveTo>
                  <a:lnTo>
                    <a:pt x="6350" y="146218"/>
                  </a:lnTo>
                  <a:lnTo>
                    <a:pt x="13258" y="186713"/>
                  </a:lnTo>
                  <a:lnTo>
                    <a:pt x="21277" y="233866"/>
                  </a:lnTo>
                  <a:lnTo>
                    <a:pt x="27549" y="272847"/>
                  </a:lnTo>
                  <a:lnTo>
                    <a:pt x="30215" y="304372"/>
                  </a:lnTo>
                  <a:lnTo>
                    <a:pt x="26173" y="326527"/>
                  </a:lnTo>
                  <a:lnTo>
                    <a:pt x="25210" y="325690"/>
                  </a:lnTo>
                  <a:lnTo>
                    <a:pt x="20483" y="312284"/>
                  </a:lnTo>
                  <a:lnTo>
                    <a:pt x="14446" y="272782"/>
                  </a:lnTo>
                  <a:lnTo>
                    <a:pt x="11336" y="230050"/>
                  </a:lnTo>
                  <a:lnTo>
                    <a:pt x="8566" y="189827"/>
                  </a:lnTo>
                  <a:lnTo>
                    <a:pt x="7335" y="146079"/>
                  </a:lnTo>
                  <a:lnTo>
                    <a:pt x="6642" y="101413"/>
                  </a:lnTo>
                  <a:lnTo>
                    <a:pt x="3065" y="56821"/>
                  </a:lnTo>
                  <a:lnTo>
                    <a:pt x="7650" y="17973"/>
                  </a:lnTo>
                  <a:lnTo>
                    <a:pt x="14219" y="4554"/>
                  </a:lnTo>
                  <a:lnTo>
                    <a:pt x="17946" y="975"/>
                  </a:lnTo>
                  <a:lnTo>
                    <a:pt x="23253" y="0"/>
                  </a:lnTo>
                  <a:lnTo>
                    <a:pt x="36675" y="2680"/>
                  </a:lnTo>
                  <a:lnTo>
                    <a:pt x="68288" y="26038"/>
                  </a:lnTo>
                  <a:lnTo>
                    <a:pt x="100027" y="59383"/>
                  </a:lnTo>
                  <a:lnTo>
                    <a:pt x="108973" y="83722"/>
                  </a:lnTo>
                  <a:lnTo>
                    <a:pt x="104407" y="106918"/>
                  </a:lnTo>
                  <a:lnTo>
                    <a:pt x="99238" y="120018"/>
                  </a:lnTo>
                  <a:lnTo>
                    <a:pt x="80325" y="140218"/>
                  </a:lnTo>
                  <a:lnTo>
                    <a:pt x="33260" y="170697"/>
                  </a:lnTo>
                  <a:lnTo>
                    <a:pt x="11109" y="175108"/>
                  </a:lnTo>
                  <a:lnTo>
                    <a:pt x="0" y="171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914"/>
          <p:cNvGrpSpPr/>
          <p:nvPr/>
        </p:nvGrpSpPr>
        <p:grpSpPr>
          <a:xfrm>
            <a:off x="6527800" y="3092450"/>
            <a:ext cx="342901" cy="19051"/>
            <a:chOff x="6527800" y="3092450"/>
            <a:chExt cx="342901" cy="19051"/>
          </a:xfrm>
        </p:grpSpPr>
        <p:sp>
          <p:nvSpPr>
            <p:cNvPr id="99" name="SMARTInkShape-4707"/>
            <p:cNvSpPr/>
            <p:nvPr>
              <p:custDataLst>
                <p:tags r:id="rId118"/>
              </p:custDataLst>
            </p:nvPr>
          </p:nvSpPr>
          <p:spPr>
            <a:xfrm>
              <a:off x="6864350" y="30924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4708"/>
            <p:cNvSpPr/>
            <p:nvPr>
              <p:custDataLst>
                <p:tags r:id="rId119"/>
              </p:custDataLst>
            </p:nvPr>
          </p:nvSpPr>
          <p:spPr>
            <a:xfrm>
              <a:off x="6788150" y="3098800"/>
              <a:ext cx="19051" cy="9421"/>
            </a:xfrm>
            <a:custGeom>
              <a:avLst/>
              <a:gdLst/>
              <a:ahLst/>
              <a:cxnLst/>
              <a:rect l="0" t="0" r="0" b="0"/>
              <a:pathLst>
                <a:path w="19051" h="942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0" y="8838"/>
                  </a:lnTo>
                  <a:lnTo>
                    <a:pt x="5775" y="9420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4709"/>
            <p:cNvSpPr/>
            <p:nvPr>
              <p:custDataLst>
                <p:tags r:id="rId120"/>
              </p:custDataLst>
            </p:nvPr>
          </p:nvSpPr>
          <p:spPr>
            <a:xfrm>
              <a:off x="6527800" y="309245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905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915"/>
          <p:cNvGrpSpPr/>
          <p:nvPr/>
        </p:nvGrpSpPr>
        <p:grpSpPr>
          <a:xfrm>
            <a:off x="7207250" y="2811614"/>
            <a:ext cx="717180" cy="363387"/>
            <a:chOff x="7207250" y="2811614"/>
            <a:chExt cx="717180" cy="363387"/>
          </a:xfrm>
        </p:grpSpPr>
        <p:sp>
          <p:nvSpPr>
            <p:cNvPr id="103" name="SMARTInkShape-4710"/>
            <p:cNvSpPr/>
            <p:nvPr>
              <p:custDataLst>
                <p:tags r:id="rId111"/>
              </p:custDataLst>
            </p:nvPr>
          </p:nvSpPr>
          <p:spPr>
            <a:xfrm>
              <a:off x="7854950" y="2857500"/>
              <a:ext cx="69480" cy="317501"/>
            </a:xfrm>
            <a:custGeom>
              <a:avLst/>
              <a:gdLst/>
              <a:ahLst/>
              <a:cxnLst/>
              <a:rect l="0" t="0" r="0" b="0"/>
              <a:pathLst>
                <a:path w="69480" h="317501">
                  <a:moveTo>
                    <a:pt x="38100" y="0"/>
                  </a:moveTo>
                  <a:lnTo>
                    <a:pt x="38100" y="0"/>
                  </a:lnTo>
                  <a:lnTo>
                    <a:pt x="46938" y="0"/>
                  </a:lnTo>
                  <a:lnTo>
                    <a:pt x="50965" y="7526"/>
                  </a:lnTo>
                  <a:lnTo>
                    <a:pt x="61405" y="54169"/>
                  </a:lnTo>
                  <a:lnTo>
                    <a:pt x="67973" y="101507"/>
                  </a:lnTo>
                  <a:lnTo>
                    <a:pt x="69479" y="148932"/>
                  </a:lnTo>
                  <a:lnTo>
                    <a:pt x="69071" y="192376"/>
                  </a:lnTo>
                  <a:lnTo>
                    <a:pt x="61046" y="233779"/>
                  </a:lnTo>
                  <a:lnTo>
                    <a:pt x="46082" y="275406"/>
                  </a:lnTo>
                  <a:lnTo>
                    <a:pt x="26981" y="297266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4711"/>
            <p:cNvSpPr/>
            <p:nvPr>
              <p:custDataLst>
                <p:tags r:id="rId112"/>
              </p:custDataLst>
            </p:nvPr>
          </p:nvSpPr>
          <p:spPr>
            <a:xfrm>
              <a:off x="7715635" y="3040906"/>
              <a:ext cx="82166" cy="68056"/>
            </a:xfrm>
            <a:custGeom>
              <a:avLst/>
              <a:gdLst/>
              <a:ahLst/>
              <a:cxnLst/>
              <a:rect l="0" t="0" r="0" b="0"/>
              <a:pathLst>
                <a:path w="82166" h="68056">
                  <a:moveTo>
                    <a:pt x="25015" y="13444"/>
                  </a:moveTo>
                  <a:lnTo>
                    <a:pt x="25015" y="13444"/>
                  </a:lnTo>
                  <a:lnTo>
                    <a:pt x="13082" y="27259"/>
                  </a:lnTo>
                  <a:lnTo>
                    <a:pt x="4000" y="46669"/>
                  </a:lnTo>
                  <a:lnTo>
                    <a:pt x="0" y="67843"/>
                  </a:lnTo>
                  <a:lnTo>
                    <a:pt x="578" y="68055"/>
                  </a:lnTo>
                  <a:lnTo>
                    <a:pt x="3100" y="66408"/>
                  </a:lnTo>
                  <a:lnTo>
                    <a:pt x="22481" y="23852"/>
                  </a:lnTo>
                  <a:lnTo>
                    <a:pt x="38076" y="1937"/>
                  </a:lnTo>
                  <a:lnTo>
                    <a:pt x="42189" y="128"/>
                  </a:lnTo>
                  <a:lnTo>
                    <a:pt x="52403" y="0"/>
                  </a:lnTo>
                  <a:lnTo>
                    <a:pt x="66683" y="3895"/>
                  </a:lnTo>
                  <a:lnTo>
                    <a:pt x="73638" y="11316"/>
                  </a:lnTo>
                  <a:lnTo>
                    <a:pt x="78375" y="21671"/>
                  </a:lnTo>
                  <a:lnTo>
                    <a:pt x="82165" y="51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4712"/>
            <p:cNvSpPr/>
            <p:nvPr>
              <p:custDataLst>
                <p:tags r:id="rId113"/>
              </p:custDataLst>
            </p:nvPr>
          </p:nvSpPr>
          <p:spPr>
            <a:xfrm>
              <a:off x="7596984" y="2901950"/>
              <a:ext cx="137317" cy="215901"/>
            </a:xfrm>
            <a:custGeom>
              <a:avLst/>
              <a:gdLst/>
              <a:ahLst/>
              <a:cxnLst/>
              <a:rect l="0" t="0" r="0" b="0"/>
              <a:pathLst>
                <a:path w="137317" h="215901">
                  <a:moveTo>
                    <a:pt x="137316" y="0"/>
                  </a:moveTo>
                  <a:lnTo>
                    <a:pt x="137316" y="0"/>
                  </a:lnTo>
                  <a:lnTo>
                    <a:pt x="114172" y="8838"/>
                  </a:lnTo>
                  <a:lnTo>
                    <a:pt x="98003" y="25040"/>
                  </a:lnTo>
                  <a:lnTo>
                    <a:pt x="67306" y="69036"/>
                  </a:lnTo>
                  <a:lnTo>
                    <a:pt x="40765" y="108417"/>
                  </a:lnTo>
                  <a:lnTo>
                    <a:pt x="23176" y="146978"/>
                  </a:lnTo>
                  <a:lnTo>
                    <a:pt x="1393" y="190790"/>
                  </a:lnTo>
                  <a:lnTo>
                    <a:pt x="0" y="201918"/>
                  </a:lnTo>
                  <a:lnTo>
                    <a:pt x="396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4713"/>
            <p:cNvSpPr/>
            <p:nvPr>
              <p:custDataLst>
                <p:tags r:id="rId114"/>
              </p:custDataLst>
            </p:nvPr>
          </p:nvSpPr>
          <p:spPr>
            <a:xfrm>
              <a:off x="7633583" y="2898291"/>
              <a:ext cx="68968" cy="216932"/>
            </a:xfrm>
            <a:custGeom>
              <a:avLst/>
              <a:gdLst/>
              <a:ahLst/>
              <a:cxnLst/>
              <a:rect l="0" t="0" r="0" b="0"/>
              <a:pathLst>
                <a:path w="68968" h="216932">
                  <a:moveTo>
                    <a:pt x="5467" y="3659"/>
                  </a:moveTo>
                  <a:lnTo>
                    <a:pt x="5467" y="3659"/>
                  </a:lnTo>
                  <a:lnTo>
                    <a:pt x="2096" y="288"/>
                  </a:lnTo>
                  <a:lnTo>
                    <a:pt x="1103" y="0"/>
                  </a:lnTo>
                  <a:lnTo>
                    <a:pt x="441" y="515"/>
                  </a:lnTo>
                  <a:lnTo>
                    <a:pt x="0" y="1563"/>
                  </a:lnTo>
                  <a:lnTo>
                    <a:pt x="2565" y="45570"/>
                  </a:lnTo>
                  <a:lnTo>
                    <a:pt x="11349" y="80988"/>
                  </a:lnTo>
                  <a:lnTo>
                    <a:pt x="22888" y="121665"/>
                  </a:lnTo>
                  <a:lnTo>
                    <a:pt x="35244" y="158254"/>
                  </a:lnTo>
                  <a:lnTo>
                    <a:pt x="51356" y="200107"/>
                  </a:lnTo>
                  <a:lnTo>
                    <a:pt x="57142" y="213500"/>
                  </a:lnTo>
                  <a:lnTo>
                    <a:pt x="59672" y="216931"/>
                  </a:lnTo>
                  <a:lnTo>
                    <a:pt x="68967" y="2132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4714"/>
            <p:cNvSpPr/>
            <p:nvPr>
              <p:custDataLst>
                <p:tags r:id="rId115"/>
              </p:custDataLst>
            </p:nvPr>
          </p:nvSpPr>
          <p:spPr>
            <a:xfrm>
              <a:off x="7487255" y="2868067"/>
              <a:ext cx="62896" cy="239149"/>
            </a:xfrm>
            <a:custGeom>
              <a:avLst/>
              <a:gdLst/>
              <a:ahLst/>
              <a:cxnLst/>
              <a:rect l="0" t="0" r="0" b="0"/>
              <a:pathLst>
                <a:path w="62896" h="239149">
                  <a:moveTo>
                    <a:pt x="62895" y="27533"/>
                  </a:moveTo>
                  <a:lnTo>
                    <a:pt x="62895" y="27533"/>
                  </a:lnTo>
                  <a:lnTo>
                    <a:pt x="62189" y="17394"/>
                  </a:lnTo>
                  <a:lnTo>
                    <a:pt x="57826" y="6576"/>
                  </a:lnTo>
                  <a:lnTo>
                    <a:pt x="54056" y="1050"/>
                  </a:lnTo>
                  <a:lnTo>
                    <a:pt x="51358" y="0"/>
                  </a:lnTo>
                  <a:lnTo>
                    <a:pt x="44597" y="715"/>
                  </a:lnTo>
                  <a:lnTo>
                    <a:pt x="36888" y="10910"/>
                  </a:lnTo>
                  <a:lnTo>
                    <a:pt x="20442" y="49571"/>
                  </a:lnTo>
                  <a:lnTo>
                    <a:pt x="11197" y="88939"/>
                  </a:lnTo>
                  <a:lnTo>
                    <a:pt x="2458" y="129033"/>
                  </a:lnTo>
                  <a:lnTo>
                    <a:pt x="0" y="172178"/>
                  </a:lnTo>
                  <a:lnTo>
                    <a:pt x="2885" y="205447"/>
                  </a:lnTo>
                  <a:lnTo>
                    <a:pt x="11640" y="228885"/>
                  </a:lnTo>
                  <a:lnTo>
                    <a:pt x="16025" y="233735"/>
                  </a:lnTo>
                  <a:lnTo>
                    <a:pt x="26541" y="239122"/>
                  </a:lnTo>
                  <a:lnTo>
                    <a:pt x="31604" y="239148"/>
                  </a:lnTo>
                  <a:lnTo>
                    <a:pt x="50195" y="23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4715"/>
            <p:cNvSpPr/>
            <p:nvPr>
              <p:custDataLst>
                <p:tags r:id="rId116"/>
              </p:custDataLst>
            </p:nvPr>
          </p:nvSpPr>
          <p:spPr>
            <a:xfrm>
              <a:off x="7302500" y="2984500"/>
              <a:ext cx="95251" cy="145853"/>
            </a:xfrm>
            <a:custGeom>
              <a:avLst/>
              <a:gdLst/>
              <a:ahLst/>
              <a:cxnLst/>
              <a:rect l="0" t="0" r="0" b="0"/>
              <a:pathLst>
                <a:path w="95251" h="145853">
                  <a:moveTo>
                    <a:pt x="0" y="31750"/>
                  </a:moveTo>
                  <a:lnTo>
                    <a:pt x="0" y="31750"/>
                  </a:lnTo>
                  <a:lnTo>
                    <a:pt x="18167" y="51799"/>
                  </a:lnTo>
                  <a:lnTo>
                    <a:pt x="22891" y="61827"/>
                  </a:lnTo>
                  <a:lnTo>
                    <a:pt x="30444" y="100265"/>
                  </a:lnTo>
                  <a:lnTo>
                    <a:pt x="30786" y="130394"/>
                  </a:lnTo>
                  <a:lnTo>
                    <a:pt x="28264" y="141679"/>
                  </a:lnTo>
                  <a:lnTo>
                    <a:pt x="25898" y="144547"/>
                  </a:lnTo>
                  <a:lnTo>
                    <a:pt x="22909" y="145754"/>
                  </a:lnTo>
                  <a:lnTo>
                    <a:pt x="19506" y="145852"/>
                  </a:lnTo>
                  <a:lnTo>
                    <a:pt x="16532" y="143801"/>
                  </a:lnTo>
                  <a:lnTo>
                    <a:pt x="11345" y="135879"/>
                  </a:lnTo>
                  <a:lnTo>
                    <a:pt x="11200" y="109405"/>
                  </a:lnTo>
                  <a:lnTo>
                    <a:pt x="18997" y="78121"/>
                  </a:lnTo>
                  <a:lnTo>
                    <a:pt x="40358" y="4650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4716"/>
            <p:cNvSpPr/>
            <p:nvPr>
              <p:custDataLst>
                <p:tags r:id="rId117"/>
              </p:custDataLst>
            </p:nvPr>
          </p:nvSpPr>
          <p:spPr>
            <a:xfrm>
              <a:off x="7207250" y="2811614"/>
              <a:ext cx="89942" cy="345629"/>
            </a:xfrm>
            <a:custGeom>
              <a:avLst/>
              <a:gdLst/>
              <a:ahLst/>
              <a:cxnLst/>
              <a:rect l="0" t="0" r="0" b="0"/>
              <a:pathLst>
                <a:path w="89942" h="345629">
                  <a:moveTo>
                    <a:pt x="6350" y="147486"/>
                  </a:moveTo>
                  <a:lnTo>
                    <a:pt x="6350" y="147486"/>
                  </a:lnTo>
                  <a:lnTo>
                    <a:pt x="9720" y="150857"/>
                  </a:lnTo>
                  <a:lnTo>
                    <a:pt x="11817" y="163066"/>
                  </a:lnTo>
                  <a:lnTo>
                    <a:pt x="12526" y="205727"/>
                  </a:lnTo>
                  <a:lnTo>
                    <a:pt x="12649" y="242354"/>
                  </a:lnTo>
                  <a:lnTo>
                    <a:pt x="12684" y="277273"/>
                  </a:lnTo>
                  <a:lnTo>
                    <a:pt x="11989" y="315450"/>
                  </a:lnTo>
                  <a:lnTo>
                    <a:pt x="7231" y="345628"/>
                  </a:lnTo>
                  <a:lnTo>
                    <a:pt x="6465" y="304812"/>
                  </a:lnTo>
                  <a:lnTo>
                    <a:pt x="7107" y="273853"/>
                  </a:lnTo>
                  <a:lnTo>
                    <a:pt x="9744" y="236574"/>
                  </a:lnTo>
                  <a:lnTo>
                    <a:pt x="11824" y="189405"/>
                  </a:lnTo>
                  <a:lnTo>
                    <a:pt x="14191" y="152476"/>
                  </a:lnTo>
                  <a:lnTo>
                    <a:pt x="18302" y="112309"/>
                  </a:lnTo>
                  <a:lnTo>
                    <a:pt x="24832" y="75643"/>
                  </a:lnTo>
                  <a:lnTo>
                    <a:pt x="31794" y="30754"/>
                  </a:lnTo>
                  <a:lnTo>
                    <a:pt x="40778" y="6909"/>
                  </a:lnTo>
                  <a:lnTo>
                    <a:pt x="45876" y="341"/>
                  </a:lnTo>
                  <a:lnTo>
                    <a:pt x="49634" y="0"/>
                  </a:lnTo>
                  <a:lnTo>
                    <a:pt x="59454" y="3385"/>
                  </a:lnTo>
                  <a:lnTo>
                    <a:pt x="76882" y="23337"/>
                  </a:lnTo>
                  <a:lnTo>
                    <a:pt x="88710" y="51591"/>
                  </a:lnTo>
                  <a:lnTo>
                    <a:pt x="89941" y="89048"/>
                  </a:lnTo>
                  <a:lnTo>
                    <a:pt x="82466" y="121312"/>
                  </a:lnTo>
                  <a:lnTo>
                    <a:pt x="69578" y="137970"/>
                  </a:lnTo>
                  <a:lnTo>
                    <a:pt x="42670" y="159168"/>
                  </a:lnTo>
                  <a:lnTo>
                    <a:pt x="21502" y="167724"/>
                  </a:lnTo>
                  <a:lnTo>
                    <a:pt x="0" y="166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916"/>
          <p:cNvGrpSpPr/>
          <p:nvPr/>
        </p:nvGrpSpPr>
        <p:grpSpPr>
          <a:xfrm>
            <a:off x="4651440" y="3929150"/>
            <a:ext cx="193611" cy="134599"/>
            <a:chOff x="4651440" y="3929150"/>
            <a:chExt cx="193611" cy="134599"/>
          </a:xfrm>
        </p:grpSpPr>
        <p:sp>
          <p:nvSpPr>
            <p:cNvPr id="111" name="SMARTInkShape-4717"/>
            <p:cNvSpPr/>
            <p:nvPr>
              <p:custDataLst>
                <p:tags r:id="rId109"/>
              </p:custDataLst>
            </p:nvPr>
          </p:nvSpPr>
          <p:spPr>
            <a:xfrm>
              <a:off x="4669800" y="4051300"/>
              <a:ext cx="175251" cy="12449"/>
            </a:xfrm>
            <a:custGeom>
              <a:avLst/>
              <a:gdLst/>
              <a:ahLst/>
              <a:cxnLst/>
              <a:rect l="0" t="0" r="0" b="0"/>
              <a:pathLst>
                <a:path w="175251" h="12449">
                  <a:moveTo>
                    <a:pt x="29200" y="0"/>
                  </a:moveTo>
                  <a:lnTo>
                    <a:pt x="29200" y="0"/>
                  </a:lnTo>
                  <a:lnTo>
                    <a:pt x="19087" y="6742"/>
                  </a:lnTo>
                  <a:lnTo>
                    <a:pt x="14697" y="8022"/>
                  </a:lnTo>
                  <a:lnTo>
                    <a:pt x="0" y="6709"/>
                  </a:lnTo>
                  <a:lnTo>
                    <a:pt x="41865" y="11849"/>
                  </a:lnTo>
                  <a:lnTo>
                    <a:pt x="78892" y="12448"/>
                  </a:lnTo>
                  <a:lnTo>
                    <a:pt x="121142" y="9254"/>
                  </a:lnTo>
                  <a:lnTo>
                    <a:pt x="17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4718"/>
            <p:cNvSpPr/>
            <p:nvPr>
              <p:custDataLst>
                <p:tags r:id="rId110"/>
              </p:custDataLst>
            </p:nvPr>
          </p:nvSpPr>
          <p:spPr>
            <a:xfrm>
              <a:off x="4651440" y="3929150"/>
              <a:ext cx="155511" cy="7589"/>
            </a:xfrm>
            <a:custGeom>
              <a:avLst/>
              <a:gdLst/>
              <a:ahLst/>
              <a:cxnLst/>
              <a:rect l="0" t="0" r="0" b="0"/>
              <a:pathLst>
                <a:path w="155511" h="7589">
                  <a:moveTo>
                    <a:pt x="9460" y="1500"/>
                  </a:moveTo>
                  <a:lnTo>
                    <a:pt x="9460" y="1500"/>
                  </a:lnTo>
                  <a:lnTo>
                    <a:pt x="6089" y="1500"/>
                  </a:lnTo>
                  <a:lnTo>
                    <a:pt x="5096" y="2205"/>
                  </a:lnTo>
                  <a:lnTo>
                    <a:pt x="4434" y="3381"/>
                  </a:lnTo>
                  <a:lnTo>
                    <a:pt x="3993" y="4871"/>
                  </a:lnTo>
                  <a:lnTo>
                    <a:pt x="2993" y="5864"/>
                  </a:lnTo>
                  <a:lnTo>
                    <a:pt x="0" y="6967"/>
                  </a:lnTo>
                  <a:lnTo>
                    <a:pt x="331" y="7261"/>
                  </a:lnTo>
                  <a:lnTo>
                    <a:pt x="4462" y="7588"/>
                  </a:lnTo>
                  <a:lnTo>
                    <a:pt x="47102" y="2789"/>
                  </a:lnTo>
                  <a:lnTo>
                    <a:pt x="83643" y="0"/>
                  </a:lnTo>
                  <a:lnTo>
                    <a:pt x="155510" y="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917"/>
          <p:cNvGrpSpPr/>
          <p:nvPr/>
        </p:nvGrpSpPr>
        <p:grpSpPr>
          <a:xfrm>
            <a:off x="8293100" y="304670"/>
            <a:ext cx="3740151" cy="2609880"/>
            <a:chOff x="8293100" y="304670"/>
            <a:chExt cx="3740151" cy="2609880"/>
          </a:xfrm>
        </p:grpSpPr>
        <p:sp>
          <p:nvSpPr>
            <p:cNvPr id="114" name="SMARTInkShape-4719"/>
            <p:cNvSpPr/>
            <p:nvPr>
              <p:custDataLst>
                <p:tags r:id="rId81"/>
              </p:custDataLst>
            </p:nvPr>
          </p:nvSpPr>
          <p:spPr>
            <a:xfrm>
              <a:off x="10777391" y="381000"/>
              <a:ext cx="93810" cy="88665"/>
            </a:xfrm>
            <a:custGeom>
              <a:avLst/>
              <a:gdLst/>
              <a:ahLst/>
              <a:cxnLst/>
              <a:rect l="0" t="0" r="0" b="0"/>
              <a:pathLst>
                <a:path w="93810" h="88665">
                  <a:moveTo>
                    <a:pt x="11259" y="25400"/>
                  </a:moveTo>
                  <a:lnTo>
                    <a:pt x="11259" y="25400"/>
                  </a:lnTo>
                  <a:lnTo>
                    <a:pt x="11258" y="19933"/>
                  </a:lnTo>
                  <a:lnTo>
                    <a:pt x="7888" y="15941"/>
                  </a:lnTo>
                  <a:lnTo>
                    <a:pt x="6233" y="10377"/>
                  </a:lnTo>
                  <a:lnTo>
                    <a:pt x="5791" y="6918"/>
                  </a:lnTo>
                  <a:lnTo>
                    <a:pt x="4791" y="5318"/>
                  </a:lnTo>
                  <a:lnTo>
                    <a:pt x="3419" y="4956"/>
                  </a:lnTo>
                  <a:lnTo>
                    <a:pt x="1800" y="5421"/>
                  </a:lnTo>
                  <a:lnTo>
                    <a:pt x="0" y="13463"/>
                  </a:lnTo>
                  <a:lnTo>
                    <a:pt x="567" y="57774"/>
                  </a:lnTo>
                  <a:lnTo>
                    <a:pt x="7423" y="84398"/>
                  </a:lnTo>
                  <a:lnTo>
                    <a:pt x="10112" y="87310"/>
                  </a:lnTo>
                  <a:lnTo>
                    <a:pt x="13316" y="88545"/>
                  </a:lnTo>
                  <a:lnTo>
                    <a:pt x="16864" y="88664"/>
                  </a:lnTo>
                  <a:lnTo>
                    <a:pt x="22688" y="86913"/>
                  </a:lnTo>
                  <a:lnTo>
                    <a:pt x="25229" y="85459"/>
                  </a:lnTo>
                  <a:lnTo>
                    <a:pt x="29932" y="78198"/>
                  </a:lnTo>
                  <a:lnTo>
                    <a:pt x="39636" y="55522"/>
                  </a:lnTo>
                  <a:lnTo>
                    <a:pt x="41466" y="55359"/>
                  </a:lnTo>
                  <a:lnTo>
                    <a:pt x="43391" y="56662"/>
                  </a:lnTo>
                  <a:lnTo>
                    <a:pt x="48118" y="61166"/>
                  </a:lnTo>
                  <a:lnTo>
                    <a:pt x="66425" y="73359"/>
                  </a:lnTo>
                  <a:lnTo>
                    <a:pt x="73642" y="74937"/>
                  </a:lnTo>
                  <a:lnTo>
                    <a:pt x="79672" y="73757"/>
                  </a:lnTo>
                  <a:lnTo>
                    <a:pt x="82268" y="72455"/>
                  </a:lnTo>
                  <a:lnTo>
                    <a:pt x="83998" y="70175"/>
                  </a:lnTo>
                  <a:lnTo>
                    <a:pt x="86434" y="60931"/>
                  </a:lnTo>
                  <a:lnTo>
                    <a:pt x="9380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720"/>
            <p:cNvSpPr/>
            <p:nvPr>
              <p:custDataLst>
                <p:tags r:id="rId82"/>
              </p:custDataLst>
            </p:nvPr>
          </p:nvSpPr>
          <p:spPr>
            <a:xfrm>
              <a:off x="10283342" y="304670"/>
              <a:ext cx="48109" cy="247781"/>
            </a:xfrm>
            <a:custGeom>
              <a:avLst/>
              <a:gdLst/>
              <a:ahLst/>
              <a:cxnLst/>
              <a:rect l="0" t="0" r="0" b="0"/>
              <a:pathLst>
                <a:path w="48109" h="247781">
                  <a:moveTo>
                    <a:pt x="3658" y="12830"/>
                  </a:moveTo>
                  <a:lnTo>
                    <a:pt x="3658" y="12830"/>
                  </a:lnTo>
                  <a:lnTo>
                    <a:pt x="3658" y="7363"/>
                  </a:lnTo>
                  <a:lnTo>
                    <a:pt x="287" y="0"/>
                  </a:lnTo>
                  <a:lnTo>
                    <a:pt x="0" y="43"/>
                  </a:lnTo>
                  <a:lnTo>
                    <a:pt x="8314" y="43963"/>
                  </a:lnTo>
                  <a:lnTo>
                    <a:pt x="13660" y="89788"/>
                  </a:lnTo>
                  <a:lnTo>
                    <a:pt x="16264" y="129785"/>
                  </a:lnTo>
                  <a:lnTo>
                    <a:pt x="19373" y="162882"/>
                  </a:lnTo>
                  <a:lnTo>
                    <a:pt x="25090" y="210474"/>
                  </a:lnTo>
                  <a:lnTo>
                    <a:pt x="48108" y="2477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721"/>
            <p:cNvSpPr/>
            <p:nvPr>
              <p:custDataLst>
                <p:tags r:id="rId83"/>
              </p:custDataLst>
            </p:nvPr>
          </p:nvSpPr>
          <p:spPr>
            <a:xfrm>
              <a:off x="9916404" y="383182"/>
              <a:ext cx="148347" cy="685710"/>
            </a:xfrm>
            <a:custGeom>
              <a:avLst/>
              <a:gdLst/>
              <a:ahLst/>
              <a:cxnLst/>
              <a:rect l="0" t="0" r="0" b="0"/>
              <a:pathLst>
                <a:path w="148347" h="685710">
                  <a:moveTo>
                    <a:pt x="148346" y="29568"/>
                  </a:moveTo>
                  <a:lnTo>
                    <a:pt x="148346" y="29568"/>
                  </a:lnTo>
                  <a:lnTo>
                    <a:pt x="139508" y="15262"/>
                  </a:lnTo>
                  <a:lnTo>
                    <a:pt x="123306" y="5182"/>
                  </a:lnTo>
                  <a:lnTo>
                    <a:pt x="104003" y="0"/>
                  </a:lnTo>
                  <a:lnTo>
                    <a:pt x="74765" y="8577"/>
                  </a:lnTo>
                  <a:lnTo>
                    <a:pt x="49404" y="27895"/>
                  </a:lnTo>
                  <a:lnTo>
                    <a:pt x="40872" y="47169"/>
                  </a:lnTo>
                  <a:lnTo>
                    <a:pt x="38491" y="69846"/>
                  </a:lnTo>
                  <a:lnTo>
                    <a:pt x="48461" y="117017"/>
                  </a:lnTo>
                  <a:lnTo>
                    <a:pt x="57386" y="138284"/>
                  </a:lnTo>
                  <a:lnTo>
                    <a:pt x="87839" y="184224"/>
                  </a:lnTo>
                  <a:lnTo>
                    <a:pt x="108245" y="228135"/>
                  </a:lnTo>
                  <a:lnTo>
                    <a:pt x="111003" y="249053"/>
                  </a:lnTo>
                  <a:lnTo>
                    <a:pt x="106707" y="280867"/>
                  </a:lnTo>
                  <a:lnTo>
                    <a:pt x="99501" y="298595"/>
                  </a:lnTo>
                  <a:lnTo>
                    <a:pt x="84248" y="319065"/>
                  </a:lnTo>
                  <a:lnTo>
                    <a:pt x="74938" y="327096"/>
                  </a:lnTo>
                  <a:lnTo>
                    <a:pt x="49440" y="337296"/>
                  </a:lnTo>
                  <a:lnTo>
                    <a:pt x="41358" y="339197"/>
                  </a:lnTo>
                  <a:lnTo>
                    <a:pt x="38921" y="338998"/>
                  </a:lnTo>
                  <a:lnTo>
                    <a:pt x="37295" y="338161"/>
                  </a:lnTo>
                  <a:lnTo>
                    <a:pt x="36212" y="336896"/>
                  </a:lnTo>
                  <a:lnTo>
                    <a:pt x="36901" y="336759"/>
                  </a:lnTo>
                  <a:lnTo>
                    <a:pt x="58655" y="346799"/>
                  </a:lnTo>
                  <a:lnTo>
                    <a:pt x="74891" y="358199"/>
                  </a:lnTo>
                  <a:lnTo>
                    <a:pt x="88639" y="377256"/>
                  </a:lnTo>
                  <a:lnTo>
                    <a:pt x="98278" y="407518"/>
                  </a:lnTo>
                  <a:lnTo>
                    <a:pt x="95490" y="450038"/>
                  </a:lnTo>
                  <a:lnTo>
                    <a:pt x="82355" y="488271"/>
                  </a:lnTo>
                  <a:lnTo>
                    <a:pt x="56001" y="530679"/>
                  </a:lnTo>
                  <a:lnTo>
                    <a:pt x="26650" y="574433"/>
                  </a:lnTo>
                  <a:lnTo>
                    <a:pt x="7734" y="603829"/>
                  </a:lnTo>
                  <a:lnTo>
                    <a:pt x="0" y="627013"/>
                  </a:lnTo>
                  <a:lnTo>
                    <a:pt x="519" y="652422"/>
                  </a:lnTo>
                  <a:lnTo>
                    <a:pt x="4638" y="660704"/>
                  </a:lnTo>
                  <a:lnTo>
                    <a:pt x="18624" y="675551"/>
                  </a:lnTo>
                  <a:lnTo>
                    <a:pt x="36600" y="683560"/>
                  </a:lnTo>
                  <a:lnTo>
                    <a:pt x="56348" y="685709"/>
                  </a:lnTo>
                  <a:lnTo>
                    <a:pt x="88004" y="678279"/>
                  </a:lnTo>
                  <a:lnTo>
                    <a:pt x="135646" y="65821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4722"/>
            <p:cNvSpPr/>
            <p:nvPr>
              <p:custDataLst>
                <p:tags r:id="rId84"/>
              </p:custDataLst>
            </p:nvPr>
          </p:nvSpPr>
          <p:spPr>
            <a:xfrm>
              <a:off x="9621132" y="685800"/>
              <a:ext cx="100719" cy="36336"/>
            </a:xfrm>
            <a:custGeom>
              <a:avLst/>
              <a:gdLst/>
              <a:ahLst/>
              <a:cxnLst/>
              <a:rect l="0" t="0" r="0" b="0"/>
              <a:pathLst>
                <a:path w="100719" h="36336">
                  <a:moveTo>
                    <a:pt x="5468" y="25400"/>
                  </a:moveTo>
                  <a:lnTo>
                    <a:pt x="5468" y="25400"/>
                  </a:lnTo>
                  <a:lnTo>
                    <a:pt x="0" y="36335"/>
                  </a:lnTo>
                  <a:lnTo>
                    <a:pt x="12863" y="34206"/>
                  </a:lnTo>
                  <a:lnTo>
                    <a:pt x="48974" y="21390"/>
                  </a:lnTo>
                  <a:lnTo>
                    <a:pt x="10071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4723"/>
            <p:cNvSpPr/>
            <p:nvPr>
              <p:custDataLst>
                <p:tags r:id="rId85"/>
              </p:custDataLst>
            </p:nvPr>
          </p:nvSpPr>
          <p:spPr>
            <a:xfrm>
              <a:off x="9321800" y="506394"/>
              <a:ext cx="65040" cy="223857"/>
            </a:xfrm>
            <a:custGeom>
              <a:avLst/>
              <a:gdLst/>
              <a:ahLst/>
              <a:cxnLst/>
              <a:rect l="0" t="0" r="0" b="0"/>
              <a:pathLst>
                <a:path w="65040" h="223857">
                  <a:moveTo>
                    <a:pt x="0" y="14306"/>
                  </a:moveTo>
                  <a:lnTo>
                    <a:pt x="0" y="14306"/>
                  </a:lnTo>
                  <a:lnTo>
                    <a:pt x="13815" y="2372"/>
                  </a:lnTo>
                  <a:lnTo>
                    <a:pt x="17676" y="0"/>
                  </a:lnTo>
                  <a:lnTo>
                    <a:pt x="21662" y="1241"/>
                  </a:lnTo>
                  <a:lnTo>
                    <a:pt x="29853" y="10146"/>
                  </a:lnTo>
                  <a:lnTo>
                    <a:pt x="57148" y="53812"/>
                  </a:lnTo>
                  <a:lnTo>
                    <a:pt x="64990" y="85357"/>
                  </a:lnTo>
                  <a:lnTo>
                    <a:pt x="65039" y="122612"/>
                  </a:lnTo>
                  <a:lnTo>
                    <a:pt x="57214" y="150348"/>
                  </a:lnTo>
                  <a:lnTo>
                    <a:pt x="33200" y="191070"/>
                  </a:lnTo>
                  <a:lnTo>
                    <a:pt x="0" y="2238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4724"/>
            <p:cNvSpPr/>
            <p:nvPr>
              <p:custDataLst>
                <p:tags r:id="rId86"/>
              </p:custDataLst>
            </p:nvPr>
          </p:nvSpPr>
          <p:spPr>
            <a:xfrm>
              <a:off x="9582150" y="615950"/>
              <a:ext cx="133351" cy="38101"/>
            </a:xfrm>
            <a:custGeom>
              <a:avLst/>
              <a:gdLst/>
              <a:ahLst/>
              <a:cxnLst/>
              <a:rect l="0" t="0" r="0" b="0"/>
              <a:pathLst>
                <a:path w="133351" h="38101">
                  <a:moveTo>
                    <a:pt x="0" y="38100"/>
                  </a:moveTo>
                  <a:lnTo>
                    <a:pt x="0" y="38100"/>
                  </a:lnTo>
                  <a:lnTo>
                    <a:pt x="3370" y="38100"/>
                  </a:lnTo>
                  <a:lnTo>
                    <a:pt x="4363" y="36689"/>
                  </a:lnTo>
                  <a:lnTo>
                    <a:pt x="5467" y="31358"/>
                  </a:lnTo>
                  <a:lnTo>
                    <a:pt x="7879" y="28666"/>
                  </a:lnTo>
                  <a:lnTo>
                    <a:pt x="37249" y="10554"/>
                  </a:lnTo>
                  <a:lnTo>
                    <a:pt x="71871" y="3441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4725"/>
            <p:cNvSpPr/>
            <p:nvPr>
              <p:custDataLst>
                <p:tags r:id="rId87"/>
              </p:custDataLst>
            </p:nvPr>
          </p:nvSpPr>
          <p:spPr>
            <a:xfrm>
              <a:off x="9239282" y="585644"/>
              <a:ext cx="59913" cy="239619"/>
            </a:xfrm>
            <a:custGeom>
              <a:avLst/>
              <a:gdLst/>
              <a:ahLst/>
              <a:cxnLst/>
              <a:rect l="0" t="0" r="0" b="0"/>
              <a:pathLst>
                <a:path w="59913" h="239619">
                  <a:moveTo>
                    <a:pt x="12668" y="112856"/>
                  </a:moveTo>
                  <a:lnTo>
                    <a:pt x="12668" y="112856"/>
                  </a:lnTo>
                  <a:lnTo>
                    <a:pt x="18135" y="101921"/>
                  </a:lnTo>
                  <a:lnTo>
                    <a:pt x="6119" y="145728"/>
                  </a:lnTo>
                  <a:lnTo>
                    <a:pt x="1183" y="188807"/>
                  </a:lnTo>
                  <a:lnTo>
                    <a:pt x="75" y="235348"/>
                  </a:lnTo>
                  <a:lnTo>
                    <a:pt x="0" y="239618"/>
                  </a:lnTo>
                  <a:lnTo>
                    <a:pt x="8809" y="197740"/>
                  </a:lnTo>
                  <a:lnTo>
                    <a:pt x="13316" y="157480"/>
                  </a:lnTo>
                  <a:lnTo>
                    <a:pt x="21169" y="116122"/>
                  </a:lnTo>
                  <a:lnTo>
                    <a:pt x="24829" y="79879"/>
                  </a:lnTo>
                  <a:lnTo>
                    <a:pt x="30774" y="43348"/>
                  </a:lnTo>
                  <a:lnTo>
                    <a:pt x="42342" y="1780"/>
                  </a:lnTo>
                  <a:lnTo>
                    <a:pt x="44445" y="0"/>
                  </a:lnTo>
                  <a:lnTo>
                    <a:pt x="47258" y="224"/>
                  </a:lnTo>
                  <a:lnTo>
                    <a:pt x="50544" y="1785"/>
                  </a:lnTo>
                  <a:lnTo>
                    <a:pt x="52735" y="5647"/>
                  </a:lnTo>
                  <a:lnTo>
                    <a:pt x="59912" y="39985"/>
                  </a:lnTo>
                  <a:lnTo>
                    <a:pt x="55672" y="71274"/>
                  </a:lnTo>
                  <a:lnTo>
                    <a:pt x="45479" y="103985"/>
                  </a:lnTo>
                  <a:lnTo>
                    <a:pt x="40892" y="111175"/>
                  </a:lnTo>
                  <a:lnTo>
                    <a:pt x="35717" y="115969"/>
                  </a:lnTo>
                  <a:lnTo>
                    <a:pt x="30151" y="119165"/>
                  </a:lnTo>
                  <a:lnTo>
                    <a:pt x="25029" y="119178"/>
                  </a:lnTo>
                  <a:lnTo>
                    <a:pt x="6318" y="1065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4726"/>
            <p:cNvSpPr/>
            <p:nvPr>
              <p:custDataLst>
                <p:tags r:id="rId88"/>
              </p:custDataLst>
            </p:nvPr>
          </p:nvSpPr>
          <p:spPr>
            <a:xfrm>
              <a:off x="9158166" y="528069"/>
              <a:ext cx="62035" cy="221232"/>
            </a:xfrm>
            <a:custGeom>
              <a:avLst/>
              <a:gdLst/>
              <a:ahLst/>
              <a:cxnLst/>
              <a:rect l="0" t="0" r="0" b="0"/>
              <a:pathLst>
                <a:path w="62035" h="221232">
                  <a:moveTo>
                    <a:pt x="62034" y="11681"/>
                  </a:moveTo>
                  <a:lnTo>
                    <a:pt x="62034" y="11681"/>
                  </a:lnTo>
                  <a:lnTo>
                    <a:pt x="55292" y="1568"/>
                  </a:lnTo>
                  <a:lnTo>
                    <a:pt x="52600" y="0"/>
                  </a:lnTo>
                  <a:lnTo>
                    <a:pt x="50101" y="366"/>
                  </a:lnTo>
                  <a:lnTo>
                    <a:pt x="30906" y="14463"/>
                  </a:lnTo>
                  <a:lnTo>
                    <a:pt x="14789" y="38297"/>
                  </a:lnTo>
                  <a:lnTo>
                    <a:pt x="6135" y="70639"/>
                  </a:lnTo>
                  <a:lnTo>
                    <a:pt x="1100" y="107153"/>
                  </a:lnTo>
                  <a:lnTo>
                    <a:pt x="0" y="145802"/>
                  </a:lnTo>
                  <a:lnTo>
                    <a:pt x="5240" y="184692"/>
                  </a:lnTo>
                  <a:lnTo>
                    <a:pt x="30284" y="22123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4727"/>
            <p:cNvSpPr/>
            <p:nvPr>
              <p:custDataLst>
                <p:tags r:id="rId89"/>
              </p:custDataLst>
            </p:nvPr>
          </p:nvSpPr>
          <p:spPr>
            <a:xfrm>
              <a:off x="9042406" y="629544"/>
              <a:ext cx="82545" cy="107057"/>
            </a:xfrm>
            <a:custGeom>
              <a:avLst/>
              <a:gdLst/>
              <a:ahLst/>
              <a:cxnLst/>
              <a:rect l="0" t="0" r="0" b="0"/>
              <a:pathLst>
                <a:path w="82545" h="107057">
                  <a:moveTo>
                    <a:pt x="6344" y="18156"/>
                  </a:moveTo>
                  <a:lnTo>
                    <a:pt x="6344" y="18156"/>
                  </a:lnTo>
                  <a:lnTo>
                    <a:pt x="5638" y="34762"/>
                  </a:lnTo>
                  <a:lnTo>
                    <a:pt x="255" y="81808"/>
                  </a:lnTo>
                  <a:lnTo>
                    <a:pt x="9" y="104439"/>
                  </a:lnTo>
                  <a:lnTo>
                    <a:pt x="0" y="102836"/>
                  </a:lnTo>
                  <a:lnTo>
                    <a:pt x="8832" y="64265"/>
                  </a:lnTo>
                  <a:lnTo>
                    <a:pt x="26433" y="20052"/>
                  </a:lnTo>
                  <a:lnTo>
                    <a:pt x="35498" y="5828"/>
                  </a:lnTo>
                  <a:lnTo>
                    <a:pt x="39891" y="2176"/>
                  </a:lnTo>
                  <a:lnTo>
                    <a:pt x="44231" y="447"/>
                  </a:lnTo>
                  <a:lnTo>
                    <a:pt x="48535" y="0"/>
                  </a:lnTo>
                  <a:lnTo>
                    <a:pt x="52110" y="2524"/>
                  </a:lnTo>
                  <a:lnTo>
                    <a:pt x="68598" y="37909"/>
                  </a:lnTo>
                  <a:lnTo>
                    <a:pt x="78898" y="84531"/>
                  </a:lnTo>
                  <a:lnTo>
                    <a:pt x="82544" y="1070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4728"/>
            <p:cNvSpPr/>
            <p:nvPr>
              <p:custDataLst>
                <p:tags r:id="rId90"/>
              </p:custDataLst>
            </p:nvPr>
          </p:nvSpPr>
          <p:spPr>
            <a:xfrm>
              <a:off x="8969179" y="647700"/>
              <a:ext cx="60522" cy="124676"/>
            </a:xfrm>
            <a:custGeom>
              <a:avLst/>
              <a:gdLst/>
              <a:ahLst/>
              <a:cxnLst/>
              <a:rect l="0" t="0" r="0" b="0"/>
              <a:pathLst>
                <a:path w="60522" h="124676">
                  <a:moveTo>
                    <a:pt x="3371" y="38100"/>
                  </a:moveTo>
                  <a:lnTo>
                    <a:pt x="3371" y="38100"/>
                  </a:lnTo>
                  <a:lnTo>
                    <a:pt x="3371" y="32633"/>
                  </a:lnTo>
                  <a:lnTo>
                    <a:pt x="0" y="28641"/>
                  </a:lnTo>
                  <a:lnTo>
                    <a:pt x="14959" y="43361"/>
                  </a:lnTo>
                  <a:lnTo>
                    <a:pt x="33975" y="80033"/>
                  </a:lnTo>
                  <a:lnTo>
                    <a:pt x="36257" y="96013"/>
                  </a:lnTo>
                  <a:lnTo>
                    <a:pt x="35346" y="119154"/>
                  </a:lnTo>
                  <a:lnTo>
                    <a:pt x="33860" y="121770"/>
                  </a:lnTo>
                  <a:lnTo>
                    <a:pt x="31458" y="123513"/>
                  </a:lnTo>
                  <a:lnTo>
                    <a:pt x="28445" y="124675"/>
                  </a:lnTo>
                  <a:lnTo>
                    <a:pt x="26437" y="123333"/>
                  </a:lnTo>
                  <a:lnTo>
                    <a:pt x="24206" y="116198"/>
                  </a:lnTo>
                  <a:lnTo>
                    <a:pt x="23479" y="79162"/>
                  </a:lnTo>
                  <a:lnTo>
                    <a:pt x="28300" y="45563"/>
                  </a:lnTo>
                  <a:lnTo>
                    <a:pt x="34676" y="28717"/>
                  </a:lnTo>
                  <a:lnTo>
                    <a:pt x="6052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4729"/>
            <p:cNvSpPr/>
            <p:nvPr>
              <p:custDataLst>
                <p:tags r:id="rId91"/>
              </p:custDataLst>
            </p:nvPr>
          </p:nvSpPr>
          <p:spPr>
            <a:xfrm>
              <a:off x="8889477" y="660725"/>
              <a:ext cx="44974" cy="127740"/>
            </a:xfrm>
            <a:custGeom>
              <a:avLst/>
              <a:gdLst/>
              <a:ahLst/>
              <a:cxnLst/>
              <a:rect l="0" t="0" r="0" b="0"/>
              <a:pathLst>
                <a:path w="44974" h="127740">
                  <a:moveTo>
                    <a:pt x="13223" y="69525"/>
                  </a:moveTo>
                  <a:lnTo>
                    <a:pt x="13223" y="69525"/>
                  </a:lnTo>
                  <a:lnTo>
                    <a:pt x="13223" y="73183"/>
                  </a:lnTo>
                  <a:lnTo>
                    <a:pt x="13223" y="60871"/>
                  </a:lnTo>
                  <a:lnTo>
                    <a:pt x="32046" y="18387"/>
                  </a:lnTo>
                  <a:lnTo>
                    <a:pt x="34994" y="7286"/>
                  </a:lnTo>
                  <a:lnTo>
                    <a:pt x="33953" y="0"/>
                  </a:lnTo>
                  <a:lnTo>
                    <a:pt x="31982" y="597"/>
                  </a:lnTo>
                  <a:lnTo>
                    <a:pt x="14743" y="25893"/>
                  </a:lnTo>
                  <a:lnTo>
                    <a:pt x="2463" y="54480"/>
                  </a:lnTo>
                  <a:lnTo>
                    <a:pt x="0" y="89762"/>
                  </a:lnTo>
                  <a:lnTo>
                    <a:pt x="4053" y="106977"/>
                  </a:lnTo>
                  <a:lnTo>
                    <a:pt x="7110" y="113543"/>
                  </a:lnTo>
                  <a:lnTo>
                    <a:pt x="16151" y="122720"/>
                  </a:lnTo>
                  <a:lnTo>
                    <a:pt x="21525" y="126155"/>
                  </a:lnTo>
                  <a:lnTo>
                    <a:pt x="26518" y="127739"/>
                  </a:lnTo>
                  <a:lnTo>
                    <a:pt x="44973" y="12667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4730"/>
            <p:cNvSpPr/>
            <p:nvPr>
              <p:custDataLst>
                <p:tags r:id="rId92"/>
              </p:custDataLst>
            </p:nvPr>
          </p:nvSpPr>
          <p:spPr>
            <a:xfrm>
              <a:off x="8725782" y="503080"/>
              <a:ext cx="129525" cy="330992"/>
            </a:xfrm>
            <a:custGeom>
              <a:avLst/>
              <a:gdLst/>
              <a:ahLst/>
              <a:cxnLst/>
              <a:rect l="0" t="0" r="0" b="0"/>
              <a:pathLst>
                <a:path w="129525" h="330992">
                  <a:moveTo>
                    <a:pt x="5468" y="106520"/>
                  </a:moveTo>
                  <a:lnTo>
                    <a:pt x="5468" y="106520"/>
                  </a:lnTo>
                  <a:lnTo>
                    <a:pt x="5468" y="97682"/>
                  </a:lnTo>
                  <a:lnTo>
                    <a:pt x="4762" y="96394"/>
                  </a:lnTo>
                  <a:lnTo>
                    <a:pt x="3587" y="95536"/>
                  </a:lnTo>
                  <a:lnTo>
                    <a:pt x="2097" y="94964"/>
                  </a:lnTo>
                  <a:lnTo>
                    <a:pt x="1104" y="95288"/>
                  </a:lnTo>
                  <a:lnTo>
                    <a:pt x="441" y="96210"/>
                  </a:lnTo>
                  <a:lnTo>
                    <a:pt x="0" y="97530"/>
                  </a:lnTo>
                  <a:lnTo>
                    <a:pt x="8034" y="134470"/>
                  </a:lnTo>
                  <a:lnTo>
                    <a:pt x="14067" y="170775"/>
                  </a:lnTo>
                  <a:lnTo>
                    <a:pt x="20324" y="208344"/>
                  </a:lnTo>
                  <a:lnTo>
                    <a:pt x="30873" y="254690"/>
                  </a:lnTo>
                  <a:lnTo>
                    <a:pt x="35965" y="295322"/>
                  </a:lnTo>
                  <a:lnTo>
                    <a:pt x="36969" y="317877"/>
                  </a:lnTo>
                  <a:lnTo>
                    <a:pt x="32832" y="275303"/>
                  </a:lnTo>
                  <a:lnTo>
                    <a:pt x="30745" y="239707"/>
                  </a:lnTo>
                  <a:lnTo>
                    <a:pt x="27756" y="202638"/>
                  </a:lnTo>
                  <a:lnTo>
                    <a:pt x="24075" y="162174"/>
                  </a:lnTo>
                  <a:lnTo>
                    <a:pt x="21499" y="122083"/>
                  </a:lnTo>
                  <a:lnTo>
                    <a:pt x="22706" y="85450"/>
                  </a:lnTo>
                  <a:lnTo>
                    <a:pt x="23981" y="46576"/>
                  </a:lnTo>
                  <a:lnTo>
                    <a:pt x="29480" y="10274"/>
                  </a:lnTo>
                  <a:lnTo>
                    <a:pt x="33309" y="714"/>
                  </a:lnTo>
                  <a:lnTo>
                    <a:pt x="36023" y="0"/>
                  </a:lnTo>
                  <a:lnTo>
                    <a:pt x="39243" y="1640"/>
                  </a:lnTo>
                  <a:lnTo>
                    <a:pt x="54552" y="19481"/>
                  </a:lnTo>
                  <a:lnTo>
                    <a:pt x="76216" y="66818"/>
                  </a:lnTo>
                  <a:lnTo>
                    <a:pt x="85660" y="105054"/>
                  </a:lnTo>
                  <a:lnTo>
                    <a:pt x="91474" y="142461"/>
                  </a:lnTo>
                  <a:lnTo>
                    <a:pt x="94255" y="186451"/>
                  </a:lnTo>
                  <a:lnTo>
                    <a:pt x="94998" y="187324"/>
                  </a:lnTo>
                  <a:lnTo>
                    <a:pt x="97705" y="188294"/>
                  </a:lnTo>
                  <a:lnTo>
                    <a:pt x="103196" y="188840"/>
                  </a:lnTo>
                  <a:lnTo>
                    <a:pt x="112662" y="195744"/>
                  </a:lnTo>
                  <a:lnTo>
                    <a:pt x="124404" y="206726"/>
                  </a:lnTo>
                  <a:lnTo>
                    <a:pt x="128884" y="220436"/>
                  </a:lnTo>
                  <a:lnTo>
                    <a:pt x="129524" y="249869"/>
                  </a:lnTo>
                  <a:lnTo>
                    <a:pt x="125515" y="271125"/>
                  </a:lnTo>
                  <a:lnTo>
                    <a:pt x="111358" y="294992"/>
                  </a:lnTo>
                  <a:lnTo>
                    <a:pt x="88138" y="321761"/>
                  </a:lnTo>
                  <a:lnTo>
                    <a:pt x="73472" y="330064"/>
                  </a:lnTo>
                  <a:lnTo>
                    <a:pt x="61797" y="330991"/>
                  </a:lnTo>
                  <a:lnTo>
                    <a:pt x="55721" y="330251"/>
                  </a:lnTo>
                  <a:lnTo>
                    <a:pt x="50964" y="326935"/>
                  </a:lnTo>
                  <a:lnTo>
                    <a:pt x="43798" y="315725"/>
                  </a:lnTo>
                  <a:lnTo>
                    <a:pt x="37218" y="2906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4731"/>
            <p:cNvSpPr/>
            <p:nvPr>
              <p:custDataLst>
                <p:tags r:id="rId93"/>
              </p:custDataLst>
            </p:nvPr>
          </p:nvSpPr>
          <p:spPr>
            <a:xfrm>
              <a:off x="10896111" y="2870200"/>
              <a:ext cx="1137140" cy="44350"/>
            </a:xfrm>
            <a:custGeom>
              <a:avLst/>
              <a:gdLst/>
              <a:ahLst/>
              <a:cxnLst/>
              <a:rect l="0" t="0" r="0" b="0"/>
              <a:pathLst>
                <a:path w="1137140" h="44350">
                  <a:moveTo>
                    <a:pt x="0" y="31385"/>
                  </a:moveTo>
                  <a:lnTo>
                    <a:pt x="0" y="31385"/>
                  </a:lnTo>
                  <a:lnTo>
                    <a:pt x="15063" y="31489"/>
                  </a:lnTo>
                  <a:lnTo>
                    <a:pt x="42661" y="31576"/>
                  </a:lnTo>
                  <a:lnTo>
                    <a:pt x="72348" y="31634"/>
                  </a:lnTo>
                  <a:lnTo>
                    <a:pt x="103428" y="31672"/>
                  </a:lnTo>
                  <a:lnTo>
                    <a:pt x="136848" y="32404"/>
                  </a:lnTo>
                  <a:lnTo>
                    <a:pt x="171828" y="33597"/>
                  </a:lnTo>
                  <a:lnTo>
                    <a:pt x="207848" y="35098"/>
                  </a:lnTo>
                  <a:lnTo>
                    <a:pt x="245972" y="36804"/>
                  </a:lnTo>
                  <a:lnTo>
                    <a:pt x="285500" y="38647"/>
                  </a:lnTo>
                  <a:lnTo>
                    <a:pt x="325963" y="40581"/>
                  </a:lnTo>
                  <a:lnTo>
                    <a:pt x="367755" y="41871"/>
                  </a:lnTo>
                  <a:lnTo>
                    <a:pt x="410432" y="42731"/>
                  </a:lnTo>
                  <a:lnTo>
                    <a:pt x="453702" y="43304"/>
                  </a:lnTo>
                  <a:lnTo>
                    <a:pt x="497363" y="43686"/>
                  </a:lnTo>
                  <a:lnTo>
                    <a:pt x="541289" y="43941"/>
                  </a:lnTo>
                  <a:lnTo>
                    <a:pt x="585389" y="44110"/>
                  </a:lnTo>
                  <a:lnTo>
                    <a:pt x="626077" y="44223"/>
                  </a:lnTo>
                  <a:lnTo>
                    <a:pt x="664493" y="44299"/>
                  </a:lnTo>
                  <a:lnTo>
                    <a:pt x="701392" y="44349"/>
                  </a:lnTo>
                  <a:lnTo>
                    <a:pt x="738692" y="43677"/>
                  </a:lnTo>
                  <a:lnTo>
                    <a:pt x="776257" y="42524"/>
                  </a:lnTo>
                  <a:lnTo>
                    <a:pt x="814000" y="41049"/>
                  </a:lnTo>
                  <a:lnTo>
                    <a:pt x="848335" y="40066"/>
                  </a:lnTo>
                  <a:lnTo>
                    <a:pt x="880398" y="39411"/>
                  </a:lnTo>
                  <a:lnTo>
                    <a:pt x="910945" y="38974"/>
                  </a:lnTo>
                  <a:lnTo>
                    <a:pt x="939070" y="37977"/>
                  </a:lnTo>
                  <a:lnTo>
                    <a:pt x="965581" y="36607"/>
                  </a:lnTo>
                  <a:lnTo>
                    <a:pt x="991018" y="34988"/>
                  </a:lnTo>
                  <a:lnTo>
                    <a:pt x="1036213" y="29426"/>
                  </a:lnTo>
                  <a:lnTo>
                    <a:pt x="1075349" y="21545"/>
                  </a:lnTo>
                  <a:lnTo>
                    <a:pt x="1116950" y="7324"/>
                  </a:lnTo>
                  <a:lnTo>
                    <a:pt x="113713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4732"/>
            <p:cNvSpPr/>
            <p:nvPr>
              <p:custDataLst>
                <p:tags r:id="rId94"/>
              </p:custDataLst>
            </p:nvPr>
          </p:nvSpPr>
          <p:spPr>
            <a:xfrm>
              <a:off x="8293100" y="349250"/>
              <a:ext cx="3657601" cy="2520951"/>
            </a:xfrm>
            <a:custGeom>
              <a:avLst/>
              <a:gdLst/>
              <a:ahLst/>
              <a:cxnLst/>
              <a:rect l="0" t="0" r="0" b="0"/>
              <a:pathLst>
                <a:path w="3657601" h="2520951">
                  <a:moveTo>
                    <a:pt x="0" y="0"/>
                  </a:moveTo>
                  <a:lnTo>
                    <a:pt x="0" y="0"/>
                  </a:lnTo>
                  <a:lnTo>
                    <a:pt x="9433" y="39145"/>
                  </a:lnTo>
                  <a:lnTo>
                    <a:pt x="17297" y="77921"/>
                  </a:lnTo>
                  <a:lnTo>
                    <a:pt x="27546" y="125236"/>
                  </a:lnTo>
                  <a:lnTo>
                    <a:pt x="32939" y="160788"/>
                  </a:lnTo>
                  <a:lnTo>
                    <a:pt x="39569" y="201519"/>
                  </a:lnTo>
                  <a:lnTo>
                    <a:pt x="47220" y="246903"/>
                  </a:lnTo>
                  <a:lnTo>
                    <a:pt x="51235" y="271846"/>
                  </a:lnTo>
                  <a:lnTo>
                    <a:pt x="55324" y="297648"/>
                  </a:lnTo>
                  <a:lnTo>
                    <a:pt x="59460" y="325432"/>
                  </a:lnTo>
                  <a:lnTo>
                    <a:pt x="63629" y="354538"/>
                  </a:lnTo>
                  <a:lnTo>
                    <a:pt x="67819" y="384525"/>
                  </a:lnTo>
                  <a:lnTo>
                    <a:pt x="72024" y="412984"/>
                  </a:lnTo>
                  <a:lnTo>
                    <a:pt x="76238" y="440422"/>
                  </a:lnTo>
                  <a:lnTo>
                    <a:pt x="80458" y="467181"/>
                  </a:lnTo>
                  <a:lnTo>
                    <a:pt x="84683" y="496310"/>
                  </a:lnTo>
                  <a:lnTo>
                    <a:pt x="88911" y="527018"/>
                  </a:lnTo>
                  <a:lnTo>
                    <a:pt x="93140" y="558778"/>
                  </a:lnTo>
                  <a:lnTo>
                    <a:pt x="96665" y="590536"/>
                  </a:lnTo>
                  <a:lnTo>
                    <a:pt x="99721" y="622290"/>
                  </a:lnTo>
                  <a:lnTo>
                    <a:pt x="102464" y="654044"/>
                  </a:lnTo>
                  <a:lnTo>
                    <a:pt x="104998" y="686501"/>
                  </a:lnTo>
                  <a:lnTo>
                    <a:pt x="107393" y="719429"/>
                  </a:lnTo>
                  <a:lnTo>
                    <a:pt x="109696" y="752669"/>
                  </a:lnTo>
                  <a:lnTo>
                    <a:pt x="111936" y="785413"/>
                  </a:lnTo>
                  <a:lnTo>
                    <a:pt x="114135" y="817825"/>
                  </a:lnTo>
                  <a:lnTo>
                    <a:pt x="116306" y="850017"/>
                  </a:lnTo>
                  <a:lnTo>
                    <a:pt x="117754" y="882767"/>
                  </a:lnTo>
                  <a:lnTo>
                    <a:pt x="118719" y="915889"/>
                  </a:lnTo>
                  <a:lnTo>
                    <a:pt x="119362" y="949259"/>
                  </a:lnTo>
                  <a:lnTo>
                    <a:pt x="119791" y="982795"/>
                  </a:lnTo>
                  <a:lnTo>
                    <a:pt x="120077" y="1016441"/>
                  </a:lnTo>
                  <a:lnTo>
                    <a:pt x="120268" y="1050161"/>
                  </a:lnTo>
                  <a:lnTo>
                    <a:pt x="121100" y="1083929"/>
                  </a:lnTo>
                  <a:lnTo>
                    <a:pt x="122362" y="1117731"/>
                  </a:lnTo>
                  <a:lnTo>
                    <a:pt x="123907" y="1151554"/>
                  </a:lnTo>
                  <a:lnTo>
                    <a:pt x="124233" y="1184686"/>
                  </a:lnTo>
                  <a:lnTo>
                    <a:pt x="123744" y="1217357"/>
                  </a:lnTo>
                  <a:lnTo>
                    <a:pt x="122713" y="1249721"/>
                  </a:lnTo>
                  <a:lnTo>
                    <a:pt x="122025" y="1281175"/>
                  </a:lnTo>
                  <a:lnTo>
                    <a:pt x="121566" y="1312022"/>
                  </a:lnTo>
                  <a:lnTo>
                    <a:pt x="121261" y="1342465"/>
                  </a:lnTo>
                  <a:lnTo>
                    <a:pt x="121058" y="1372638"/>
                  </a:lnTo>
                  <a:lnTo>
                    <a:pt x="120921" y="1402631"/>
                  </a:lnTo>
                  <a:lnTo>
                    <a:pt x="120831" y="1432504"/>
                  </a:lnTo>
                  <a:lnTo>
                    <a:pt x="120066" y="1462297"/>
                  </a:lnTo>
                  <a:lnTo>
                    <a:pt x="118849" y="1492037"/>
                  </a:lnTo>
                  <a:lnTo>
                    <a:pt x="117333" y="1521741"/>
                  </a:lnTo>
                  <a:lnTo>
                    <a:pt x="116322" y="1550716"/>
                  </a:lnTo>
                  <a:lnTo>
                    <a:pt x="115648" y="1579205"/>
                  </a:lnTo>
                  <a:lnTo>
                    <a:pt x="115198" y="1607370"/>
                  </a:lnTo>
                  <a:lnTo>
                    <a:pt x="115605" y="1635319"/>
                  </a:lnTo>
                  <a:lnTo>
                    <a:pt x="116580" y="1663124"/>
                  </a:lnTo>
                  <a:lnTo>
                    <a:pt x="117937" y="1690832"/>
                  </a:lnTo>
                  <a:lnTo>
                    <a:pt x="119547" y="1717772"/>
                  </a:lnTo>
                  <a:lnTo>
                    <a:pt x="121326" y="1744198"/>
                  </a:lnTo>
                  <a:lnTo>
                    <a:pt x="123217" y="1770282"/>
                  </a:lnTo>
                  <a:lnTo>
                    <a:pt x="125184" y="1796138"/>
                  </a:lnTo>
                  <a:lnTo>
                    <a:pt x="127200" y="1821842"/>
                  </a:lnTo>
                  <a:lnTo>
                    <a:pt x="129250" y="1847445"/>
                  </a:lnTo>
                  <a:lnTo>
                    <a:pt x="135290" y="1894707"/>
                  </a:lnTo>
                  <a:lnTo>
                    <a:pt x="142679" y="1939231"/>
                  </a:lnTo>
                  <a:lnTo>
                    <a:pt x="150666" y="1982538"/>
                  </a:lnTo>
                  <a:lnTo>
                    <a:pt x="158920" y="2023422"/>
                  </a:lnTo>
                  <a:lnTo>
                    <a:pt x="167997" y="2062055"/>
                  </a:lnTo>
                  <a:lnTo>
                    <a:pt x="179088" y="2098039"/>
                  </a:lnTo>
                  <a:lnTo>
                    <a:pt x="194835" y="2130965"/>
                  </a:lnTo>
                  <a:lnTo>
                    <a:pt x="221652" y="2177269"/>
                  </a:lnTo>
                  <a:lnTo>
                    <a:pt x="249354" y="2220387"/>
                  </a:lnTo>
                  <a:lnTo>
                    <a:pt x="279905" y="2258093"/>
                  </a:lnTo>
                  <a:lnTo>
                    <a:pt x="315062" y="2289726"/>
                  </a:lnTo>
                  <a:lnTo>
                    <a:pt x="358640" y="2318854"/>
                  </a:lnTo>
                  <a:lnTo>
                    <a:pt x="391523" y="2337996"/>
                  </a:lnTo>
                  <a:lnTo>
                    <a:pt x="427305" y="2353559"/>
                  </a:lnTo>
                  <a:lnTo>
                    <a:pt x="466256" y="2367532"/>
                  </a:lnTo>
                  <a:lnTo>
                    <a:pt x="508497" y="2380798"/>
                  </a:lnTo>
                  <a:lnTo>
                    <a:pt x="555493" y="2393749"/>
                  </a:lnTo>
                  <a:lnTo>
                    <a:pt x="580584" y="2398755"/>
                  </a:lnTo>
                  <a:lnTo>
                    <a:pt x="606484" y="2402797"/>
                  </a:lnTo>
                  <a:lnTo>
                    <a:pt x="632923" y="2406198"/>
                  </a:lnTo>
                  <a:lnTo>
                    <a:pt x="660426" y="2409171"/>
                  </a:lnTo>
                  <a:lnTo>
                    <a:pt x="688639" y="2411858"/>
                  </a:lnTo>
                  <a:lnTo>
                    <a:pt x="717326" y="2414356"/>
                  </a:lnTo>
                  <a:lnTo>
                    <a:pt x="748446" y="2416726"/>
                  </a:lnTo>
                  <a:lnTo>
                    <a:pt x="781186" y="2419012"/>
                  </a:lnTo>
                  <a:lnTo>
                    <a:pt x="815007" y="2421241"/>
                  </a:lnTo>
                  <a:lnTo>
                    <a:pt x="850960" y="2423433"/>
                  </a:lnTo>
                  <a:lnTo>
                    <a:pt x="888334" y="2425600"/>
                  </a:lnTo>
                  <a:lnTo>
                    <a:pt x="926656" y="2427750"/>
                  </a:lnTo>
                  <a:lnTo>
                    <a:pt x="967021" y="2429183"/>
                  </a:lnTo>
                  <a:lnTo>
                    <a:pt x="1008748" y="2430139"/>
                  </a:lnTo>
                  <a:lnTo>
                    <a:pt x="1051382" y="2430776"/>
                  </a:lnTo>
                  <a:lnTo>
                    <a:pt x="1095327" y="2430495"/>
                  </a:lnTo>
                  <a:lnTo>
                    <a:pt x="1140146" y="2429602"/>
                  </a:lnTo>
                  <a:lnTo>
                    <a:pt x="1185547" y="2428302"/>
                  </a:lnTo>
                  <a:lnTo>
                    <a:pt x="1230632" y="2427435"/>
                  </a:lnTo>
                  <a:lnTo>
                    <a:pt x="1275504" y="2426856"/>
                  </a:lnTo>
                  <a:lnTo>
                    <a:pt x="1320236" y="2426471"/>
                  </a:lnTo>
                  <a:lnTo>
                    <a:pt x="1365579" y="2426214"/>
                  </a:lnTo>
                  <a:lnTo>
                    <a:pt x="1411331" y="2426042"/>
                  </a:lnTo>
                  <a:lnTo>
                    <a:pt x="1457354" y="2425928"/>
                  </a:lnTo>
                  <a:lnTo>
                    <a:pt x="1505675" y="2425147"/>
                  </a:lnTo>
                  <a:lnTo>
                    <a:pt x="1555528" y="2423920"/>
                  </a:lnTo>
                  <a:lnTo>
                    <a:pt x="1606401" y="2422397"/>
                  </a:lnTo>
                  <a:lnTo>
                    <a:pt x="1657251" y="2421381"/>
                  </a:lnTo>
                  <a:lnTo>
                    <a:pt x="1708083" y="2420704"/>
                  </a:lnTo>
                  <a:lnTo>
                    <a:pt x="1758906" y="2420253"/>
                  </a:lnTo>
                  <a:lnTo>
                    <a:pt x="1809721" y="2420657"/>
                  </a:lnTo>
                  <a:lnTo>
                    <a:pt x="1860530" y="2421633"/>
                  </a:lnTo>
                  <a:lnTo>
                    <a:pt x="1911336" y="2422988"/>
                  </a:lnTo>
                  <a:lnTo>
                    <a:pt x="1962140" y="2423892"/>
                  </a:lnTo>
                  <a:lnTo>
                    <a:pt x="2012944" y="2424495"/>
                  </a:lnTo>
                  <a:lnTo>
                    <a:pt x="2063745" y="2424896"/>
                  </a:lnTo>
                  <a:lnTo>
                    <a:pt x="2113842" y="2425870"/>
                  </a:lnTo>
                  <a:lnTo>
                    <a:pt x="2163466" y="2427224"/>
                  </a:lnTo>
                  <a:lnTo>
                    <a:pt x="2212777" y="2428833"/>
                  </a:lnTo>
                  <a:lnTo>
                    <a:pt x="2261173" y="2430611"/>
                  </a:lnTo>
                  <a:lnTo>
                    <a:pt x="2308960" y="2432502"/>
                  </a:lnTo>
                  <a:lnTo>
                    <a:pt x="2356339" y="2434468"/>
                  </a:lnTo>
                  <a:lnTo>
                    <a:pt x="2404861" y="2436484"/>
                  </a:lnTo>
                  <a:lnTo>
                    <a:pt x="2454140" y="2438534"/>
                  </a:lnTo>
                  <a:lnTo>
                    <a:pt x="2503927" y="2440606"/>
                  </a:lnTo>
                  <a:lnTo>
                    <a:pt x="2554052" y="2443398"/>
                  </a:lnTo>
                  <a:lnTo>
                    <a:pt x="2604401" y="2446671"/>
                  </a:lnTo>
                  <a:lnTo>
                    <a:pt x="2654900" y="2450264"/>
                  </a:lnTo>
                  <a:lnTo>
                    <a:pt x="2702678" y="2454070"/>
                  </a:lnTo>
                  <a:lnTo>
                    <a:pt x="2748641" y="2458019"/>
                  </a:lnTo>
                  <a:lnTo>
                    <a:pt x="2793394" y="2462063"/>
                  </a:lnTo>
                  <a:lnTo>
                    <a:pt x="2837340" y="2465464"/>
                  </a:lnTo>
                  <a:lnTo>
                    <a:pt x="2880749" y="2468437"/>
                  </a:lnTo>
                  <a:lnTo>
                    <a:pt x="2923799" y="2471125"/>
                  </a:lnTo>
                  <a:lnTo>
                    <a:pt x="2966611" y="2474328"/>
                  </a:lnTo>
                  <a:lnTo>
                    <a:pt x="3009264" y="2477874"/>
                  </a:lnTo>
                  <a:lnTo>
                    <a:pt x="3051808" y="2481649"/>
                  </a:lnTo>
                  <a:lnTo>
                    <a:pt x="3092166" y="2485577"/>
                  </a:lnTo>
                  <a:lnTo>
                    <a:pt x="3131066" y="2489607"/>
                  </a:lnTo>
                  <a:lnTo>
                    <a:pt x="3168994" y="2493705"/>
                  </a:lnTo>
                  <a:lnTo>
                    <a:pt x="3205569" y="2497142"/>
                  </a:lnTo>
                  <a:lnTo>
                    <a:pt x="3241240" y="2500139"/>
                  </a:lnTo>
                  <a:lnTo>
                    <a:pt x="3276311" y="2502843"/>
                  </a:lnTo>
                  <a:lnTo>
                    <a:pt x="3310978" y="2505350"/>
                  </a:lnTo>
                  <a:lnTo>
                    <a:pt x="3345380" y="2507728"/>
                  </a:lnTo>
                  <a:lnTo>
                    <a:pt x="3379603" y="2510019"/>
                  </a:lnTo>
                  <a:lnTo>
                    <a:pt x="3411590" y="2512251"/>
                  </a:lnTo>
                  <a:lnTo>
                    <a:pt x="3442088" y="2514445"/>
                  </a:lnTo>
                  <a:lnTo>
                    <a:pt x="3471593" y="2516613"/>
                  </a:lnTo>
                  <a:lnTo>
                    <a:pt x="3498318" y="2518059"/>
                  </a:lnTo>
                  <a:lnTo>
                    <a:pt x="3523189" y="2519023"/>
                  </a:lnTo>
                  <a:lnTo>
                    <a:pt x="3569639" y="2520093"/>
                  </a:lnTo>
                  <a:lnTo>
                    <a:pt x="3657600" y="2520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4733"/>
            <p:cNvSpPr/>
            <p:nvPr>
              <p:custDataLst>
                <p:tags r:id="rId95"/>
              </p:custDataLst>
            </p:nvPr>
          </p:nvSpPr>
          <p:spPr>
            <a:xfrm>
              <a:off x="10934700" y="4318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4734"/>
            <p:cNvSpPr/>
            <p:nvPr>
              <p:custDataLst>
                <p:tags r:id="rId96"/>
              </p:custDataLst>
            </p:nvPr>
          </p:nvSpPr>
          <p:spPr>
            <a:xfrm>
              <a:off x="10972800" y="323992"/>
              <a:ext cx="58297" cy="223969"/>
            </a:xfrm>
            <a:custGeom>
              <a:avLst/>
              <a:gdLst/>
              <a:ahLst/>
              <a:cxnLst/>
              <a:rect l="0" t="0" r="0" b="0"/>
              <a:pathLst>
                <a:path w="58297" h="223969">
                  <a:moveTo>
                    <a:pt x="19050" y="50658"/>
                  </a:moveTo>
                  <a:lnTo>
                    <a:pt x="19050" y="50658"/>
                  </a:lnTo>
                  <a:lnTo>
                    <a:pt x="22420" y="57400"/>
                  </a:lnTo>
                  <a:lnTo>
                    <a:pt x="13074" y="98992"/>
                  </a:lnTo>
                  <a:lnTo>
                    <a:pt x="8342" y="138122"/>
                  </a:lnTo>
                  <a:lnTo>
                    <a:pt x="6940" y="177938"/>
                  </a:lnTo>
                  <a:lnTo>
                    <a:pt x="917" y="223968"/>
                  </a:lnTo>
                  <a:lnTo>
                    <a:pt x="80" y="185969"/>
                  </a:lnTo>
                  <a:lnTo>
                    <a:pt x="5474" y="139013"/>
                  </a:lnTo>
                  <a:lnTo>
                    <a:pt x="11247" y="99521"/>
                  </a:lnTo>
                  <a:lnTo>
                    <a:pt x="19181" y="60049"/>
                  </a:lnTo>
                  <a:lnTo>
                    <a:pt x="25439" y="33685"/>
                  </a:lnTo>
                  <a:lnTo>
                    <a:pt x="40352" y="7056"/>
                  </a:lnTo>
                  <a:lnTo>
                    <a:pt x="45686" y="0"/>
                  </a:lnTo>
                  <a:lnTo>
                    <a:pt x="48802" y="658"/>
                  </a:lnTo>
                  <a:lnTo>
                    <a:pt x="56025" y="8915"/>
                  </a:lnTo>
                  <a:lnTo>
                    <a:pt x="58296" y="23874"/>
                  </a:lnTo>
                  <a:lnTo>
                    <a:pt x="57914" y="32802"/>
                  </a:lnTo>
                  <a:lnTo>
                    <a:pt x="49964" y="50248"/>
                  </a:lnTo>
                  <a:lnTo>
                    <a:pt x="27667" y="82093"/>
                  </a:lnTo>
                  <a:lnTo>
                    <a:pt x="0" y="9510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4735"/>
            <p:cNvSpPr/>
            <p:nvPr>
              <p:custDataLst>
                <p:tags r:id="rId97"/>
              </p:custDataLst>
            </p:nvPr>
          </p:nvSpPr>
          <p:spPr>
            <a:xfrm>
              <a:off x="10238546" y="883378"/>
              <a:ext cx="141631" cy="197993"/>
            </a:xfrm>
            <a:custGeom>
              <a:avLst/>
              <a:gdLst/>
              <a:ahLst/>
              <a:cxnLst/>
              <a:rect l="0" t="0" r="0" b="0"/>
              <a:pathLst>
                <a:path w="141631" h="197993">
                  <a:moveTo>
                    <a:pt x="67504" y="56422"/>
                  </a:moveTo>
                  <a:lnTo>
                    <a:pt x="67504" y="56422"/>
                  </a:lnTo>
                  <a:lnTo>
                    <a:pt x="70874" y="53051"/>
                  </a:lnTo>
                  <a:lnTo>
                    <a:pt x="72530" y="49514"/>
                  </a:lnTo>
                  <a:lnTo>
                    <a:pt x="72971" y="47584"/>
                  </a:lnTo>
                  <a:lnTo>
                    <a:pt x="66851" y="34753"/>
                  </a:lnTo>
                  <a:lnTo>
                    <a:pt x="63540" y="31393"/>
                  </a:lnTo>
                  <a:lnTo>
                    <a:pt x="56100" y="27659"/>
                  </a:lnTo>
                  <a:lnTo>
                    <a:pt x="52845" y="27369"/>
                  </a:lnTo>
                  <a:lnTo>
                    <a:pt x="47348" y="28928"/>
                  </a:lnTo>
                  <a:lnTo>
                    <a:pt x="29342" y="45111"/>
                  </a:lnTo>
                  <a:lnTo>
                    <a:pt x="19351" y="61145"/>
                  </a:lnTo>
                  <a:lnTo>
                    <a:pt x="5571" y="103059"/>
                  </a:lnTo>
                  <a:lnTo>
                    <a:pt x="0" y="143383"/>
                  </a:lnTo>
                  <a:lnTo>
                    <a:pt x="813" y="170566"/>
                  </a:lnTo>
                  <a:lnTo>
                    <a:pt x="8231" y="187351"/>
                  </a:lnTo>
                  <a:lnTo>
                    <a:pt x="16699" y="192391"/>
                  </a:lnTo>
                  <a:lnTo>
                    <a:pt x="41161" y="197992"/>
                  </a:lnTo>
                  <a:lnTo>
                    <a:pt x="65203" y="192955"/>
                  </a:lnTo>
                  <a:lnTo>
                    <a:pt x="102641" y="173467"/>
                  </a:lnTo>
                  <a:lnTo>
                    <a:pt x="123776" y="143470"/>
                  </a:lnTo>
                  <a:lnTo>
                    <a:pt x="136702" y="103302"/>
                  </a:lnTo>
                  <a:lnTo>
                    <a:pt x="141630" y="70234"/>
                  </a:lnTo>
                  <a:lnTo>
                    <a:pt x="135256" y="49626"/>
                  </a:lnTo>
                  <a:lnTo>
                    <a:pt x="123017" y="30118"/>
                  </a:lnTo>
                  <a:lnTo>
                    <a:pt x="100965" y="8647"/>
                  </a:lnTo>
                  <a:lnTo>
                    <a:pt x="87314" y="381"/>
                  </a:lnTo>
                  <a:lnTo>
                    <a:pt x="70429" y="0"/>
                  </a:lnTo>
                  <a:lnTo>
                    <a:pt x="30776" y="12036"/>
                  </a:lnTo>
                  <a:lnTo>
                    <a:pt x="26084" y="14131"/>
                  </a:lnTo>
                  <a:lnTo>
                    <a:pt x="22958" y="16939"/>
                  </a:lnTo>
                  <a:lnTo>
                    <a:pt x="16704" y="310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4736"/>
            <p:cNvSpPr/>
            <p:nvPr>
              <p:custDataLst>
                <p:tags r:id="rId98"/>
              </p:custDataLst>
            </p:nvPr>
          </p:nvSpPr>
          <p:spPr>
            <a:xfrm>
              <a:off x="11410966" y="313495"/>
              <a:ext cx="109167" cy="254154"/>
            </a:xfrm>
            <a:custGeom>
              <a:avLst/>
              <a:gdLst/>
              <a:ahLst/>
              <a:cxnLst/>
              <a:rect l="0" t="0" r="0" b="0"/>
              <a:pathLst>
                <a:path w="109167" h="254154">
                  <a:moveTo>
                    <a:pt x="6334" y="67505"/>
                  </a:moveTo>
                  <a:lnTo>
                    <a:pt x="6334" y="67505"/>
                  </a:lnTo>
                  <a:lnTo>
                    <a:pt x="6333" y="64134"/>
                  </a:lnTo>
                  <a:lnTo>
                    <a:pt x="7039" y="63847"/>
                  </a:lnTo>
                  <a:lnTo>
                    <a:pt x="9704" y="65409"/>
                  </a:lnTo>
                  <a:lnTo>
                    <a:pt x="9477" y="74099"/>
                  </a:lnTo>
                  <a:lnTo>
                    <a:pt x="6954" y="116158"/>
                  </a:lnTo>
                  <a:lnTo>
                    <a:pt x="3147" y="155769"/>
                  </a:lnTo>
                  <a:lnTo>
                    <a:pt x="922" y="194316"/>
                  </a:lnTo>
                  <a:lnTo>
                    <a:pt x="108" y="234113"/>
                  </a:lnTo>
                  <a:lnTo>
                    <a:pt x="0" y="254153"/>
                  </a:lnTo>
                  <a:lnTo>
                    <a:pt x="691" y="217186"/>
                  </a:lnTo>
                  <a:lnTo>
                    <a:pt x="5760" y="179588"/>
                  </a:lnTo>
                  <a:lnTo>
                    <a:pt x="14474" y="136149"/>
                  </a:lnTo>
                  <a:lnTo>
                    <a:pt x="21895" y="92876"/>
                  </a:lnTo>
                  <a:lnTo>
                    <a:pt x="36531" y="50566"/>
                  </a:lnTo>
                  <a:lnTo>
                    <a:pt x="44284" y="24151"/>
                  </a:lnTo>
                  <a:lnTo>
                    <a:pt x="61904" y="5569"/>
                  </a:lnTo>
                  <a:lnTo>
                    <a:pt x="71955" y="1172"/>
                  </a:lnTo>
                  <a:lnTo>
                    <a:pt x="77598" y="0"/>
                  </a:lnTo>
                  <a:lnTo>
                    <a:pt x="83477" y="2041"/>
                  </a:lnTo>
                  <a:lnTo>
                    <a:pt x="95653" y="11834"/>
                  </a:lnTo>
                  <a:lnTo>
                    <a:pt x="104357" y="29357"/>
                  </a:lnTo>
                  <a:lnTo>
                    <a:pt x="109166" y="48434"/>
                  </a:lnTo>
                  <a:lnTo>
                    <a:pt x="108953" y="61616"/>
                  </a:lnTo>
                  <a:lnTo>
                    <a:pt x="98123" y="83713"/>
                  </a:lnTo>
                  <a:lnTo>
                    <a:pt x="81701" y="96110"/>
                  </a:lnTo>
                  <a:lnTo>
                    <a:pt x="61702" y="104913"/>
                  </a:lnTo>
                  <a:lnTo>
                    <a:pt x="19034" y="111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4737"/>
            <p:cNvSpPr/>
            <p:nvPr>
              <p:custDataLst>
                <p:tags r:id="rId99"/>
              </p:custDataLst>
            </p:nvPr>
          </p:nvSpPr>
          <p:spPr>
            <a:xfrm>
              <a:off x="11074400" y="3873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4738"/>
            <p:cNvSpPr/>
            <p:nvPr>
              <p:custDataLst>
                <p:tags r:id="rId100"/>
              </p:custDataLst>
            </p:nvPr>
          </p:nvSpPr>
          <p:spPr>
            <a:xfrm>
              <a:off x="10732382" y="939800"/>
              <a:ext cx="124500" cy="103709"/>
            </a:xfrm>
            <a:custGeom>
              <a:avLst/>
              <a:gdLst/>
              <a:ahLst/>
              <a:cxnLst/>
              <a:rect l="0" t="0" r="0" b="0"/>
              <a:pathLst>
                <a:path w="124500" h="103709">
                  <a:moveTo>
                    <a:pt x="5468" y="12700"/>
                  </a:moveTo>
                  <a:lnTo>
                    <a:pt x="5468" y="12700"/>
                  </a:lnTo>
                  <a:lnTo>
                    <a:pt x="5468" y="9042"/>
                  </a:lnTo>
                  <a:lnTo>
                    <a:pt x="4763" y="23131"/>
                  </a:lnTo>
                  <a:lnTo>
                    <a:pt x="0" y="58079"/>
                  </a:lnTo>
                  <a:lnTo>
                    <a:pt x="6121" y="84315"/>
                  </a:lnTo>
                  <a:lnTo>
                    <a:pt x="13502" y="99850"/>
                  </a:lnTo>
                  <a:lnTo>
                    <a:pt x="16469" y="101844"/>
                  </a:lnTo>
                  <a:lnTo>
                    <a:pt x="19857" y="102468"/>
                  </a:lnTo>
                  <a:lnTo>
                    <a:pt x="23527" y="102179"/>
                  </a:lnTo>
                  <a:lnTo>
                    <a:pt x="26680" y="100575"/>
                  </a:lnTo>
                  <a:lnTo>
                    <a:pt x="44928" y="80677"/>
                  </a:lnTo>
                  <a:lnTo>
                    <a:pt x="47700" y="75133"/>
                  </a:lnTo>
                  <a:lnTo>
                    <a:pt x="49144" y="74077"/>
                  </a:lnTo>
                  <a:lnTo>
                    <a:pt x="50813" y="74079"/>
                  </a:lnTo>
                  <a:lnTo>
                    <a:pt x="52632" y="74786"/>
                  </a:lnTo>
                  <a:lnTo>
                    <a:pt x="53843" y="76668"/>
                  </a:lnTo>
                  <a:lnTo>
                    <a:pt x="59320" y="93753"/>
                  </a:lnTo>
                  <a:lnTo>
                    <a:pt x="64915" y="99994"/>
                  </a:lnTo>
                  <a:lnTo>
                    <a:pt x="68382" y="102646"/>
                  </a:lnTo>
                  <a:lnTo>
                    <a:pt x="72105" y="103708"/>
                  </a:lnTo>
                  <a:lnTo>
                    <a:pt x="80005" y="103007"/>
                  </a:lnTo>
                  <a:lnTo>
                    <a:pt x="95757" y="98646"/>
                  </a:lnTo>
                  <a:lnTo>
                    <a:pt x="107685" y="87352"/>
                  </a:lnTo>
                  <a:lnTo>
                    <a:pt x="117925" y="71278"/>
                  </a:lnTo>
                  <a:lnTo>
                    <a:pt x="124499" y="37964"/>
                  </a:lnTo>
                  <a:lnTo>
                    <a:pt x="123756" y="16423"/>
                  </a:lnTo>
                  <a:lnTo>
                    <a:pt x="11976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4739"/>
            <p:cNvSpPr/>
            <p:nvPr>
              <p:custDataLst>
                <p:tags r:id="rId101"/>
              </p:custDataLst>
            </p:nvPr>
          </p:nvSpPr>
          <p:spPr>
            <a:xfrm>
              <a:off x="10928350" y="1002333"/>
              <a:ext cx="1" cy="7318"/>
            </a:xfrm>
            <a:custGeom>
              <a:avLst/>
              <a:gdLst/>
              <a:ahLst/>
              <a:cxnLst/>
              <a:rect l="0" t="0" r="0" b="0"/>
              <a:pathLst>
                <a:path w="1" h="7318">
                  <a:moveTo>
                    <a:pt x="0" y="7317"/>
                  </a:moveTo>
                  <a:lnTo>
                    <a:pt x="0" y="7317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FF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4740"/>
            <p:cNvSpPr/>
            <p:nvPr>
              <p:custDataLst>
                <p:tags r:id="rId102"/>
              </p:custDataLst>
            </p:nvPr>
          </p:nvSpPr>
          <p:spPr>
            <a:xfrm>
              <a:off x="10954741" y="896591"/>
              <a:ext cx="60971" cy="247419"/>
            </a:xfrm>
            <a:custGeom>
              <a:avLst/>
              <a:gdLst/>
              <a:ahLst/>
              <a:cxnLst/>
              <a:rect l="0" t="0" r="0" b="0"/>
              <a:pathLst>
                <a:path w="60971" h="247419">
                  <a:moveTo>
                    <a:pt x="30759" y="87659"/>
                  </a:moveTo>
                  <a:lnTo>
                    <a:pt x="30759" y="87659"/>
                  </a:lnTo>
                  <a:lnTo>
                    <a:pt x="25291" y="135189"/>
                  </a:lnTo>
                  <a:lnTo>
                    <a:pt x="19515" y="178422"/>
                  </a:lnTo>
                  <a:lnTo>
                    <a:pt x="11578" y="222082"/>
                  </a:lnTo>
                  <a:lnTo>
                    <a:pt x="6588" y="244975"/>
                  </a:lnTo>
                  <a:lnTo>
                    <a:pt x="5472" y="246864"/>
                  </a:lnTo>
                  <a:lnTo>
                    <a:pt x="4023" y="247418"/>
                  </a:lnTo>
                  <a:lnTo>
                    <a:pt x="2351" y="247082"/>
                  </a:lnTo>
                  <a:lnTo>
                    <a:pt x="0" y="226382"/>
                  </a:lnTo>
                  <a:lnTo>
                    <a:pt x="2674" y="190067"/>
                  </a:lnTo>
                  <a:lnTo>
                    <a:pt x="6047" y="156692"/>
                  </a:lnTo>
                  <a:lnTo>
                    <a:pt x="9897" y="120457"/>
                  </a:lnTo>
                  <a:lnTo>
                    <a:pt x="16032" y="74407"/>
                  </a:lnTo>
                  <a:lnTo>
                    <a:pt x="26307" y="30609"/>
                  </a:lnTo>
                  <a:lnTo>
                    <a:pt x="38346" y="1679"/>
                  </a:lnTo>
                  <a:lnTo>
                    <a:pt x="41462" y="0"/>
                  </a:lnTo>
                  <a:lnTo>
                    <a:pt x="44949" y="292"/>
                  </a:lnTo>
                  <a:lnTo>
                    <a:pt x="48686" y="1898"/>
                  </a:lnTo>
                  <a:lnTo>
                    <a:pt x="54718" y="7445"/>
                  </a:lnTo>
                  <a:lnTo>
                    <a:pt x="57315" y="10900"/>
                  </a:lnTo>
                  <a:lnTo>
                    <a:pt x="60970" y="35988"/>
                  </a:lnTo>
                  <a:lnTo>
                    <a:pt x="58682" y="66861"/>
                  </a:lnTo>
                  <a:lnTo>
                    <a:pt x="36607" y="114444"/>
                  </a:lnTo>
                  <a:lnTo>
                    <a:pt x="5359" y="14480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4741"/>
            <p:cNvSpPr/>
            <p:nvPr>
              <p:custDataLst>
                <p:tags r:id="rId103"/>
              </p:custDataLst>
            </p:nvPr>
          </p:nvSpPr>
          <p:spPr>
            <a:xfrm>
              <a:off x="11042650" y="9906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19050"/>
                  </a:moveTo>
                  <a:lnTo>
                    <a:pt x="0" y="19050"/>
                  </a:lnTo>
                  <a:lnTo>
                    <a:pt x="5069" y="1327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4742"/>
            <p:cNvSpPr/>
            <p:nvPr>
              <p:custDataLst>
                <p:tags r:id="rId104"/>
              </p:custDataLst>
            </p:nvPr>
          </p:nvSpPr>
          <p:spPr>
            <a:xfrm>
              <a:off x="11325075" y="838569"/>
              <a:ext cx="60476" cy="198342"/>
            </a:xfrm>
            <a:custGeom>
              <a:avLst/>
              <a:gdLst/>
              <a:ahLst/>
              <a:cxnLst/>
              <a:rect l="0" t="0" r="0" b="0"/>
              <a:pathLst>
                <a:path w="60476" h="198342">
                  <a:moveTo>
                    <a:pt x="54125" y="25031"/>
                  </a:moveTo>
                  <a:lnTo>
                    <a:pt x="54125" y="25031"/>
                  </a:lnTo>
                  <a:lnTo>
                    <a:pt x="54124" y="16193"/>
                  </a:lnTo>
                  <a:lnTo>
                    <a:pt x="56006" y="12166"/>
                  </a:lnTo>
                  <a:lnTo>
                    <a:pt x="58488" y="8024"/>
                  </a:lnTo>
                  <a:lnTo>
                    <a:pt x="60214" y="876"/>
                  </a:lnTo>
                  <a:lnTo>
                    <a:pt x="59595" y="461"/>
                  </a:lnTo>
                  <a:lnTo>
                    <a:pt x="57026" y="0"/>
                  </a:lnTo>
                  <a:lnTo>
                    <a:pt x="48242" y="6482"/>
                  </a:lnTo>
                  <a:lnTo>
                    <a:pt x="23482" y="49243"/>
                  </a:lnTo>
                  <a:lnTo>
                    <a:pt x="10004" y="83005"/>
                  </a:lnTo>
                  <a:lnTo>
                    <a:pt x="836" y="121231"/>
                  </a:lnTo>
                  <a:lnTo>
                    <a:pt x="0" y="152312"/>
                  </a:lnTo>
                  <a:lnTo>
                    <a:pt x="3964" y="171912"/>
                  </a:lnTo>
                  <a:lnTo>
                    <a:pt x="16685" y="192729"/>
                  </a:lnTo>
                  <a:lnTo>
                    <a:pt x="22903" y="198341"/>
                  </a:lnTo>
                  <a:lnTo>
                    <a:pt x="60475" y="19648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4743"/>
            <p:cNvSpPr/>
            <p:nvPr>
              <p:custDataLst>
                <p:tags r:id="rId105"/>
              </p:custDataLst>
            </p:nvPr>
          </p:nvSpPr>
          <p:spPr>
            <a:xfrm>
              <a:off x="11468100" y="91440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6428" y="0"/>
                  </a:lnTo>
                  <a:lnTo>
                    <a:pt x="9744" y="0"/>
                  </a:lnTo>
                  <a:lnTo>
                    <a:pt x="10730" y="1411"/>
                  </a:lnTo>
                  <a:lnTo>
                    <a:pt x="12311" y="13815"/>
                  </a:lnTo>
                  <a:lnTo>
                    <a:pt x="5759" y="60802"/>
                  </a:lnTo>
                  <a:lnTo>
                    <a:pt x="759" y="104511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4744"/>
            <p:cNvSpPr/>
            <p:nvPr>
              <p:custDataLst>
                <p:tags r:id="rId106"/>
              </p:custDataLst>
            </p:nvPr>
          </p:nvSpPr>
          <p:spPr>
            <a:xfrm>
              <a:off x="11537571" y="971550"/>
              <a:ext cx="63880" cy="12701"/>
            </a:xfrm>
            <a:custGeom>
              <a:avLst/>
              <a:gdLst/>
              <a:ahLst/>
              <a:cxnLst/>
              <a:rect l="0" t="0" r="0" b="0"/>
              <a:pathLst>
                <a:path w="63880" h="12701">
                  <a:moveTo>
                    <a:pt x="13079" y="12700"/>
                  </a:moveTo>
                  <a:lnTo>
                    <a:pt x="13079" y="12700"/>
                  </a:lnTo>
                  <a:lnTo>
                    <a:pt x="0" y="12700"/>
                  </a:lnTo>
                  <a:lnTo>
                    <a:pt x="19049" y="9329"/>
                  </a:lnTo>
                  <a:lnTo>
                    <a:pt x="6387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4745"/>
            <p:cNvSpPr/>
            <p:nvPr>
              <p:custDataLst>
                <p:tags r:id="rId107"/>
              </p:custDataLst>
            </p:nvPr>
          </p:nvSpPr>
          <p:spPr>
            <a:xfrm>
              <a:off x="11627734" y="871128"/>
              <a:ext cx="112860" cy="240088"/>
            </a:xfrm>
            <a:custGeom>
              <a:avLst/>
              <a:gdLst/>
              <a:ahLst/>
              <a:cxnLst/>
              <a:rect l="0" t="0" r="0" b="0"/>
              <a:pathLst>
                <a:path w="112860" h="240088">
                  <a:moveTo>
                    <a:pt x="43566" y="94072"/>
                  </a:moveTo>
                  <a:lnTo>
                    <a:pt x="43566" y="94072"/>
                  </a:lnTo>
                  <a:lnTo>
                    <a:pt x="38098" y="94072"/>
                  </a:lnTo>
                  <a:lnTo>
                    <a:pt x="34107" y="100814"/>
                  </a:lnTo>
                  <a:lnTo>
                    <a:pt x="27779" y="147069"/>
                  </a:lnTo>
                  <a:lnTo>
                    <a:pt x="15727" y="189599"/>
                  </a:lnTo>
                  <a:lnTo>
                    <a:pt x="1103" y="236894"/>
                  </a:lnTo>
                  <a:lnTo>
                    <a:pt x="440" y="240087"/>
                  </a:lnTo>
                  <a:lnTo>
                    <a:pt x="0" y="239393"/>
                  </a:lnTo>
                  <a:lnTo>
                    <a:pt x="82" y="225638"/>
                  </a:lnTo>
                  <a:lnTo>
                    <a:pt x="11359" y="185324"/>
                  </a:lnTo>
                  <a:lnTo>
                    <a:pt x="26959" y="145755"/>
                  </a:lnTo>
                  <a:lnTo>
                    <a:pt x="40841" y="105936"/>
                  </a:lnTo>
                  <a:lnTo>
                    <a:pt x="60083" y="62231"/>
                  </a:lnTo>
                  <a:lnTo>
                    <a:pt x="79913" y="16161"/>
                  </a:lnTo>
                  <a:lnTo>
                    <a:pt x="90059" y="4647"/>
                  </a:lnTo>
                  <a:lnTo>
                    <a:pt x="95727" y="589"/>
                  </a:lnTo>
                  <a:lnTo>
                    <a:pt x="100213" y="0"/>
                  </a:lnTo>
                  <a:lnTo>
                    <a:pt x="103907" y="1724"/>
                  </a:lnTo>
                  <a:lnTo>
                    <a:pt x="107075" y="4990"/>
                  </a:lnTo>
                  <a:lnTo>
                    <a:pt x="110598" y="14263"/>
                  </a:lnTo>
                  <a:lnTo>
                    <a:pt x="112859" y="44205"/>
                  </a:lnTo>
                  <a:lnTo>
                    <a:pt x="103168" y="87044"/>
                  </a:lnTo>
                  <a:lnTo>
                    <a:pt x="95690" y="103648"/>
                  </a:lnTo>
                  <a:lnTo>
                    <a:pt x="83900" y="116202"/>
                  </a:lnTo>
                  <a:lnTo>
                    <a:pt x="70664" y="124369"/>
                  </a:lnTo>
                  <a:lnTo>
                    <a:pt x="60077" y="125646"/>
                  </a:lnTo>
                  <a:lnTo>
                    <a:pt x="56691" y="122177"/>
                  </a:lnTo>
                  <a:lnTo>
                    <a:pt x="49916" y="940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4746"/>
            <p:cNvSpPr/>
            <p:nvPr>
              <p:custDataLst>
                <p:tags r:id="rId108"/>
              </p:custDataLst>
            </p:nvPr>
          </p:nvSpPr>
          <p:spPr>
            <a:xfrm>
              <a:off x="11715750" y="812800"/>
              <a:ext cx="130286" cy="222251"/>
            </a:xfrm>
            <a:custGeom>
              <a:avLst/>
              <a:gdLst/>
              <a:ahLst/>
              <a:cxnLst/>
              <a:rect l="0" t="0" r="0" b="0"/>
              <a:pathLst>
                <a:path w="130286" h="222251">
                  <a:moveTo>
                    <a:pt x="95250" y="0"/>
                  </a:moveTo>
                  <a:lnTo>
                    <a:pt x="95250" y="0"/>
                  </a:lnTo>
                  <a:lnTo>
                    <a:pt x="101991" y="3371"/>
                  </a:lnTo>
                  <a:lnTo>
                    <a:pt x="107183" y="8789"/>
                  </a:lnTo>
                  <a:lnTo>
                    <a:pt x="123006" y="40620"/>
                  </a:lnTo>
                  <a:lnTo>
                    <a:pt x="130285" y="76947"/>
                  </a:lnTo>
                  <a:lnTo>
                    <a:pt x="129071" y="107779"/>
                  </a:lnTo>
                  <a:lnTo>
                    <a:pt x="117501" y="141531"/>
                  </a:lnTo>
                  <a:lnTo>
                    <a:pt x="97296" y="174971"/>
                  </a:lnTo>
                  <a:lnTo>
                    <a:pt x="73436" y="197109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4747"/>
          <p:cNvSpPr/>
          <p:nvPr>
            <p:custDataLst>
              <p:tags r:id="rId2"/>
            </p:custDataLst>
          </p:nvPr>
        </p:nvSpPr>
        <p:spPr>
          <a:xfrm>
            <a:off x="9017000" y="1932792"/>
            <a:ext cx="222251" cy="172788"/>
          </a:xfrm>
          <a:custGeom>
            <a:avLst/>
            <a:gdLst/>
            <a:ahLst/>
            <a:cxnLst/>
            <a:rect l="0" t="0" r="0" b="0"/>
            <a:pathLst>
              <a:path w="222251" h="172788">
                <a:moveTo>
                  <a:pt x="0" y="35708"/>
                </a:moveTo>
                <a:lnTo>
                  <a:pt x="0" y="35708"/>
                </a:lnTo>
                <a:lnTo>
                  <a:pt x="0" y="26870"/>
                </a:lnTo>
                <a:lnTo>
                  <a:pt x="1881" y="22843"/>
                </a:lnTo>
                <a:lnTo>
                  <a:pt x="3370" y="20781"/>
                </a:lnTo>
                <a:lnTo>
                  <a:pt x="12209" y="14509"/>
                </a:lnTo>
                <a:lnTo>
                  <a:pt x="23764" y="11553"/>
                </a:lnTo>
                <a:lnTo>
                  <a:pt x="39497" y="14048"/>
                </a:lnTo>
                <a:lnTo>
                  <a:pt x="54193" y="22626"/>
                </a:lnTo>
                <a:lnTo>
                  <a:pt x="70855" y="40847"/>
                </a:lnTo>
                <a:lnTo>
                  <a:pt x="82456" y="70862"/>
                </a:lnTo>
                <a:lnTo>
                  <a:pt x="83620" y="96454"/>
                </a:lnTo>
                <a:lnTo>
                  <a:pt x="76124" y="127555"/>
                </a:lnTo>
                <a:lnTo>
                  <a:pt x="66994" y="143792"/>
                </a:lnTo>
                <a:lnTo>
                  <a:pt x="43886" y="165713"/>
                </a:lnTo>
                <a:lnTo>
                  <a:pt x="33380" y="171099"/>
                </a:lnTo>
                <a:lnTo>
                  <a:pt x="28603" y="172535"/>
                </a:lnTo>
                <a:lnTo>
                  <a:pt x="24712" y="172787"/>
                </a:lnTo>
                <a:lnTo>
                  <a:pt x="18509" y="171186"/>
                </a:lnTo>
                <a:lnTo>
                  <a:pt x="13400" y="166241"/>
                </a:lnTo>
                <a:lnTo>
                  <a:pt x="11050" y="162946"/>
                </a:lnTo>
                <a:lnTo>
                  <a:pt x="10189" y="159339"/>
                </a:lnTo>
                <a:lnTo>
                  <a:pt x="11114" y="151568"/>
                </a:lnTo>
                <a:lnTo>
                  <a:pt x="15601" y="139259"/>
                </a:lnTo>
                <a:lnTo>
                  <a:pt x="28141" y="126676"/>
                </a:lnTo>
                <a:lnTo>
                  <a:pt x="61275" y="105552"/>
                </a:lnTo>
                <a:lnTo>
                  <a:pt x="86359" y="90975"/>
                </a:lnTo>
                <a:lnTo>
                  <a:pt x="117989" y="66526"/>
                </a:lnTo>
                <a:lnTo>
                  <a:pt x="146245" y="32303"/>
                </a:lnTo>
                <a:lnTo>
                  <a:pt x="147592" y="27793"/>
                </a:lnTo>
                <a:lnTo>
                  <a:pt x="146392" y="6147"/>
                </a:lnTo>
                <a:lnTo>
                  <a:pt x="145572" y="3301"/>
                </a:lnTo>
                <a:lnTo>
                  <a:pt x="144321" y="1403"/>
                </a:lnTo>
                <a:lnTo>
                  <a:pt x="142780" y="138"/>
                </a:lnTo>
                <a:lnTo>
                  <a:pt x="140343" y="0"/>
                </a:lnTo>
                <a:lnTo>
                  <a:pt x="133871" y="1729"/>
                </a:lnTo>
                <a:lnTo>
                  <a:pt x="126291" y="10493"/>
                </a:lnTo>
                <a:lnTo>
                  <a:pt x="118924" y="24501"/>
                </a:lnTo>
                <a:lnTo>
                  <a:pt x="106562" y="64121"/>
                </a:lnTo>
                <a:lnTo>
                  <a:pt x="97484" y="102390"/>
                </a:lnTo>
                <a:lnTo>
                  <a:pt x="99562" y="109796"/>
                </a:lnTo>
                <a:lnTo>
                  <a:pt x="109396" y="123669"/>
                </a:lnTo>
                <a:lnTo>
                  <a:pt x="123175" y="131247"/>
                </a:lnTo>
                <a:lnTo>
                  <a:pt x="138706" y="133908"/>
                </a:lnTo>
                <a:lnTo>
                  <a:pt x="164021" y="130735"/>
                </a:lnTo>
                <a:lnTo>
                  <a:pt x="222250" y="111908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0" name="SMARTInkShape-Group921"/>
          <p:cNvGrpSpPr/>
          <p:nvPr/>
        </p:nvGrpSpPr>
        <p:grpSpPr>
          <a:xfrm>
            <a:off x="9849253" y="2247900"/>
            <a:ext cx="513948" cy="260675"/>
            <a:chOff x="9849253" y="2247900"/>
            <a:chExt cx="513948" cy="260675"/>
          </a:xfrm>
        </p:grpSpPr>
        <p:sp>
          <p:nvSpPr>
            <p:cNvPr id="144" name="SMARTInkShape-4748"/>
            <p:cNvSpPr/>
            <p:nvPr>
              <p:custDataLst>
                <p:tags r:id="rId75"/>
              </p:custDataLst>
            </p:nvPr>
          </p:nvSpPr>
          <p:spPr>
            <a:xfrm>
              <a:off x="10052050" y="2349500"/>
              <a:ext cx="82551" cy="19051"/>
            </a:xfrm>
            <a:custGeom>
              <a:avLst/>
              <a:gdLst/>
              <a:ahLst/>
              <a:cxnLst/>
              <a:rect l="0" t="0" r="0" b="0"/>
              <a:pathLst>
                <a:path w="82551" h="1905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7004" y="9434"/>
                  </a:lnTo>
                  <a:lnTo>
                    <a:pt x="9697" y="14306"/>
                  </a:lnTo>
                  <a:lnTo>
                    <a:pt x="12815" y="15181"/>
                  </a:lnTo>
                  <a:lnTo>
                    <a:pt x="31146" y="15281"/>
                  </a:lnTo>
                  <a:lnTo>
                    <a:pt x="51934" y="18305"/>
                  </a:lnTo>
                  <a:lnTo>
                    <a:pt x="82550" y="19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4749"/>
            <p:cNvSpPr/>
            <p:nvPr>
              <p:custDataLst>
                <p:tags r:id="rId76"/>
              </p:custDataLst>
            </p:nvPr>
          </p:nvSpPr>
          <p:spPr>
            <a:xfrm>
              <a:off x="10185662" y="2276183"/>
              <a:ext cx="79813" cy="232392"/>
            </a:xfrm>
            <a:custGeom>
              <a:avLst/>
              <a:gdLst/>
              <a:ahLst/>
              <a:cxnLst/>
              <a:rect l="0" t="0" r="0" b="0"/>
              <a:pathLst>
                <a:path w="79813" h="232392">
                  <a:moveTo>
                    <a:pt x="18788" y="54267"/>
                  </a:moveTo>
                  <a:lnTo>
                    <a:pt x="18788" y="54267"/>
                  </a:lnTo>
                  <a:lnTo>
                    <a:pt x="9949" y="63105"/>
                  </a:lnTo>
                  <a:lnTo>
                    <a:pt x="7232" y="79307"/>
                  </a:lnTo>
                  <a:lnTo>
                    <a:pt x="6189" y="124477"/>
                  </a:lnTo>
                  <a:lnTo>
                    <a:pt x="6107" y="169893"/>
                  </a:lnTo>
                  <a:lnTo>
                    <a:pt x="4210" y="212103"/>
                  </a:lnTo>
                  <a:lnTo>
                    <a:pt x="326" y="232391"/>
                  </a:lnTo>
                  <a:lnTo>
                    <a:pt x="0" y="229624"/>
                  </a:lnTo>
                  <a:lnTo>
                    <a:pt x="4798" y="182905"/>
                  </a:lnTo>
                  <a:lnTo>
                    <a:pt x="9469" y="141771"/>
                  </a:lnTo>
                  <a:lnTo>
                    <a:pt x="16948" y="97108"/>
                  </a:lnTo>
                  <a:lnTo>
                    <a:pt x="23494" y="55517"/>
                  </a:lnTo>
                  <a:lnTo>
                    <a:pt x="37866" y="11710"/>
                  </a:lnTo>
                  <a:lnTo>
                    <a:pt x="39973" y="6846"/>
                  </a:lnTo>
                  <a:lnTo>
                    <a:pt x="42789" y="3603"/>
                  </a:lnTo>
                  <a:lnTo>
                    <a:pt x="49681" y="0"/>
                  </a:lnTo>
                  <a:lnTo>
                    <a:pt x="57448" y="280"/>
                  </a:lnTo>
                  <a:lnTo>
                    <a:pt x="61495" y="1342"/>
                  </a:lnTo>
                  <a:lnTo>
                    <a:pt x="69754" y="8167"/>
                  </a:lnTo>
                  <a:lnTo>
                    <a:pt x="73933" y="12950"/>
                  </a:lnTo>
                  <a:lnTo>
                    <a:pt x="78574" y="23910"/>
                  </a:lnTo>
                  <a:lnTo>
                    <a:pt x="79812" y="29795"/>
                  </a:lnTo>
                  <a:lnTo>
                    <a:pt x="77426" y="43861"/>
                  </a:lnTo>
                  <a:lnTo>
                    <a:pt x="70955" y="58815"/>
                  </a:lnTo>
                  <a:lnTo>
                    <a:pt x="56118" y="77722"/>
                  </a:lnTo>
                  <a:lnTo>
                    <a:pt x="37838" y="923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4750"/>
            <p:cNvSpPr/>
            <p:nvPr>
              <p:custDataLst>
                <p:tags r:id="rId77"/>
              </p:custDataLst>
            </p:nvPr>
          </p:nvSpPr>
          <p:spPr>
            <a:xfrm>
              <a:off x="10255250" y="2247900"/>
              <a:ext cx="95251" cy="228601"/>
            </a:xfrm>
            <a:custGeom>
              <a:avLst/>
              <a:gdLst/>
              <a:ahLst/>
              <a:cxnLst/>
              <a:rect l="0" t="0" r="0" b="0"/>
              <a:pathLst>
                <a:path w="95251" h="228601">
                  <a:moveTo>
                    <a:pt x="95250" y="0"/>
                  </a:moveTo>
                  <a:lnTo>
                    <a:pt x="95250" y="0"/>
                  </a:lnTo>
                  <a:lnTo>
                    <a:pt x="95249" y="40753"/>
                  </a:lnTo>
                  <a:lnTo>
                    <a:pt x="95249" y="82604"/>
                  </a:lnTo>
                  <a:lnTo>
                    <a:pt x="88508" y="120666"/>
                  </a:lnTo>
                  <a:lnTo>
                    <a:pt x="73587" y="164267"/>
                  </a:lnTo>
                  <a:lnTo>
                    <a:pt x="53288" y="192426"/>
                  </a:lnTo>
                  <a:lnTo>
                    <a:pt x="37795" y="206878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4751"/>
            <p:cNvSpPr/>
            <p:nvPr>
              <p:custDataLst>
                <p:tags r:id="rId78"/>
              </p:custDataLst>
            </p:nvPr>
          </p:nvSpPr>
          <p:spPr>
            <a:xfrm>
              <a:off x="9849253" y="2263292"/>
              <a:ext cx="63098" cy="219559"/>
            </a:xfrm>
            <a:custGeom>
              <a:avLst/>
              <a:gdLst/>
              <a:ahLst/>
              <a:cxnLst/>
              <a:rect l="0" t="0" r="0" b="0"/>
              <a:pathLst>
                <a:path w="63098" h="219559">
                  <a:moveTo>
                    <a:pt x="56747" y="3658"/>
                  </a:moveTo>
                  <a:lnTo>
                    <a:pt x="56747" y="3658"/>
                  </a:lnTo>
                  <a:lnTo>
                    <a:pt x="53376" y="287"/>
                  </a:lnTo>
                  <a:lnTo>
                    <a:pt x="50971" y="0"/>
                  </a:lnTo>
                  <a:lnTo>
                    <a:pt x="44537" y="1562"/>
                  </a:lnTo>
                  <a:lnTo>
                    <a:pt x="32982" y="9779"/>
                  </a:lnTo>
                  <a:lnTo>
                    <a:pt x="17140" y="38995"/>
                  </a:lnTo>
                  <a:lnTo>
                    <a:pt x="4190" y="83257"/>
                  </a:lnTo>
                  <a:lnTo>
                    <a:pt x="505" y="129213"/>
                  </a:lnTo>
                  <a:lnTo>
                    <a:pt x="0" y="146243"/>
                  </a:lnTo>
                  <a:lnTo>
                    <a:pt x="9829" y="174473"/>
                  </a:lnTo>
                  <a:lnTo>
                    <a:pt x="22775" y="195067"/>
                  </a:lnTo>
                  <a:lnTo>
                    <a:pt x="63097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4752"/>
            <p:cNvSpPr/>
            <p:nvPr>
              <p:custDataLst>
                <p:tags r:id="rId79"/>
              </p:custDataLst>
            </p:nvPr>
          </p:nvSpPr>
          <p:spPr>
            <a:xfrm>
              <a:off x="10350500" y="2374900"/>
              <a:ext cx="12701" cy="22422"/>
            </a:xfrm>
            <a:custGeom>
              <a:avLst/>
              <a:gdLst/>
              <a:ahLst/>
              <a:cxnLst/>
              <a:rect l="0" t="0" r="0" b="0"/>
              <a:pathLst>
                <a:path w="12701" h="22422">
                  <a:moveTo>
                    <a:pt x="0" y="19050"/>
                  </a:moveTo>
                  <a:lnTo>
                    <a:pt x="0" y="19050"/>
                  </a:lnTo>
                  <a:lnTo>
                    <a:pt x="3370" y="19050"/>
                  </a:lnTo>
                  <a:lnTo>
                    <a:pt x="6907" y="20931"/>
                  </a:lnTo>
                  <a:lnTo>
                    <a:pt x="8838" y="22421"/>
                  </a:lnTo>
                  <a:lnTo>
                    <a:pt x="10126" y="22003"/>
                  </a:lnTo>
                  <a:lnTo>
                    <a:pt x="10984" y="2031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4753"/>
            <p:cNvSpPr/>
            <p:nvPr>
              <p:custDataLst>
                <p:tags r:id="rId80"/>
              </p:custDataLst>
            </p:nvPr>
          </p:nvSpPr>
          <p:spPr>
            <a:xfrm>
              <a:off x="9950449" y="2286003"/>
              <a:ext cx="25402" cy="170805"/>
            </a:xfrm>
            <a:custGeom>
              <a:avLst/>
              <a:gdLst/>
              <a:ahLst/>
              <a:cxnLst/>
              <a:rect l="0" t="0" r="0" b="0"/>
              <a:pathLst>
                <a:path w="25402" h="170805">
                  <a:moveTo>
                    <a:pt x="1" y="25397"/>
                  </a:moveTo>
                  <a:lnTo>
                    <a:pt x="1" y="25397"/>
                  </a:lnTo>
                  <a:lnTo>
                    <a:pt x="0" y="12201"/>
                  </a:lnTo>
                  <a:lnTo>
                    <a:pt x="0" y="12366"/>
                  </a:lnTo>
                  <a:lnTo>
                    <a:pt x="3371" y="9228"/>
                  </a:lnTo>
                  <a:lnTo>
                    <a:pt x="5027" y="5746"/>
                  </a:lnTo>
                  <a:lnTo>
                    <a:pt x="6328" y="96"/>
                  </a:lnTo>
                  <a:lnTo>
                    <a:pt x="12439" y="0"/>
                  </a:lnTo>
                  <a:lnTo>
                    <a:pt x="12701" y="45422"/>
                  </a:lnTo>
                  <a:lnTo>
                    <a:pt x="12701" y="89081"/>
                  </a:lnTo>
                  <a:lnTo>
                    <a:pt x="12701" y="133314"/>
                  </a:lnTo>
                  <a:lnTo>
                    <a:pt x="12701" y="169277"/>
                  </a:lnTo>
                  <a:lnTo>
                    <a:pt x="13406" y="170001"/>
                  </a:lnTo>
                  <a:lnTo>
                    <a:pt x="16071" y="170804"/>
                  </a:lnTo>
                  <a:lnTo>
                    <a:pt x="17770" y="170313"/>
                  </a:lnTo>
                  <a:lnTo>
                    <a:pt x="21538" y="167886"/>
                  </a:lnTo>
                  <a:lnTo>
                    <a:pt x="23685" y="164455"/>
                  </a:lnTo>
                  <a:lnTo>
                    <a:pt x="25401" y="1587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922"/>
          <p:cNvGrpSpPr/>
          <p:nvPr/>
        </p:nvGrpSpPr>
        <p:grpSpPr>
          <a:xfrm>
            <a:off x="10562741" y="2190750"/>
            <a:ext cx="372728" cy="366882"/>
            <a:chOff x="10562741" y="2190750"/>
            <a:chExt cx="372728" cy="366882"/>
          </a:xfrm>
        </p:grpSpPr>
        <p:sp>
          <p:nvSpPr>
            <p:cNvPr id="151" name="SMARTInkShape-4754"/>
            <p:cNvSpPr/>
            <p:nvPr>
              <p:custDataLst>
                <p:tags r:id="rId71"/>
              </p:custDataLst>
            </p:nvPr>
          </p:nvSpPr>
          <p:spPr>
            <a:xfrm>
              <a:off x="10566400" y="2298700"/>
              <a:ext cx="12305" cy="127001"/>
            </a:xfrm>
            <a:custGeom>
              <a:avLst/>
              <a:gdLst/>
              <a:ahLst/>
              <a:cxnLst/>
              <a:rect l="0" t="0" r="0" b="0"/>
              <a:pathLst>
                <a:path w="12305" h="1270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9697" y="48390"/>
                  </a:lnTo>
                  <a:lnTo>
                    <a:pt x="12304" y="90403"/>
                  </a:lnTo>
                  <a:lnTo>
                    <a:pt x="11818" y="101562"/>
                  </a:lnTo>
                  <a:lnTo>
                    <a:pt x="6350" y="1270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4755"/>
            <p:cNvSpPr/>
            <p:nvPr>
              <p:custDataLst>
                <p:tags r:id="rId72"/>
              </p:custDataLst>
            </p:nvPr>
          </p:nvSpPr>
          <p:spPr>
            <a:xfrm>
              <a:off x="10562741" y="2190750"/>
              <a:ext cx="3660" cy="19051"/>
            </a:xfrm>
            <a:custGeom>
              <a:avLst/>
              <a:gdLst/>
              <a:ahLst/>
              <a:cxnLst/>
              <a:rect l="0" t="0" r="0" b="0"/>
              <a:pathLst>
                <a:path w="3660" h="19051">
                  <a:moveTo>
                    <a:pt x="3659" y="19050"/>
                  </a:moveTo>
                  <a:lnTo>
                    <a:pt x="3659" y="19050"/>
                  </a:lnTo>
                  <a:lnTo>
                    <a:pt x="3659" y="15679"/>
                  </a:lnTo>
                  <a:lnTo>
                    <a:pt x="1778" y="12142"/>
                  </a:lnTo>
                  <a:lnTo>
                    <a:pt x="289" y="10212"/>
                  </a:lnTo>
                  <a:lnTo>
                    <a:pt x="0" y="8924"/>
                  </a:lnTo>
                  <a:lnTo>
                    <a:pt x="515" y="8066"/>
                  </a:lnTo>
                  <a:lnTo>
                    <a:pt x="1563" y="7494"/>
                  </a:lnTo>
                  <a:lnTo>
                    <a:pt x="2261" y="6407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4756"/>
            <p:cNvSpPr/>
            <p:nvPr>
              <p:custDataLst>
                <p:tags r:id="rId73"/>
              </p:custDataLst>
            </p:nvPr>
          </p:nvSpPr>
          <p:spPr>
            <a:xfrm>
              <a:off x="10706100" y="2419350"/>
              <a:ext cx="3659" cy="11818"/>
            </a:xfrm>
            <a:custGeom>
              <a:avLst/>
              <a:gdLst/>
              <a:ahLst/>
              <a:cxnLst/>
              <a:rect l="0" t="0" r="0" b="0"/>
              <a:pathLst>
                <a:path w="3659" h="11818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5" y="10714"/>
                  </a:lnTo>
                  <a:lnTo>
                    <a:pt x="1881" y="11376"/>
                  </a:lnTo>
                  <a:lnTo>
                    <a:pt x="3370" y="11817"/>
                  </a:lnTo>
                  <a:lnTo>
                    <a:pt x="3658" y="11406"/>
                  </a:lnTo>
                  <a:lnTo>
                    <a:pt x="1398" y="74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4757"/>
            <p:cNvSpPr/>
            <p:nvPr>
              <p:custDataLst>
                <p:tags r:id="rId74"/>
              </p:custDataLst>
            </p:nvPr>
          </p:nvSpPr>
          <p:spPr>
            <a:xfrm>
              <a:off x="10835604" y="2279078"/>
              <a:ext cx="99865" cy="278554"/>
            </a:xfrm>
            <a:custGeom>
              <a:avLst/>
              <a:gdLst/>
              <a:ahLst/>
              <a:cxnLst/>
              <a:rect l="0" t="0" r="0" b="0"/>
              <a:pathLst>
                <a:path w="99865" h="278554">
                  <a:moveTo>
                    <a:pt x="22896" y="83122"/>
                  </a:moveTo>
                  <a:lnTo>
                    <a:pt x="22896" y="83122"/>
                  </a:lnTo>
                  <a:lnTo>
                    <a:pt x="19525" y="86493"/>
                  </a:lnTo>
                  <a:lnTo>
                    <a:pt x="14058" y="102073"/>
                  </a:lnTo>
                  <a:lnTo>
                    <a:pt x="10704" y="146461"/>
                  </a:lnTo>
                  <a:lnTo>
                    <a:pt x="10346" y="184674"/>
                  </a:lnTo>
                  <a:lnTo>
                    <a:pt x="13597" y="232142"/>
                  </a:lnTo>
                  <a:lnTo>
                    <a:pt x="16287" y="277843"/>
                  </a:lnTo>
                  <a:lnTo>
                    <a:pt x="14962" y="278553"/>
                  </a:lnTo>
                  <a:lnTo>
                    <a:pt x="9727" y="273697"/>
                  </a:lnTo>
                  <a:lnTo>
                    <a:pt x="644" y="240240"/>
                  </a:lnTo>
                  <a:lnTo>
                    <a:pt x="0" y="199765"/>
                  </a:lnTo>
                  <a:lnTo>
                    <a:pt x="2842" y="167419"/>
                  </a:lnTo>
                  <a:lnTo>
                    <a:pt x="6457" y="131876"/>
                  </a:lnTo>
                  <a:lnTo>
                    <a:pt x="12459" y="89650"/>
                  </a:lnTo>
                  <a:lnTo>
                    <a:pt x="22076" y="48054"/>
                  </a:lnTo>
                  <a:lnTo>
                    <a:pt x="37235" y="17933"/>
                  </a:lnTo>
                  <a:lnTo>
                    <a:pt x="48390" y="2345"/>
                  </a:lnTo>
                  <a:lnTo>
                    <a:pt x="52592" y="343"/>
                  </a:lnTo>
                  <a:lnTo>
                    <a:pt x="62905" y="0"/>
                  </a:lnTo>
                  <a:lnTo>
                    <a:pt x="76426" y="9725"/>
                  </a:lnTo>
                  <a:lnTo>
                    <a:pt x="89727" y="25101"/>
                  </a:lnTo>
                  <a:lnTo>
                    <a:pt x="97989" y="41342"/>
                  </a:lnTo>
                  <a:lnTo>
                    <a:pt x="99864" y="76466"/>
                  </a:lnTo>
                  <a:lnTo>
                    <a:pt x="93792" y="94510"/>
                  </a:lnTo>
                  <a:lnTo>
                    <a:pt x="89211" y="101297"/>
                  </a:lnTo>
                  <a:lnTo>
                    <a:pt x="59164" y="120963"/>
                  </a:lnTo>
                  <a:lnTo>
                    <a:pt x="22896" y="1275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6" name="SMARTInkShape-4758"/>
          <p:cNvSpPr/>
          <p:nvPr>
            <p:custDataLst>
              <p:tags r:id="rId3"/>
            </p:custDataLst>
          </p:nvPr>
        </p:nvSpPr>
        <p:spPr>
          <a:xfrm>
            <a:off x="9023385" y="2755900"/>
            <a:ext cx="2533616" cy="984251"/>
          </a:xfrm>
          <a:custGeom>
            <a:avLst/>
            <a:gdLst/>
            <a:ahLst/>
            <a:cxnLst/>
            <a:rect l="0" t="0" r="0" b="0"/>
            <a:pathLst>
              <a:path w="2533616" h="984251">
                <a:moveTo>
                  <a:pt x="31715" y="0"/>
                </a:moveTo>
                <a:lnTo>
                  <a:pt x="31715" y="0"/>
                </a:lnTo>
                <a:lnTo>
                  <a:pt x="28344" y="6742"/>
                </a:lnTo>
                <a:lnTo>
                  <a:pt x="22255" y="52176"/>
                </a:lnTo>
                <a:lnTo>
                  <a:pt x="19975" y="92679"/>
                </a:lnTo>
                <a:lnTo>
                  <a:pt x="19442" y="125151"/>
                </a:lnTo>
                <a:lnTo>
                  <a:pt x="17260" y="169727"/>
                </a:lnTo>
                <a:lnTo>
                  <a:pt x="14026" y="213978"/>
                </a:lnTo>
                <a:lnTo>
                  <a:pt x="12563" y="254557"/>
                </a:lnTo>
                <a:lnTo>
                  <a:pt x="9562" y="298462"/>
                </a:lnTo>
                <a:lnTo>
                  <a:pt x="7758" y="332557"/>
                </a:lnTo>
                <a:lnTo>
                  <a:pt x="6743" y="373467"/>
                </a:lnTo>
                <a:lnTo>
                  <a:pt x="4559" y="412400"/>
                </a:lnTo>
                <a:lnTo>
                  <a:pt x="2007" y="441522"/>
                </a:lnTo>
                <a:lnTo>
                  <a:pt x="872" y="480336"/>
                </a:lnTo>
                <a:lnTo>
                  <a:pt x="234" y="525595"/>
                </a:lnTo>
                <a:lnTo>
                  <a:pt x="45" y="564718"/>
                </a:lnTo>
                <a:lnTo>
                  <a:pt x="0" y="596002"/>
                </a:lnTo>
                <a:lnTo>
                  <a:pt x="686" y="629662"/>
                </a:lnTo>
                <a:lnTo>
                  <a:pt x="6451" y="674967"/>
                </a:lnTo>
                <a:lnTo>
                  <a:pt x="22884" y="718833"/>
                </a:lnTo>
                <a:lnTo>
                  <a:pt x="25827" y="726872"/>
                </a:lnTo>
                <a:lnTo>
                  <a:pt x="40387" y="741449"/>
                </a:lnTo>
                <a:lnTo>
                  <a:pt x="80857" y="764682"/>
                </a:lnTo>
                <a:lnTo>
                  <a:pt x="114939" y="774011"/>
                </a:lnTo>
                <a:lnTo>
                  <a:pt x="154780" y="782155"/>
                </a:lnTo>
                <a:lnTo>
                  <a:pt x="188952" y="788126"/>
                </a:lnTo>
                <a:lnTo>
                  <a:pt x="224364" y="793132"/>
                </a:lnTo>
                <a:lnTo>
                  <a:pt x="261976" y="797709"/>
                </a:lnTo>
                <a:lnTo>
                  <a:pt x="302211" y="802094"/>
                </a:lnTo>
                <a:lnTo>
                  <a:pt x="347374" y="806395"/>
                </a:lnTo>
                <a:lnTo>
                  <a:pt x="371271" y="808530"/>
                </a:lnTo>
                <a:lnTo>
                  <a:pt x="396375" y="809953"/>
                </a:lnTo>
                <a:lnTo>
                  <a:pt x="422283" y="810902"/>
                </a:lnTo>
                <a:lnTo>
                  <a:pt x="448726" y="811535"/>
                </a:lnTo>
                <a:lnTo>
                  <a:pt x="476233" y="812662"/>
                </a:lnTo>
                <a:lnTo>
                  <a:pt x="504450" y="814119"/>
                </a:lnTo>
                <a:lnTo>
                  <a:pt x="533138" y="815796"/>
                </a:lnTo>
                <a:lnTo>
                  <a:pt x="563553" y="817619"/>
                </a:lnTo>
                <a:lnTo>
                  <a:pt x="595119" y="819541"/>
                </a:lnTo>
                <a:lnTo>
                  <a:pt x="627450" y="821527"/>
                </a:lnTo>
                <a:lnTo>
                  <a:pt x="659588" y="822851"/>
                </a:lnTo>
                <a:lnTo>
                  <a:pt x="691596" y="823734"/>
                </a:lnTo>
                <a:lnTo>
                  <a:pt x="723520" y="824323"/>
                </a:lnTo>
                <a:lnTo>
                  <a:pt x="756796" y="825421"/>
                </a:lnTo>
                <a:lnTo>
                  <a:pt x="790975" y="826858"/>
                </a:lnTo>
                <a:lnTo>
                  <a:pt x="825754" y="828522"/>
                </a:lnTo>
                <a:lnTo>
                  <a:pt x="860936" y="830337"/>
                </a:lnTo>
                <a:lnTo>
                  <a:pt x="896385" y="832252"/>
                </a:lnTo>
                <a:lnTo>
                  <a:pt x="932012" y="834234"/>
                </a:lnTo>
                <a:lnTo>
                  <a:pt x="969169" y="836262"/>
                </a:lnTo>
                <a:lnTo>
                  <a:pt x="1007345" y="838319"/>
                </a:lnTo>
                <a:lnTo>
                  <a:pt x="1046201" y="840396"/>
                </a:lnTo>
                <a:lnTo>
                  <a:pt x="1084100" y="843192"/>
                </a:lnTo>
                <a:lnTo>
                  <a:pt x="1121361" y="846467"/>
                </a:lnTo>
                <a:lnTo>
                  <a:pt x="1158196" y="850061"/>
                </a:lnTo>
                <a:lnTo>
                  <a:pt x="1196157" y="853163"/>
                </a:lnTo>
                <a:lnTo>
                  <a:pt x="1234870" y="855937"/>
                </a:lnTo>
                <a:lnTo>
                  <a:pt x="1274085" y="858491"/>
                </a:lnTo>
                <a:lnTo>
                  <a:pt x="1313634" y="860899"/>
                </a:lnTo>
                <a:lnTo>
                  <a:pt x="1353406" y="863210"/>
                </a:lnTo>
                <a:lnTo>
                  <a:pt x="1393326" y="865457"/>
                </a:lnTo>
                <a:lnTo>
                  <a:pt x="1431933" y="868366"/>
                </a:lnTo>
                <a:lnTo>
                  <a:pt x="1469666" y="871716"/>
                </a:lnTo>
                <a:lnTo>
                  <a:pt x="1506816" y="875361"/>
                </a:lnTo>
                <a:lnTo>
                  <a:pt x="1543577" y="878496"/>
                </a:lnTo>
                <a:lnTo>
                  <a:pt x="1580078" y="881292"/>
                </a:lnTo>
                <a:lnTo>
                  <a:pt x="1616407" y="883861"/>
                </a:lnTo>
                <a:lnTo>
                  <a:pt x="1653326" y="886985"/>
                </a:lnTo>
                <a:lnTo>
                  <a:pt x="1690639" y="890479"/>
                </a:lnTo>
                <a:lnTo>
                  <a:pt x="1728215" y="894219"/>
                </a:lnTo>
                <a:lnTo>
                  <a:pt x="1764554" y="898124"/>
                </a:lnTo>
                <a:lnTo>
                  <a:pt x="1800069" y="902138"/>
                </a:lnTo>
                <a:lnTo>
                  <a:pt x="1835034" y="906225"/>
                </a:lnTo>
                <a:lnTo>
                  <a:pt x="1868222" y="909656"/>
                </a:lnTo>
                <a:lnTo>
                  <a:pt x="1900226" y="912648"/>
                </a:lnTo>
                <a:lnTo>
                  <a:pt x="1931439" y="915349"/>
                </a:lnTo>
                <a:lnTo>
                  <a:pt x="1961420" y="918560"/>
                </a:lnTo>
                <a:lnTo>
                  <a:pt x="1990580" y="922112"/>
                </a:lnTo>
                <a:lnTo>
                  <a:pt x="2019191" y="925892"/>
                </a:lnTo>
                <a:lnTo>
                  <a:pt x="2047438" y="928411"/>
                </a:lnTo>
                <a:lnTo>
                  <a:pt x="2075441" y="930091"/>
                </a:lnTo>
                <a:lnTo>
                  <a:pt x="2103282" y="931211"/>
                </a:lnTo>
                <a:lnTo>
                  <a:pt x="2128899" y="933368"/>
                </a:lnTo>
                <a:lnTo>
                  <a:pt x="2176176" y="939528"/>
                </a:lnTo>
                <a:lnTo>
                  <a:pt x="2218826" y="945088"/>
                </a:lnTo>
                <a:lnTo>
                  <a:pt x="2258948" y="949911"/>
                </a:lnTo>
                <a:lnTo>
                  <a:pt x="2297946" y="954407"/>
                </a:lnTo>
                <a:lnTo>
                  <a:pt x="2332682" y="958757"/>
                </a:lnTo>
                <a:lnTo>
                  <a:pt x="2378124" y="965172"/>
                </a:lnTo>
                <a:lnTo>
                  <a:pt x="2418398" y="971541"/>
                </a:lnTo>
                <a:lnTo>
                  <a:pt x="2457143" y="977898"/>
                </a:lnTo>
                <a:lnTo>
                  <a:pt x="2495434" y="982368"/>
                </a:lnTo>
                <a:lnTo>
                  <a:pt x="2533615" y="9842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7" name="SMARTInkShape-Group927"/>
          <p:cNvGrpSpPr/>
          <p:nvPr/>
        </p:nvGrpSpPr>
        <p:grpSpPr>
          <a:xfrm>
            <a:off x="9372600" y="2966839"/>
            <a:ext cx="1149351" cy="525524"/>
            <a:chOff x="9372600" y="2966839"/>
            <a:chExt cx="1149351" cy="525524"/>
          </a:xfrm>
        </p:grpSpPr>
        <p:sp>
          <p:nvSpPr>
            <p:cNvPr id="157" name="SMARTInkShape-4759"/>
            <p:cNvSpPr/>
            <p:nvPr>
              <p:custDataLst>
                <p:tags r:id="rId61"/>
              </p:custDataLst>
            </p:nvPr>
          </p:nvSpPr>
          <p:spPr>
            <a:xfrm>
              <a:off x="10410341" y="3019116"/>
              <a:ext cx="111610" cy="88208"/>
            </a:xfrm>
            <a:custGeom>
              <a:avLst/>
              <a:gdLst/>
              <a:ahLst/>
              <a:cxnLst/>
              <a:rect l="0" t="0" r="0" b="0"/>
              <a:pathLst>
                <a:path w="111610" h="88208">
                  <a:moveTo>
                    <a:pt x="3659" y="9834"/>
                  </a:moveTo>
                  <a:lnTo>
                    <a:pt x="3659" y="9834"/>
                  </a:lnTo>
                  <a:lnTo>
                    <a:pt x="3659" y="6463"/>
                  </a:lnTo>
                  <a:lnTo>
                    <a:pt x="2954" y="5470"/>
                  </a:lnTo>
                  <a:lnTo>
                    <a:pt x="1778" y="4808"/>
                  </a:lnTo>
                  <a:lnTo>
                    <a:pt x="289" y="4367"/>
                  </a:lnTo>
                  <a:lnTo>
                    <a:pt x="0" y="3367"/>
                  </a:lnTo>
                  <a:lnTo>
                    <a:pt x="1563" y="374"/>
                  </a:lnTo>
                  <a:lnTo>
                    <a:pt x="3673" y="0"/>
                  </a:lnTo>
                  <a:lnTo>
                    <a:pt x="21151" y="2886"/>
                  </a:lnTo>
                  <a:lnTo>
                    <a:pt x="29308" y="8863"/>
                  </a:lnTo>
                  <a:lnTo>
                    <a:pt x="42671" y="26575"/>
                  </a:lnTo>
                  <a:lnTo>
                    <a:pt x="49868" y="42782"/>
                  </a:lnTo>
                  <a:lnTo>
                    <a:pt x="48655" y="56698"/>
                  </a:lnTo>
                  <a:lnTo>
                    <a:pt x="41919" y="74755"/>
                  </a:lnTo>
                  <a:lnTo>
                    <a:pt x="36892" y="81727"/>
                  </a:lnTo>
                  <a:lnTo>
                    <a:pt x="29953" y="87177"/>
                  </a:lnTo>
                  <a:lnTo>
                    <a:pt x="27538" y="88207"/>
                  </a:lnTo>
                  <a:lnTo>
                    <a:pt x="25929" y="88189"/>
                  </a:lnTo>
                  <a:lnTo>
                    <a:pt x="24855" y="87470"/>
                  </a:lnTo>
                  <a:lnTo>
                    <a:pt x="24141" y="86286"/>
                  </a:lnTo>
                  <a:lnTo>
                    <a:pt x="23345" y="83088"/>
                  </a:lnTo>
                  <a:lnTo>
                    <a:pt x="40442" y="44630"/>
                  </a:lnTo>
                  <a:lnTo>
                    <a:pt x="48465" y="34001"/>
                  </a:lnTo>
                  <a:lnTo>
                    <a:pt x="81609" y="1718"/>
                  </a:lnTo>
                  <a:lnTo>
                    <a:pt x="83143" y="895"/>
                  </a:lnTo>
                  <a:lnTo>
                    <a:pt x="84165" y="1052"/>
                  </a:lnTo>
                  <a:lnTo>
                    <a:pt x="84846" y="1863"/>
                  </a:lnTo>
                  <a:lnTo>
                    <a:pt x="84595" y="3109"/>
                  </a:lnTo>
                  <a:lnTo>
                    <a:pt x="73880" y="18922"/>
                  </a:lnTo>
                  <a:lnTo>
                    <a:pt x="72027" y="30101"/>
                  </a:lnTo>
                  <a:lnTo>
                    <a:pt x="74952" y="46413"/>
                  </a:lnTo>
                  <a:lnTo>
                    <a:pt x="76587" y="51153"/>
                  </a:lnTo>
                  <a:lnTo>
                    <a:pt x="84049" y="60183"/>
                  </a:lnTo>
                  <a:lnTo>
                    <a:pt x="111609" y="796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4760"/>
            <p:cNvSpPr/>
            <p:nvPr>
              <p:custDataLst>
                <p:tags r:id="rId62"/>
              </p:custDataLst>
            </p:nvPr>
          </p:nvSpPr>
          <p:spPr>
            <a:xfrm>
              <a:off x="10306050" y="3086100"/>
              <a:ext cx="63501" cy="12701"/>
            </a:xfrm>
            <a:custGeom>
              <a:avLst/>
              <a:gdLst/>
              <a:ahLst/>
              <a:cxnLst/>
              <a:rect l="0" t="0" r="0" b="0"/>
              <a:pathLst>
                <a:path w="635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42214" y="96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4761"/>
            <p:cNvSpPr/>
            <p:nvPr>
              <p:custDataLst>
                <p:tags r:id="rId63"/>
              </p:custDataLst>
            </p:nvPr>
          </p:nvSpPr>
          <p:spPr>
            <a:xfrm>
              <a:off x="10236199" y="3043928"/>
              <a:ext cx="19052" cy="99323"/>
            </a:xfrm>
            <a:custGeom>
              <a:avLst/>
              <a:gdLst/>
              <a:ahLst/>
              <a:cxnLst/>
              <a:rect l="0" t="0" r="0" b="0"/>
              <a:pathLst>
                <a:path w="19052" h="99323">
                  <a:moveTo>
                    <a:pt x="1" y="4072"/>
                  </a:moveTo>
                  <a:lnTo>
                    <a:pt x="1" y="4072"/>
                  </a:lnTo>
                  <a:lnTo>
                    <a:pt x="0" y="414"/>
                  </a:lnTo>
                  <a:lnTo>
                    <a:pt x="0" y="1976"/>
                  </a:lnTo>
                  <a:lnTo>
                    <a:pt x="706" y="1969"/>
                  </a:lnTo>
                  <a:lnTo>
                    <a:pt x="3371" y="80"/>
                  </a:lnTo>
                  <a:lnTo>
                    <a:pt x="4364" y="0"/>
                  </a:lnTo>
                  <a:lnTo>
                    <a:pt x="5027" y="651"/>
                  </a:lnTo>
                  <a:lnTo>
                    <a:pt x="10541" y="23194"/>
                  </a:lnTo>
                  <a:lnTo>
                    <a:pt x="12511" y="69250"/>
                  </a:lnTo>
                  <a:lnTo>
                    <a:pt x="13351" y="86021"/>
                  </a:lnTo>
                  <a:lnTo>
                    <a:pt x="19051" y="993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4762"/>
            <p:cNvSpPr/>
            <p:nvPr>
              <p:custDataLst>
                <p:tags r:id="rId64"/>
              </p:custDataLst>
            </p:nvPr>
          </p:nvSpPr>
          <p:spPr>
            <a:xfrm>
              <a:off x="10179050" y="3175000"/>
              <a:ext cx="56206" cy="158751"/>
            </a:xfrm>
            <a:custGeom>
              <a:avLst/>
              <a:gdLst/>
              <a:ahLst/>
              <a:cxnLst/>
              <a:rect l="0" t="0" r="0" b="0"/>
              <a:pathLst>
                <a:path w="56206" h="158751">
                  <a:moveTo>
                    <a:pt x="0" y="0"/>
                  </a:moveTo>
                  <a:lnTo>
                    <a:pt x="0" y="0"/>
                  </a:lnTo>
                  <a:lnTo>
                    <a:pt x="31950" y="20394"/>
                  </a:lnTo>
                  <a:lnTo>
                    <a:pt x="46391" y="40772"/>
                  </a:lnTo>
                  <a:lnTo>
                    <a:pt x="53961" y="69152"/>
                  </a:lnTo>
                  <a:lnTo>
                    <a:pt x="56205" y="96533"/>
                  </a:lnTo>
                  <a:lnTo>
                    <a:pt x="46757" y="125890"/>
                  </a:lnTo>
                  <a:lnTo>
                    <a:pt x="19050" y="158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4763"/>
            <p:cNvSpPr/>
            <p:nvPr>
              <p:custDataLst>
                <p:tags r:id="rId65"/>
              </p:custDataLst>
            </p:nvPr>
          </p:nvSpPr>
          <p:spPr>
            <a:xfrm>
              <a:off x="10102884" y="3198366"/>
              <a:ext cx="54902" cy="244081"/>
            </a:xfrm>
            <a:custGeom>
              <a:avLst/>
              <a:gdLst/>
              <a:ahLst/>
              <a:cxnLst/>
              <a:rect l="0" t="0" r="0" b="0"/>
              <a:pathLst>
                <a:path w="54902" h="244081">
                  <a:moveTo>
                    <a:pt x="12666" y="71884"/>
                  </a:moveTo>
                  <a:lnTo>
                    <a:pt x="12666" y="71884"/>
                  </a:lnTo>
                  <a:lnTo>
                    <a:pt x="9295" y="71884"/>
                  </a:lnTo>
                  <a:lnTo>
                    <a:pt x="5759" y="73766"/>
                  </a:lnTo>
                  <a:lnTo>
                    <a:pt x="3828" y="75255"/>
                  </a:lnTo>
                  <a:lnTo>
                    <a:pt x="1681" y="80673"/>
                  </a:lnTo>
                  <a:lnTo>
                    <a:pt x="305" y="102391"/>
                  </a:lnTo>
                  <a:lnTo>
                    <a:pt x="4397" y="143292"/>
                  </a:lnTo>
                  <a:lnTo>
                    <a:pt x="5936" y="186074"/>
                  </a:lnTo>
                  <a:lnTo>
                    <a:pt x="1902" y="231900"/>
                  </a:lnTo>
                  <a:lnTo>
                    <a:pt x="348" y="244080"/>
                  </a:lnTo>
                  <a:lnTo>
                    <a:pt x="221" y="243831"/>
                  </a:lnTo>
                  <a:lnTo>
                    <a:pt x="0" y="201954"/>
                  </a:lnTo>
                  <a:lnTo>
                    <a:pt x="3343" y="163899"/>
                  </a:lnTo>
                  <a:lnTo>
                    <a:pt x="5435" y="125802"/>
                  </a:lnTo>
                  <a:lnTo>
                    <a:pt x="9427" y="82136"/>
                  </a:lnTo>
                  <a:lnTo>
                    <a:pt x="15076" y="37919"/>
                  </a:lnTo>
                  <a:lnTo>
                    <a:pt x="21220" y="10393"/>
                  </a:lnTo>
                  <a:lnTo>
                    <a:pt x="24014" y="5490"/>
                  </a:lnTo>
                  <a:lnTo>
                    <a:pt x="27286" y="2221"/>
                  </a:lnTo>
                  <a:lnTo>
                    <a:pt x="30880" y="42"/>
                  </a:lnTo>
                  <a:lnTo>
                    <a:pt x="33981" y="0"/>
                  </a:lnTo>
                  <a:lnTo>
                    <a:pt x="36753" y="1384"/>
                  </a:lnTo>
                  <a:lnTo>
                    <a:pt x="39307" y="3717"/>
                  </a:lnTo>
                  <a:lnTo>
                    <a:pt x="49644" y="23856"/>
                  </a:lnTo>
                  <a:lnTo>
                    <a:pt x="54901" y="55537"/>
                  </a:lnTo>
                  <a:lnTo>
                    <a:pt x="53089" y="78251"/>
                  </a:lnTo>
                  <a:lnTo>
                    <a:pt x="44711" y="97289"/>
                  </a:lnTo>
                  <a:lnTo>
                    <a:pt x="41085" y="101521"/>
                  </a:lnTo>
                  <a:lnTo>
                    <a:pt x="33293" y="106223"/>
                  </a:lnTo>
                  <a:lnTo>
                    <a:pt x="29239" y="106065"/>
                  </a:lnTo>
                  <a:lnTo>
                    <a:pt x="12666" y="972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4764"/>
            <p:cNvSpPr/>
            <p:nvPr>
              <p:custDataLst>
                <p:tags r:id="rId66"/>
              </p:custDataLst>
            </p:nvPr>
          </p:nvSpPr>
          <p:spPr>
            <a:xfrm>
              <a:off x="9963150" y="32702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10832" y="8924"/>
                  </a:lnTo>
                  <a:lnTo>
                    <a:pt x="32738" y="2212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4765"/>
            <p:cNvSpPr/>
            <p:nvPr>
              <p:custDataLst>
                <p:tags r:id="rId67"/>
              </p:custDataLst>
            </p:nvPr>
          </p:nvSpPr>
          <p:spPr>
            <a:xfrm>
              <a:off x="9900533" y="3215792"/>
              <a:ext cx="18168" cy="105259"/>
            </a:xfrm>
            <a:custGeom>
              <a:avLst/>
              <a:gdLst/>
              <a:ahLst/>
              <a:cxnLst/>
              <a:rect l="0" t="0" r="0" b="0"/>
              <a:pathLst>
                <a:path w="18168" h="105259">
                  <a:moveTo>
                    <a:pt x="5467" y="3658"/>
                  </a:moveTo>
                  <a:lnTo>
                    <a:pt x="5467" y="3658"/>
                  </a:lnTo>
                  <a:lnTo>
                    <a:pt x="5467" y="0"/>
                  </a:lnTo>
                  <a:lnTo>
                    <a:pt x="5467" y="1562"/>
                  </a:lnTo>
                  <a:lnTo>
                    <a:pt x="3586" y="4608"/>
                  </a:lnTo>
                  <a:lnTo>
                    <a:pt x="2096" y="6408"/>
                  </a:lnTo>
                  <a:lnTo>
                    <a:pt x="0" y="19054"/>
                  </a:lnTo>
                  <a:lnTo>
                    <a:pt x="2566" y="61437"/>
                  </a:lnTo>
                  <a:lnTo>
                    <a:pt x="9963" y="90017"/>
                  </a:lnTo>
                  <a:lnTo>
                    <a:pt x="18167" y="1052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4766"/>
            <p:cNvSpPr/>
            <p:nvPr>
              <p:custDataLst>
                <p:tags r:id="rId68"/>
              </p:custDataLst>
            </p:nvPr>
          </p:nvSpPr>
          <p:spPr>
            <a:xfrm>
              <a:off x="9372600" y="3162872"/>
              <a:ext cx="106074" cy="329491"/>
            </a:xfrm>
            <a:custGeom>
              <a:avLst/>
              <a:gdLst/>
              <a:ahLst/>
              <a:cxnLst/>
              <a:rect l="0" t="0" r="0" b="0"/>
              <a:pathLst>
                <a:path w="106074" h="329491">
                  <a:moveTo>
                    <a:pt x="19050" y="88328"/>
                  </a:moveTo>
                  <a:lnTo>
                    <a:pt x="19050" y="88328"/>
                  </a:lnTo>
                  <a:lnTo>
                    <a:pt x="19050" y="84670"/>
                  </a:lnTo>
                  <a:lnTo>
                    <a:pt x="19050" y="86232"/>
                  </a:lnTo>
                  <a:lnTo>
                    <a:pt x="18344" y="86931"/>
                  </a:lnTo>
                  <a:lnTo>
                    <a:pt x="15679" y="87707"/>
                  </a:lnTo>
                  <a:lnTo>
                    <a:pt x="14686" y="88619"/>
                  </a:lnTo>
                  <a:lnTo>
                    <a:pt x="13583" y="91515"/>
                  </a:lnTo>
                  <a:lnTo>
                    <a:pt x="12704" y="134974"/>
                  </a:lnTo>
                  <a:lnTo>
                    <a:pt x="12699" y="178066"/>
                  </a:lnTo>
                  <a:lnTo>
                    <a:pt x="12699" y="221727"/>
                  </a:lnTo>
                  <a:lnTo>
                    <a:pt x="12699" y="267410"/>
                  </a:lnTo>
                  <a:lnTo>
                    <a:pt x="12699" y="311495"/>
                  </a:lnTo>
                  <a:lnTo>
                    <a:pt x="11995" y="318747"/>
                  </a:lnTo>
                  <a:lnTo>
                    <a:pt x="6428" y="329490"/>
                  </a:lnTo>
                  <a:lnTo>
                    <a:pt x="6350" y="284951"/>
                  </a:lnTo>
                  <a:lnTo>
                    <a:pt x="6350" y="239724"/>
                  </a:lnTo>
                  <a:lnTo>
                    <a:pt x="6350" y="194866"/>
                  </a:lnTo>
                  <a:lnTo>
                    <a:pt x="6350" y="150380"/>
                  </a:lnTo>
                  <a:lnTo>
                    <a:pt x="11817" y="104686"/>
                  </a:lnTo>
                  <a:lnTo>
                    <a:pt x="20503" y="58354"/>
                  </a:lnTo>
                  <a:lnTo>
                    <a:pt x="34775" y="17646"/>
                  </a:lnTo>
                  <a:lnTo>
                    <a:pt x="46646" y="3774"/>
                  </a:lnTo>
                  <a:lnTo>
                    <a:pt x="50835" y="1359"/>
                  </a:lnTo>
                  <a:lnTo>
                    <a:pt x="59042" y="0"/>
                  </a:lnTo>
                  <a:lnTo>
                    <a:pt x="66458" y="388"/>
                  </a:lnTo>
                  <a:lnTo>
                    <a:pt x="74457" y="2912"/>
                  </a:lnTo>
                  <a:lnTo>
                    <a:pt x="90265" y="21784"/>
                  </a:lnTo>
                  <a:lnTo>
                    <a:pt x="101612" y="46347"/>
                  </a:lnTo>
                  <a:lnTo>
                    <a:pt x="106073" y="71499"/>
                  </a:lnTo>
                  <a:lnTo>
                    <a:pt x="100652" y="100196"/>
                  </a:lnTo>
                  <a:lnTo>
                    <a:pt x="90125" y="116886"/>
                  </a:lnTo>
                  <a:lnTo>
                    <a:pt x="67112" y="138106"/>
                  </a:lnTo>
                  <a:lnTo>
                    <a:pt x="49988" y="146664"/>
                  </a:lnTo>
                  <a:lnTo>
                    <a:pt x="0" y="132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4767"/>
            <p:cNvSpPr/>
            <p:nvPr>
              <p:custDataLst>
                <p:tags r:id="rId69"/>
              </p:custDataLst>
            </p:nvPr>
          </p:nvSpPr>
          <p:spPr>
            <a:xfrm>
              <a:off x="9743298" y="3169795"/>
              <a:ext cx="80153" cy="163956"/>
            </a:xfrm>
            <a:custGeom>
              <a:avLst/>
              <a:gdLst/>
              <a:ahLst/>
              <a:cxnLst/>
              <a:rect l="0" t="0" r="0" b="0"/>
              <a:pathLst>
                <a:path w="80153" h="163956">
                  <a:moveTo>
                    <a:pt x="80152" y="11555"/>
                  </a:moveTo>
                  <a:lnTo>
                    <a:pt x="80152" y="11555"/>
                  </a:lnTo>
                  <a:lnTo>
                    <a:pt x="71313" y="2717"/>
                  </a:lnTo>
                  <a:lnTo>
                    <a:pt x="65406" y="571"/>
                  </a:lnTo>
                  <a:lnTo>
                    <a:pt x="61855" y="0"/>
                  </a:lnTo>
                  <a:lnTo>
                    <a:pt x="54146" y="1245"/>
                  </a:lnTo>
                  <a:lnTo>
                    <a:pt x="44605" y="5562"/>
                  </a:lnTo>
                  <a:lnTo>
                    <a:pt x="30957" y="14536"/>
                  </a:lnTo>
                  <a:lnTo>
                    <a:pt x="21128" y="27461"/>
                  </a:lnTo>
                  <a:lnTo>
                    <a:pt x="5698" y="65497"/>
                  </a:lnTo>
                  <a:lnTo>
                    <a:pt x="0" y="94644"/>
                  </a:lnTo>
                  <a:lnTo>
                    <a:pt x="5055" y="124525"/>
                  </a:lnTo>
                  <a:lnTo>
                    <a:pt x="15495" y="141492"/>
                  </a:lnTo>
                  <a:lnTo>
                    <a:pt x="29543" y="154676"/>
                  </a:lnTo>
                  <a:lnTo>
                    <a:pt x="45194" y="162889"/>
                  </a:lnTo>
                  <a:lnTo>
                    <a:pt x="67452" y="1639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4768"/>
            <p:cNvSpPr/>
            <p:nvPr>
              <p:custDataLst>
                <p:tags r:id="rId70"/>
              </p:custDataLst>
            </p:nvPr>
          </p:nvSpPr>
          <p:spPr>
            <a:xfrm>
              <a:off x="9499861" y="2966839"/>
              <a:ext cx="152140" cy="110074"/>
            </a:xfrm>
            <a:custGeom>
              <a:avLst/>
              <a:gdLst/>
              <a:ahLst/>
              <a:cxnLst/>
              <a:rect l="0" t="0" r="0" b="0"/>
              <a:pathLst>
                <a:path w="152140" h="110074">
                  <a:moveTo>
                    <a:pt x="6089" y="11311"/>
                  </a:moveTo>
                  <a:lnTo>
                    <a:pt x="6089" y="11311"/>
                  </a:lnTo>
                  <a:lnTo>
                    <a:pt x="622" y="11311"/>
                  </a:lnTo>
                  <a:lnTo>
                    <a:pt x="327" y="10605"/>
                  </a:lnTo>
                  <a:lnTo>
                    <a:pt x="0" y="7940"/>
                  </a:lnTo>
                  <a:lnTo>
                    <a:pt x="619" y="6947"/>
                  </a:lnTo>
                  <a:lnTo>
                    <a:pt x="1737" y="6285"/>
                  </a:lnTo>
                  <a:lnTo>
                    <a:pt x="6680" y="5353"/>
                  </a:lnTo>
                  <a:lnTo>
                    <a:pt x="8600" y="5222"/>
                  </a:lnTo>
                  <a:lnTo>
                    <a:pt x="18043" y="8410"/>
                  </a:lnTo>
                  <a:lnTo>
                    <a:pt x="29778" y="17193"/>
                  </a:lnTo>
                  <a:lnTo>
                    <a:pt x="38821" y="28733"/>
                  </a:lnTo>
                  <a:lnTo>
                    <a:pt x="45970" y="51202"/>
                  </a:lnTo>
                  <a:lnTo>
                    <a:pt x="46627" y="64553"/>
                  </a:lnTo>
                  <a:lnTo>
                    <a:pt x="41300" y="87993"/>
                  </a:lnTo>
                  <a:lnTo>
                    <a:pt x="33732" y="98544"/>
                  </a:lnTo>
                  <a:lnTo>
                    <a:pt x="21335" y="108654"/>
                  </a:lnTo>
                  <a:lnTo>
                    <a:pt x="18370" y="110073"/>
                  </a:lnTo>
                  <a:lnTo>
                    <a:pt x="11312" y="109768"/>
                  </a:lnTo>
                  <a:lnTo>
                    <a:pt x="7454" y="108699"/>
                  </a:lnTo>
                  <a:lnTo>
                    <a:pt x="5588" y="105870"/>
                  </a:lnTo>
                  <a:lnTo>
                    <a:pt x="5396" y="97082"/>
                  </a:lnTo>
                  <a:lnTo>
                    <a:pt x="9544" y="88002"/>
                  </a:lnTo>
                  <a:lnTo>
                    <a:pt x="27076" y="67304"/>
                  </a:lnTo>
                  <a:lnTo>
                    <a:pt x="72247" y="35727"/>
                  </a:lnTo>
                  <a:lnTo>
                    <a:pt x="115089" y="8104"/>
                  </a:lnTo>
                  <a:lnTo>
                    <a:pt x="118033" y="3300"/>
                  </a:lnTo>
                  <a:lnTo>
                    <a:pt x="118113" y="1737"/>
                  </a:lnTo>
                  <a:lnTo>
                    <a:pt x="117461" y="695"/>
                  </a:lnTo>
                  <a:lnTo>
                    <a:pt x="116319" y="0"/>
                  </a:lnTo>
                  <a:lnTo>
                    <a:pt x="114854" y="243"/>
                  </a:lnTo>
                  <a:lnTo>
                    <a:pt x="89544" y="15298"/>
                  </a:lnTo>
                  <a:lnTo>
                    <a:pt x="79398" y="25783"/>
                  </a:lnTo>
                  <a:lnTo>
                    <a:pt x="69125" y="46957"/>
                  </a:lnTo>
                  <a:lnTo>
                    <a:pt x="68574" y="54125"/>
                  </a:lnTo>
                  <a:lnTo>
                    <a:pt x="71725" y="67733"/>
                  </a:lnTo>
                  <a:lnTo>
                    <a:pt x="75246" y="72209"/>
                  </a:lnTo>
                  <a:lnTo>
                    <a:pt x="84803" y="77182"/>
                  </a:lnTo>
                  <a:lnTo>
                    <a:pt x="124936" y="84739"/>
                  </a:lnTo>
                  <a:lnTo>
                    <a:pt x="152139" y="87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8" name="SMARTInkShape-4769"/>
          <p:cNvSpPr/>
          <p:nvPr>
            <p:custDataLst>
              <p:tags r:id="rId4"/>
            </p:custDataLst>
          </p:nvPr>
        </p:nvSpPr>
        <p:spPr>
          <a:xfrm>
            <a:off x="5099305" y="3263900"/>
            <a:ext cx="2895346" cy="171412"/>
          </a:xfrm>
          <a:custGeom>
            <a:avLst/>
            <a:gdLst/>
            <a:ahLst/>
            <a:cxnLst/>
            <a:rect l="0" t="0" r="0" b="0"/>
            <a:pathLst>
              <a:path w="2895346" h="171412">
                <a:moveTo>
                  <a:pt x="25145" y="0"/>
                </a:moveTo>
                <a:lnTo>
                  <a:pt x="25145" y="0"/>
                </a:lnTo>
                <a:lnTo>
                  <a:pt x="21774" y="3371"/>
                </a:lnTo>
                <a:lnTo>
                  <a:pt x="607" y="6272"/>
                </a:lnTo>
                <a:lnTo>
                  <a:pt x="128" y="8197"/>
                </a:lnTo>
                <a:lnTo>
                  <a:pt x="0" y="9698"/>
                </a:lnTo>
                <a:lnTo>
                  <a:pt x="1740" y="13247"/>
                </a:lnTo>
                <a:lnTo>
                  <a:pt x="3192" y="15181"/>
                </a:lnTo>
                <a:lnTo>
                  <a:pt x="15347" y="21275"/>
                </a:lnTo>
                <a:lnTo>
                  <a:pt x="44898" y="28949"/>
                </a:lnTo>
                <a:lnTo>
                  <a:pt x="84394" y="29315"/>
                </a:lnTo>
                <a:lnTo>
                  <a:pt x="117725" y="26560"/>
                </a:lnTo>
                <a:lnTo>
                  <a:pt x="160291" y="25743"/>
                </a:lnTo>
                <a:lnTo>
                  <a:pt x="197128" y="25502"/>
                </a:lnTo>
                <a:lnTo>
                  <a:pt x="236734" y="25430"/>
                </a:lnTo>
                <a:lnTo>
                  <a:pt x="281631" y="25409"/>
                </a:lnTo>
                <a:lnTo>
                  <a:pt x="314117" y="25404"/>
                </a:lnTo>
                <a:lnTo>
                  <a:pt x="347370" y="25401"/>
                </a:lnTo>
                <a:lnTo>
                  <a:pt x="382844" y="27282"/>
                </a:lnTo>
                <a:lnTo>
                  <a:pt x="420484" y="29764"/>
                </a:lnTo>
                <a:lnTo>
                  <a:pt x="460730" y="30867"/>
                </a:lnTo>
                <a:lnTo>
                  <a:pt x="502137" y="33239"/>
                </a:lnTo>
                <a:lnTo>
                  <a:pt x="544058" y="35939"/>
                </a:lnTo>
                <a:lnTo>
                  <a:pt x="586208" y="37140"/>
                </a:lnTo>
                <a:lnTo>
                  <a:pt x="630342" y="39555"/>
                </a:lnTo>
                <a:lnTo>
                  <a:pt x="676532" y="42274"/>
                </a:lnTo>
                <a:lnTo>
                  <a:pt x="700703" y="42999"/>
                </a:lnTo>
                <a:lnTo>
                  <a:pt x="725284" y="43483"/>
                </a:lnTo>
                <a:lnTo>
                  <a:pt x="750137" y="44511"/>
                </a:lnTo>
                <a:lnTo>
                  <a:pt x="775172" y="45901"/>
                </a:lnTo>
                <a:lnTo>
                  <a:pt x="800330" y="47535"/>
                </a:lnTo>
                <a:lnTo>
                  <a:pt x="825568" y="49328"/>
                </a:lnTo>
                <a:lnTo>
                  <a:pt x="850860" y="51230"/>
                </a:lnTo>
                <a:lnTo>
                  <a:pt x="876188" y="53203"/>
                </a:lnTo>
                <a:lnTo>
                  <a:pt x="901540" y="55224"/>
                </a:lnTo>
                <a:lnTo>
                  <a:pt x="926909" y="57278"/>
                </a:lnTo>
                <a:lnTo>
                  <a:pt x="952288" y="59351"/>
                </a:lnTo>
                <a:lnTo>
                  <a:pt x="978379" y="61440"/>
                </a:lnTo>
                <a:lnTo>
                  <a:pt x="1004945" y="63538"/>
                </a:lnTo>
                <a:lnTo>
                  <a:pt x="1031829" y="65642"/>
                </a:lnTo>
                <a:lnTo>
                  <a:pt x="1058923" y="67750"/>
                </a:lnTo>
                <a:lnTo>
                  <a:pt x="1086158" y="69861"/>
                </a:lnTo>
                <a:lnTo>
                  <a:pt x="1113487" y="71974"/>
                </a:lnTo>
                <a:lnTo>
                  <a:pt x="1140878" y="74088"/>
                </a:lnTo>
                <a:lnTo>
                  <a:pt x="1168311" y="76203"/>
                </a:lnTo>
                <a:lnTo>
                  <a:pt x="1195773" y="78318"/>
                </a:lnTo>
                <a:lnTo>
                  <a:pt x="1223957" y="79729"/>
                </a:lnTo>
                <a:lnTo>
                  <a:pt x="1252626" y="80669"/>
                </a:lnTo>
                <a:lnTo>
                  <a:pt x="1281616" y="81296"/>
                </a:lnTo>
                <a:lnTo>
                  <a:pt x="1310820" y="82420"/>
                </a:lnTo>
                <a:lnTo>
                  <a:pt x="1340167" y="83874"/>
                </a:lnTo>
                <a:lnTo>
                  <a:pt x="1369610" y="85549"/>
                </a:lnTo>
                <a:lnTo>
                  <a:pt x="1400527" y="87372"/>
                </a:lnTo>
                <a:lnTo>
                  <a:pt x="1432427" y="89292"/>
                </a:lnTo>
                <a:lnTo>
                  <a:pt x="1464983" y="91278"/>
                </a:lnTo>
                <a:lnTo>
                  <a:pt x="1496564" y="92602"/>
                </a:lnTo>
                <a:lnTo>
                  <a:pt x="1527497" y="93485"/>
                </a:lnTo>
                <a:lnTo>
                  <a:pt x="1557996" y="94073"/>
                </a:lnTo>
                <a:lnTo>
                  <a:pt x="1588207" y="95171"/>
                </a:lnTo>
                <a:lnTo>
                  <a:pt x="1618225" y="96608"/>
                </a:lnTo>
                <a:lnTo>
                  <a:pt x="1648115" y="98272"/>
                </a:lnTo>
                <a:lnTo>
                  <a:pt x="1678625" y="100087"/>
                </a:lnTo>
                <a:lnTo>
                  <a:pt x="1709548" y="102002"/>
                </a:lnTo>
                <a:lnTo>
                  <a:pt x="1740747" y="103985"/>
                </a:lnTo>
                <a:lnTo>
                  <a:pt x="1772130" y="106012"/>
                </a:lnTo>
                <a:lnTo>
                  <a:pt x="1803634" y="108069"/>
                </a:lnTo>
                <a:lnTo>
                  <a:pt x="1835221" y="110146"/>
                </a:lnTo>
                <a:lnTo>
                  <a:pt x="1866157" y="111530"/>
                </a:lnTo>
                <a:lnTo>
                  <a:pt x="1896659" y="112454"/>
                </a:lnTo>
                <a:lnTo>
                  <a:pt x="1926871" y="113069"/>
                </a:lnTo>
                <a:lnTo>
                  <a:pt x="1956184" y="114891"/>
                </a:lnTo>
                <a:lnTo>
                  <a:pt x="1984899" y="117516"/>
                </a:lnTo>
                <a:lnTo>
                  <a:pt x="2013214" y="120677"/>
                </a:lnTo>
                <a:lnTo>
                  <a:pt x="2041264" y="123491"/>
                </a:lnTo>
                <a:lnTo>
                  <a:pt x="2069134" y="126071"/>
                </a:lnTo>
                <a:lnTo>
                  <a:pt x="2096888" y="128498"/>
                </a:lnTo>
                <a:lnTo>
                  <a:pt x="2123152" y="130821"/>
                </a:lnTo>
                <a:lnTo>
                  <a:pt x="2148422" y="133075"/>
                </a:lnTo>
                <a:lnTo>
                  <a:pt x="2173029" y="135283"/>
                </a:lnTo>
                <a:lnTo>
                  <a:pt x="2197901" y="137461"/>
                </a:lnTo>
                <a:lnTo>
                  <a:pt x="2222949" y="139619"/>
                </a:lnTo>
                <a:lnTo>
                  <a:pt x="2248115" y="141762"/>
                </a:lnTo>
                <a:lnTo>
                  <a:pt x="2272652" y="143897"/>
                </a:lnTo>
                <a:lnTo>
                  <a:pt x="2296771" y="146026"/>
                </a:lnTo>
                <a:lnTo>
                  <a:pt x="2344269" y="150272"/>
                </a:lnTo>
                <a:lnTo>
                  <a:pt x="2391247" y="154512"/>
                </a:lnTo>
                <a:lnTo>
                  <a:pt x="2436116" y="158748"/>
                </a:lnTo>
                <a:lnTo>
                  <a:pt x="2478871" y="162277"/>
                </a:lnTo>
                <a:lnTo>
                  <a:pt x="2519039" y="163845"/>
                </a:lnTo>
                <a:lnTo>
                  <a:pt x="2558059" y="166424"/>
                </a:lnTo>
                <a:lnTo>
                  <a:pt x="2595156" y="169216"/>
                </a:lnTo>
                <a:lnTo>
                  <a:pt x="2628107" y="170457"/>
                </a:lnTo>
                <a:lnTo>
                  <a:pt x="2661097" y="171009"/>
                </a:lnTo>
                <a:lnTo>
                  <a:pt x="2693868" y="171254"/>
                </a:lnTo>
                <a:lnTo>
                  <a:pt x="2724896" y="171362"/>
                </a:lnTo>
                <a:lnTo>
                  <a:pt x="2762675" y="171411"/>
                </a:lnTo>
                <a:lnTo>
                  <a:pt x="2803220" y="170022"/>
                </a:lnTo>
                <a:lnTo>
                  <a:pt x="2840054" y="164700"/>
                </a:lnTo>
                <a:lnTo>
                  <a:pt x="2895345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4" name="SMARTInkShape-Group929"/>
          <p:cNvGrpSpPr/>
          <p:nvPr/>
        </p:nvGrpSpPr>
        <p:grpSpPr>
          <a:xfrm>
            <a:off x="5309950" y="3715633"/>
            <a:ext cx="372418" cy="589538"/>
            <a:chOff x="5309950" y="3715633"/>
            <a:chExt cx="372418" cy="589538"/>
          </a:xfrm>
        </p:grpSpPr>
        <p:sp>
          <p:nvSpPr>
            <p:cNvPr id="169" name="SMARTInkShape-4770"/>
            <p:cNvSpPr/>
            <p:nvPr>
              <p:custDataLst>
                <p:tags r:id="rId56"/>
              </p:custDataLst>
            </p:nvPr>
          </p:nvSpPr>
          <p:spPr>
            <a:xfrm>
              <a:off x="5429512" y="3749366"/>
              <a:ext cx="114039" cy="124135"/>
            </a:xfrm>
            <a:custGeom>
              <a:avLst/>
              <a:gdLst/>
              <a:ahLst/>
              <a:cxnLst/>
              <a:rect l="0" t="0" r="0" b="0"/>
              <a:pathLst>
                <a:path w="114039" h="124135">
                  <a:moveTo>
                    <a:pt x="6088" y="9834"/>
                  </a:moveTo>
                  <a:lnTo>
                    <a:pt x="6088" y="9834"/>
                  </a:lnTo>
                  <a:lnTo>
                    <a:pt x="621" y="4367"/>
                  </a:lnTo>
                  <a:lnTo>
                    <a:pt x="0" y="374"/>
                  </a:lnTo>
                  <a:lnTo>
                    <a:pt x="618" y="0"/>
                  </a:lnTo>
                  <a:lnTo>
                    <a:pt x="3187" y="1465"/>
                  </a:lnTo>
                  <a:lnTo>
                    <a:pt x="46801" y="42124"/>
                  </a:lnTo>
                  <a:lnTo>
                    <a:pt x="87985" y="85198"/>
                  </a:lnTo>
                  <a:lnTo>
                    <a:pt x="114038" y="124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4771"/>
            <p:cNvSpPr/>
            <p:nvPr>
              <p:custDataLst>
                <p:tags r:id="rId57"/>
              </p:custDataLst>
            </p:nvPr>
          </p:nvSpPr>
          <p:spPr>
            <a:xfrm>
              <a:off x="5477970" y="3715633"/>
              <a:ext cx="90981" cy="132468"/>
            </a:xfrm>
            <a:custGeom>
              <a:avLst/>
              <a:gdLst/>
              <a:ahLst/>
              <a:cxnLst/>
              <a:rect l="0" t="0" r="0" b="0"/>
              <a:pathLst>
                <a:path w="90981" h="132468">
                  <a:moveTo>
                    <a:pt x="90980" y="5467"/>
                  </a:moveTo>
                  <a:lnTo>
                    <a:pt x="90980" y="5467"/>
                  </a:lnTo>
                  <a:lnTo>
                    <a:pt x="90980" y="0"/>
                  </a:lnTo>
                  <a:lnTo>
                    <a:pt x="87609" y="2749"/>
                  </a:lnTo>
                  <a:lnTo>
                    <a:pt x="75079" y="16480"/>
                  </a:lnTo>
                  <a:lnTo>
                    <a:pt x="49962" y="61096"/>
                  </a:lnTo>
                  <a:lnTo>
                    <a:pt x="15229" y="105577"/>
                  </a:lnTo>
                  <a:lnTo>
                    <a:pt x="0" y="123523"/>
                  </a:lnTo>
                  <a:lnTo>
                    <a:pt x="208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4772"/>
            <p:cNvSpPr/>
            <p:nvPr>
              <p:custDataLst>
                <p:tags r:id="rId58"/>
              </p:custDataLst>
            </p:nvPr>
          </p:nvSpPr>
          <p:spPr>
            <a:xfrm>
              <a:off x="5607050" y="3816873"/>
              <a:ext cx="28357" cy="107428"/>
            </a:xfrm>
            <a:custGeom>
              <a:avLst/>
              <a:gdLst/>
              <a:ahLst/>
              <a:cxnLst/>
              <a:rect l="0" t="0" r="0" b="0"/>
              <a:pathLst>
                <a:path w="28357" h="107428">
                  <a:moveTo>
                    <a:pt x="0" y="12177"/>
                  </a:moveTo>
                  <a:lnTo>
                    <a:pt x="0" y="12177"/>
                  </a:lnTo>
                  <a:lnTo>
                    <a:pt x="3371" y="12177"/>
                  </a:lnTo>
                  <a:lnTo>
                    <a:pt x="4364" y="10765"/>
                  </a:lnTo>
                  <a:lnTo>
                    <a:pt x="5467" y="5435"/>
                  </a:lnTo>
                  <a:lnTo>
                    <a:pt x="7172" y="3449"/>
                  </a:lnTo>
                  <a:lnTo>
                    <a:pt x="12831" y="1242"/>
                  </a:lnTo>
                  <a:lnTo>
                    <a:pt x="20578" y="0"/>
                  </a:lnTo>
                  <a:lnTo>
                    <a:pt x="22185" y="1237"/>
                  </a:lnTo>
                  <a:lnTo>
                    <a:pt x="28348" y="17200"/>
                  </a:lnTo>
                  <a:lnTo>
                    <a:pt x="28356" y="27109"/>
                  </a:lnTo>
                  <a:lnTo>
                    <a:pt x="25573" y="72828"/>
                  </a:lnTo>
                  <a:lnTo>
                    <a:pt x="25400" y="107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4773"/>
            <p:cNvSpPr/>
            <p:nvPr>
              <p:custDataLst>
                <p:tags r:id="rId59"/>
              </p:custDataLst>
            </p:nvPr>
          </p:nvSpPr>
          <p:spPr>
            <a:xfrm>
              <a:off x="5675054" y="4108450"/>
              <a:ext cx="7314" cy="6089"/>
            </a:xfrm>
            <a:custGeom>
              <a:avLst/>
              <a:gdLst/>
              <a:ahLst/>
              <a:cxnLst/>
              <a:rect l="0" t="0" r="0" b="0"/>
              <a:pathLst>
                <a:path w="7314" h="6089">
                  <a:moveTo>
                    <a:pt x="1846" y="0"/>
                  </a:moveTo>
                  <a:lnTo>
                    <a:pt x="1846" y="0"/>
                  </a:lnTo>
                  <a:lnTo>
                    <a:pt x="7313" y="5467"/>
                  </a:lnTo>
                  <a:lnTo>
                    <a:pt x="1193" y="6088"/>
                  </a:lnTo>
                  <a:lnTo>
                    <a:pt x="0" y="5470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4774"/>
            <p:cNvSpPr/>
            <p:nvPr>
              <p:custDataLst>
                <p:tags r:id="rId60"/>
              </p:custDataLst>
            </p:nvPr>
          </p:nvSpPr>
          <p:spPr>
            <a:xfrm>
              <a:off x="5309950" y="3957369"/>
              <a:ext cx="117650" cy="347802"/>
            </a:xfrm>
            <a:custGeom>
              <a:avLst/>
              <a:gdLst/>
              <a:ahLst/>
              <a:cxnLst/>
              <a:rect l="0" t="0" r="0" b="0"/>
              <a:pathLst>
                <a:path w="117650" h="347802">
                  <a:moveTo>
                    <a:pt x="11350" y="132031"/>
                  </a:moveTo>
                  <a:lnTo>
                    <a:pt x="11350" y="132031"/>
                  </a:lnTo>
                  <a:lnTo>
                    <a:pt x="11350" y="103547"/>
                  </a:lnTo>
                  <a:lnTo>
                    <a:pt x="16419" y="141996"/>
                  </a:lnTo>
                  <a:lnTo>
                    <a:pt x="22334" y="185008"/>
                  </a:lnTo>
                  <a:lnTo>
                    <a:pt x="21660" y="221576"/>
                  </a:lnTo>
                  <a:lnTo>
                    <a:pt x="18482" y="268487"/>
                  </a:lnTo>
                  <a:lnTo>
                    <a:pt x="13491" y="310314"/>
                  </a:lnTo>
                  <a:lnTo>
                    <a:pt x="8261" y="343787"/>
                  </a:lnTo>
                  <a:lnTo>
                    <a:pt x="6449" y="347736"/>
                  </a:lnTo>
                  <a:lnTo>
                    <a:pt x="5966" y="347801"/>
                  </a:lnTo>
                  <a:lnTo>
                    <a:pt x="827" y="312418"/>
                  </a:lnTo>
                  <a:lnTo>
                    <a:pt x="0" y="271400"/>
                  </a:lnTo>
                  <a:lnTo>
                    <a:pt x="3205" y="226634"/>
                  </a:lnTo>
                  <a:lnTo>
                    <a:pt x="5879" y="190714"/>
                  </a:lnTo>
                  <a:lnTo>
                    <a:pt x="13570" y="145655"/>
                  </a:lnTo>
                  <a:lnTo>
                    <a:pt x="18765" y="101796"/>
                  </a:lnTo>
                  <a:lnTo>
                    <a:pt x="26248" y="64511"/>
                  </a:lnTo>
                  <a:lnTo>
                    <a:pt x="44788" y="20308"/>
                  </a:lnTo>
                  <a:lnTo>
                    <a:pt x="59279" y="1718"/>
                  </a:lnTo>
                  <a:lnTo>
                    <a:pt x="64470" y="0"/>
                  </a:lnTo>
                  <a:lnTo>
                    <a:pt x="75881" y="1854"/>
                  </a:lnTo>
                  <a:lnTo>
                    <a:pt x="86127" y="9264"/>
                  </a:lnTo>
                  <a:lnTo>
                    <a:pt x="95384" y="21023"/>
                  </a:lnTo>
                  <a:lnTo>
                    <a:pt x="107824" y="48183"/>
                  </a:lnTo>
                  <a:lnTo>
                    <a:pt x="116823" y="89284"/>
                  </a:lnTo>
                  <a:lnTo>
                    <a:pt x="117649" y="97183"/>
                  </a:lnTo>
                  <a:lnTo>
                    <a:pt x="111040" y="115367"/>
                  </a:lnTo>
                  <a:lnTo>
                    <a:pt x="93334" y="139794"/>
                  </a:lnTo>
                  <a:lnTo>
                    <a:pt x="87173" y="145673"/>
                  </a:lnTo>
                  <a:lnTo>
                    <a:pt x="72801" y="152205"/>
                  </a:lnTo>
                  <a:lnTo>
                    <a:pt x="65017" y="153947"/>
                  </a:lnTo>
                  <a:lnTo>
                    <a:pt x="48842" y="150238"/>
                  </a:lnTo>
                  <a:lnTo>
                    <a:pt x="33658" y="140829"/>
                  </a:lnTo>
                  <a:lnTo>
                    <a:pt x="11350" y="112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930"/>
          <p:cNvGrpSpPr/>
          <p:nvPr/>
        </p:nvGrpSpPr>
        <p:grpSpPr>
          <a:xfrm>
            <a:off x="5997763" y="3810883"/>
            <a:ext cx="853626" cy="494818"/>
            <a:chOff x="5997763" y="3810883"/>
            <a:chExt cx="853626" cy="494818"/>
          </a:xfrm>
        </p:grpSpPr>
        <p:sp>
          <p:nvSpPr>
            <p:cNvPr id="175" name="SMARTInkShape-4775"/>
            <p:cNvSpPr/>
            <p:nvPr>
              <p:custDataLst>
                <p:tags r:id="rId46"/>
              </p:custDataLst>
            </p:nvPr>
          </p:nvSpPr>
          <p:spPr>
            <a:xfrm>
              <a:off x="6845300" y="3905250"/>
              <a:ext cx="6089" cy="88901"/>
            </a:xfrm>
            <a:custGeom>
              <a:avLst/>
              <a:gdLst/>
              <a:ahLst/>
              <a:cxnLst/>
              <a:rect l="0" t="0" r="0" b="0"/>
              <a:pathLst>
                <a:path w="6089" h="88901">
                  <a:moveTo>
                    <a:pt x="0" y="0"/>
                  </a:moveTo>
                  <a:lnTo>
                    <a:pt x="0" y="0"/>
                  </a:lnTo>
                  <a:lnTo>
                    <a:pt x="3370" y="6742"/>
                  </a:lnTo>
                  <a:lnTo>
                    <a:pt x="6088" y="38692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4776"/>
            <p:cNvSpPr/>
            <p:nvPr>
              <p:custDataLst>
                <p:tags r:id="rId47"/>
              </p:custDataLst>
            </p:nvPr>
          </p:nvSpPr>
          <p:spPr>
            <a:xfrm>
              <a:off x="6711950" y="3810883"/>
              <a:ext cx="114301" cy="113418"/>
            </a:xfrm>
            <a:custGeom>
              <a:avLst/>
              <a:gdLst/>
              <a:ahLst/>
              <a:cxnLst/>
              <a:rect l="0" t="0" r="0" b="0"/>
              <a:pathLst>
                <a:path w="114301" h="113418">
                  <a:moveTo>
                    <a:pt x="114300" y="5467"/>
                  </a:moveTo>
                  <a:lnTo>
                    <a:pt x="114300" y="5467"/>
                  </a:lnTo>
                  <a:lnTo>
                    <a:pt x="110929" y="2096"/>
                  </a:lnTo>
                  <a:lnTo>
                    <a:pt x="107392" y="441"/>
                  </a:lnTo>
                  <a:lnTo>
                    <a:pt x="105461" y="0"/>
                  </a:lnTo>
                  <a:lnTo>
                    <a:pt x="103469" y="411"/>
                  </a:lnTo>
                  <a:lnTo>
                    <a:pt x="99373" y="2749"/>
                  </a:lnTo>
                  <a:lnTo>
                    <a:pt x="81977" y="20805"/>
                  </a:lnTo>
                  <a:lnTo>
                    <a:pt x="44045" y="68238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4777"/>
            <p:cNvSpPr/>
            <p:nvPr>
              <p:custDataLst>
                <p:tags r:id="rId48"/>
              </p:custDataLst>
            </p:nvPr>
          </p:nvSpPr>
          <p:spPr>
            <a:xfrm>
              <a:off x="6706482" y="3816611"/>
              <a:ext cx="75319" cy="107690"/>
            </a:xfrm>
            <a:custGeom>
              <a:avLst/>
              <a:gdLst/>
              <a:ahLst/>
              <a:cxnLst/>
              <a:rect l="0" t="0" r="0" b="0"/>
              <a:pathLst>
                <a:path w="75319" h="107690">
                  <a:moveTo>
                    <a:pt x="5468" y="6089"/>
                  </a:moveTo>
                  <a:lnTo>
                    <a:pt x="5468" y="6089"/>
                  </a:lnTo>
                  <a:lnTo>
                    <a:pt x="5468" y="2718"/>
                  </a:lnTo>
                  <a:lnTo>
                    <a:pt x="4762" y="1725"/>
                  </a:lnTo>
                  <a:lnTo>
                    <a:pt x="3586" y="1063"/>
                  </a:lnTo>
                  <a:lnTo>
                    <a:pt x="0" y="0"/>
                  </a:lnTo>
                  <a:lnTo>
                    <a:pt x="2750" y="3187"/>
                  </a:lnTo>
                  <a:lnTo>
                    <a:pt x="20807" y="18258"/>
                  </a:lnTo>
                  <a:lnTo>
                    <a:pt x="52736" y="61868"/>
                  </a:lnTo>
                  <a:lnTo>
                    <a:pt x="75318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4778"/>
            <p:cNvSpPr/>
            <p:nvPr>
              <p:custDataLst>
                <p:tags r:id="rId49"/>
              </p:custDataLst>
            </p:nvPr>
          </p:nvSpPr>
          <p:spPr>
            <a:xfrm>
              <a:off x="5997763" y="4007910"/>
              <a:ext cx="71955" cy="189441"/>
            </a:xfrm>
            <a:custGeom>
              <a:avLst/>
              <a:gdLst/>
              <a:ahLst/>
              <a:cxnLst/>
              <a:rect l="0" t="0" r="0" b="0"/>
              <a:pathLst>
                <a:path w="71955" h="189441">
                  <a:moveTo>
                    <a:pt x="66487" y="24340"/>
                  </a:moveTo>
                  <a:lnTo>
                    <a:pt x="66487" y="24340"/>
                  </a:lnTo>
                  <a:lnTo>
                    <a:pt x="66487" y="20969"/>
                  </a:lnTo>
                  <a:lnTo>
                    <a:pt x="71954" y="7317"/>
                  </a:lnTo>
                  <a:lnTo>
                    <a:pt x="71543" y="5936"/>
                  </a:lnTo>
                  <a:lnTo>
                    <a:pt x="69205" y="2519"/>
                  </a:lnTo>
                  <a:lnTo>
                    <a:pt x="62051" y="531"/>
                  </a:lnTo>
                  <a:lnTo>
                    <a:pt x="57180" y="0"/>
                  </a:lnTo>
                  <a:lnTo>
                    <a:pt x="48004" y="3174"/>
                  </a:lnTo>
                  <a:lnTo>
                    <a:pt x="43581" y="5996"/>
                  </a:lnTo>
                  <a:lnTo>
                    <a:pt x="14466" y="46498"/>
                  </a:lnTo>
                  <a:lnTo>
                    <a:pt x="8089" y="60999"/>
                  </a:lnTo>
                  <a:lnTo>
                    <a:pt x="0" y="105551"/>
                  </a:lnTo>
                  <a:lnTo>
                    <a:pt x="3200" y="142163"/>
                  </a:lnTo>
                  <a:lnTo>
                    <a:pt x="13477" y="167670"/>
                  </a:lnTo>
                  <a:lnTo>
                    <a:pt x="23877" y="181881"/>
                  </a:lnTo>
                  <a:lnTo>
                    <a:pt x="29613" y="185812"/>
                  </a:lnTo>
                  <a:lnTo>
                    <a:pt x="53787" y="18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4779"/>
            <p:cNvSpPr/>
            <p:nvPr>
              <p:custDataLst>
                <p:tags r:id="rId50"/>
              </p:custDataLst>
            </p:nvPr>
          </p:nvSpPr>
          <p:spPr>
            <a:xfrm>
              <a:off x="6160383" y="4052183"/>
              <a:ext cx="18168" cy="126118"/>
            </a:xfrm>
            <a:custGeom>
              <a:avLst/>
              <a:gdLst/>
              <a:ahLst/>
              <a:cxnLst/>
              <a:rect l="0" t="0" r="0" b="0"/>
              <a:pathLst>
                <a:path w="18168" h="126118">
                  <a:moveTo>
                    <a:pt x="5467" y="5467"/>
                  </a:moveTo>
                  <a:lnTo>
                    <a:pt x="5467" y="5467"/>
                  </a:lnTo>
                  <a:lnTo>
                    <a:pt x="5466" y="0"/>
                  </a:lnTo>
                  <a:lnTo>
                    <a:pt x="0" y="46049"/>
                  </a:lnTo>
                  <a:lnTo>
                    <a:pt x="4361" y="87645"/>
                  </a:lnTo>
                  <a:lnTo>
                    <a:pt x="18167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4780"/>
            <p:cNvSpPr/>
            <p:nvPr>
              <p:custDataLst>
                <p:tags r:id="rId51"/>
              </p:custDataLst>
            </p:nvPr>
          </p:nvSpPr>
          <p:spPr>
            <a:xfrm>
              <a:off x="6203950" y="4133850"/>
              <a:ext cx="69851" cy="25401"/>
            </a:xfrm>
            <a:custGeom>
              <a:avLst/>
              <a:gdLst/>
              <a:ahLst/>
              <a:cxnLst/>
              <a:rect l="0" t="0" r="0" b="0"/>
              <a:pathLst>
                <a:path w="69851" h="25401">
                  <a:moveTo>
                    <a:pt x="0" y="25400"/>
                  </a:moveTo>
                  <a:lnTo>
                    <a:pt x="0" y="25400"/>
                  </a:lnTo>
                  <a:lnTo>
                    <a:pt x="5775" y="20331"/>
                  </a:lnTo>
                  <a:lnTo>
                    <a:pt x="27136" y="10473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4781"/>
            <p:cNvSpPr/>
            <p:nvPr>
              <p:custDataLst>
                <p:tags r:id="rId52"/>
              </p:custDataLst>
            </p:nvPr>
          </p:nvSpPr>
          <p:spPr>
            <a:xfrm>
              <a:off x="6343732" y="4035884"/>
              <a:ext cx="81712" cy="269817"/>
            </a:xfrm>
            <a:custGeom>
              <a:avLst/>
              <a:gdLst/>
              <a:ahLst/>
              <a:cxnLst/>
              <a:rect l="0" t="0" r="0" b="0"/>
              <a:pathLst>
                <a:path w="81712" h="269817">
                  <a:moveTo>
                    <a:pt x="38018" y="72566"/>
                  </a:moveTo>
                  <a:lnTo>
                    <a:pt x="38018" y="72566"/>
                  </a:lnTo>
                  <a:lnTo>
                    <a:pt x="38018" y="75937"/>
                  </a:lnTo>
                  <a:lnTo>
                    <a:pt x="36137" y="79473"/>
                  </a:lnTo>
                  <a:lnTo>
                    <a:pt x="34647" y="81404"/>
                  </a:lnTo>
                  <a:lnTo>
                    <a:pt x="27478" y="124013"/>
                  </a:lnTo>
                  <a:lnTo>
                    <a:pt x="23863" y="171080"/>
                  </a:lnTo>
                  <a:lnTo>
                    <a:pt x="16564" y="217614"/>
                  </a:lnTo>
                  <a:lnTo>
                    <a:pt x="3085" y="262037"/>
                  </a:lnTo>
                  <a:lnTo>
                    <a:pt x="1326" y="268958"/>
                  </a:lnTo>
                  <a:lnTo>
                    <a:pt x="856" y="269816"/>
                  </a:lnTo>
                  <a:lnTo>
                    <a:pt x="544" y="269683"/>
                  </a:lnTo>
                  <a:lnTo>
                    <a:pt x="0" y="231151"/>
                  </a:lnTo>
                  <a:lnTo>
                    <a:pt x="3305" y="187225"/>
                  </a:lnTo>
                  <a:lnTo>
                    <a:pt x="8761" y="146599"/>
                  </a:lnTo>
                  <a:lnTo>
                    <a:pt x="14666" y="115112"/>
                  </a:lnTo>
                  <a:lnTo>
                    <a:pt x="24043" y="73178"/>
                  </a:lnTo>
                  <a:lnTo>
                    <a:pt x="33533" y="30353"/>
                  </a:lnTo>
                  <a:lnTo>
                    <a:pt x="41669" y="14764"/>
                  </a:lnTo>
                  <a:lnTo>
                    <a:pt x="51635" y="4543"/>
                  </a:lnTo>
                  <a:lnTo>
                    <a:pt x="60768" y="0"/>
                  </a:lnTo>
                  <a:lnTo>
                    <a:pt x="65179" y="1611"/>
                  </a:lnTo>
                  <a:lnTo>
                    <a:pt x="73843" y="10927"/>
                  </a:lnTo>
                  <a:lnTo>
                    <a:pt x="78634" y="28238"/>
                  </a:lnTo>
                  <a:lnTo>
                    <a:pt x="81711" y="67102"/>
                  </a:lnTo>
                  <a:lnTo>
                    <a:pt x="75502" y="93368"/>
                  </a:lnTo>
                  <a:lnTo>
                    <a:pt x="64790" y="106741"/>
                  </a:lnTo>
                  <a:lnTo>
                    <a:pt x="52739" y="115271"/>
                  </a:lnTo>
                  <a:lnTo>
                    <a:pt x="48537" y="116558"/>
                  </a:lnTo>
                  <a:lnTo>
                    <a:pt x="45031" y="116711"/>
                  </a:lnTo>
                  <a:lnTo>
                    <a:pt x="41988" y="115401"/>
                  </a:lnTo>
                  <a:lnTo>
                    <a:pt x="31668" y="104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4782"/>
            <p:cNvSpPr/>
            <p:nvPr>
              <p:custDataLst>
                <p:tags r:id="rId53"/>
              </p:custDataLst>
            </p:nvPr>
          </p:nvSpPr>
          <p:spPr>
            <a:xfrm>
              <a:off x="6445250" y="4006850"/>
              <a:ext cx="83018" cy="190501"/>
            </a:xfrm>
            <a:custGeom>
              <a:avLst/>
              <a:gdLst/>
              <a:ahLst/>
              <a:cxnLst/>
              <a:rect l="0" t="0" r="0" b="0"/>
              <a:pathLst>
                <a:path w="83018" h="190501">
                  <a:moveTo>
                    <a:pt x="31750" y="0"/>
                  </a:moveTo>
                  <a:lnTo>
                    <a:pt x="31750" y="0"/>
                  </a:lnTo>
                  <a:lnTo>
                    <a:pt x="46253" y="5775"/>
                  </a:lnTo>
                  <a:lnTo>
                    <a:pt x="59174" y="16606"/>
                  </a:lnTo>
                  <a:lnTo>
                    <a:pt x="67692" y="27136"/>
                  </a:lnTo>
                  <a:lnTo>
                    <a:pt x="80421" y="58448"/>
                  </a:lnTo>
                  <a:lnTo>
                    <a:pt x="83017" y="99006"/>
                  </a:lnTo>
                  <a:lnTo>
                    <a:pt x="75947" y="132189"/>
                  </a:lnTo>
                  <a:lnTo>
                    <a:pt x="52187" y="167275"/>
                  </a:lnTo>
                  <a:lnTo>
                    <a:pt x="41774" y="17923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4783"/>
            <p:cNvSpPr/>
            <p:nvPr>
              <p:custDataLst>
                <p:tags r:id="rId54"/>
              </p:custDataLst>
            </p:nvPr>
          </p:nvSpPr>
          <p:spPr>
            <a:xfrm>
              <a:off x="6515100" y="3819041"/>
              <a:ext cx="19051" cy="105260"/>
            </a:xfrm>
            <a:custGeom>
              <a:avLst/>
              <a:gdLst/>
              <a:ahLst/>
              <a:cxnLst/>
              <a:rect l="0" t="0" r="0" b="0"/>
              <a:pathLst>
                <a:path w="19051" h="105260">
                  <a:moveTo>
                    <a:pt x="0" y="3659"/>
                  </a:moveTo>
                  <a:lnTo>
                    <a:pt x="0" y="3659"/>
                  </a:lnTo>
                  <a:lnTo>
                    <a:pt x="0" y="0"/>
                  </a:lnTo>
                  <a:lnTo>
                    <a:pt x="0" y="1563"/>
                  </a:lnTo>
                  <a:lnTo>
                    <a:pt x="10983" y="46267"/>
                  </a:lnTo>
                  <a:lnTo>
                    <a:pt x="14430" y="89191"/>
                  </a:lnTo>
                  <a:lnTo>
                    <a:pt x="19050" y="105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4784"/>
            <p:cNvSpPr/>
            <p:nvPr>
              <p:custDataLst>
                <p:tags r:id="rId55"/>
              </p:custDataLst>
            </p:nvPr>
          </p:nvSpPr>
          <p:spPr>
            <a:xfrm>
              <a:off x="6597650" y="38735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8" y="6088"/>
                  </a:lnTo>
                  <a:lnTo>
                    <a:pt x="30037" y="860"/>
                  </a:lnTo>
                  <a:lnTo>
                    <a:pt x="825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6" name="SMARTInkShape-4785"/>
          <p:cNvSpPr/>
          <p:nvPr>
            <p:custDataLst>
              <p:tags r:id="rId5"/>
            </p:custDataLst>
          </p:nvPr>
        </p:nvSpPr>
        <p:spPr>
          <a:xfrm>
            <a:off x="5083143" y="3691296"/>
            <a:ext cx="231808" cy="693931"/>
          </a:xfrm>
          <a:custGeom>
            <a:avLst/>
            <a:gdLst/>
            <a:ahLst/>
            <a:cxnLst/>
            <a:rect l="0" t="0" r="0" b="0"/>
            <a:pathLst>
              <a:path w="231808" h="693931">
                <a:moveTo>
                  <a:pt x="117507" y="55204"/>
                </a:moveTo>
                <a:lnTo>
                  <a:pt x="117507" y="55204"/>
                </a:lnTo>
                <a:lnTo>
                  <a:pt x="118213" y="44359"/>
                </a:lnTo>
                <a:lnTo>
                  <a:pt x="121165" y="28472"/>
                </a:lnTo>
                <a:lnTo>
                  <a:pt x="119603" y="16512"/>
                </a:lnTo>
                <a:lnTo>
                  <a:pt x="114676" y="7904"/>
                </a:lnTo>
                <a:lnTo>
                  <a:pt x="108487" y="2431"/>
                </a:lnTo>
                <a:lnTo>
                  <a:pt x="103385" y="0"/>
                </a:lnTo>
                <a:lnTo>
                  <a:pt x="95003" y="2682"/>
                </a:lnTo>
                <a:lnTo>
                  <a:pt x="76503" y="15888"/>
                </a:lnTo>
                <a:lnTo>
                  <a:pt x="35259" y="62005"/>
                </a:lnTo>
                <a:lnTo>
                  <a:pt x="16359" y="88767"/>
                </a:lnTo>
                <a:lnTo>
                  <a:pt x="11572" y="109912"/>
                </a:lnTo>
                <a:lnTo>
                  <a:pt x="13525" y="130680"/>
                </a:lnTo>
                <a:lnTo>
                  <a:pt x="25314" y="153610"/>
                </a:lnTo>
                <a:lnTo>
                  <a:pt x="66194" y="194613"/>
                </a:lnTo>
                <a:lnTo>
                  <a:pt x="106098" y="235725"/>
                </a:lnTo>
                <a:lnTo>
                  <a:pt x="122828" y="262581"/>
                </a:lnTo>
                <a:lnTo>
                  <a:pt x="129985" y="282603"/>
                </a:lnTo>
                <a:lnTo>
                  <a:pt x="127868" y="320451"/>
                </a:lnTo>
                <a:lnTo>
                  <a:pt x="107426" y="367634"/>
                </a:lnTo>
                <a:lnTo>
                  <a:pt x="104436" y="373557"/>
                </a:lnTo>
                <a:lnTo>
                  <a:pt x="83373" y="392007"/>
                </a:lnTo>
                <a:lnTo>
                  <a:pt x="41698" y="415793"/>
                </a:lnTo>
                <a:lnTo>
                  <a:pt x="7465" y="434605"/>
                </a:lnTo>
                <a:lnTo>
                  <a:pt x="1572" y="440903"/>
                </a:lnTo>
                <a:lnTo>
                  <a:pt x="0" y="443569"/>
                </a:lnTo>
                <a:lnTo>
                  <a:pt x="363" y="446759"/>
                </a:lnTo>
                <a:lnTo>
                  <a:pt x="18703" y="485462"/>
                </a:lnTo>
                <a:lnTo>
                  <a:pt x="33210" y="525635"/>
                </a:lnTo>
                <a:lnTo>
                  <a:pt x="43079" y="570913"/>
                </a:lnTo>
                <a:lnTo>
                  <a:pt x="42028" y="616273"/>
                </a:lnTo>
                <a:lnTo>
                  <a:pt x="44821" y="660157"/>
                </a:lnTo>
                <a:lnTo>
                  <a:pt x="49999" y="670172"/>
                </a:lnTo>
                <a:lnTo>
                  <a:pt x="67043" y="686946"/>
                </a:lnTo>
                <a:lnTo>
                  <a:pt x="90610" y="693930"/>
                </a:lnTo>
                <a:lnTo>
                  <a:pt x="137290" y="692014"/>
                </a:lnTo>
                <a:lnTo>
                  <a:pt x="172866" y="686775"/>
                </a:lnTo>
                <a:lnTo>
                  <a:pt x="231807" y="67750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9" name="SMARTInkShape-Group932"/>
          <p:cNvGrpSpPr/>
          <p:nvPr/>
        </p:nvGrpSpPr>
        <p:grpSpPr>
          <a:xfrm>
            <a:off x="6953250" y="3751506"/>
            <a:ext cx="565151" cy="656180"/>
            <a:chOff x="6953250" y="3751506"/>
            <a:chExt cx="565151" cy="656180"/>
          </a:xfrm>
        </p:grpSpPr>
        <p:sp>
          <p:nvSpPr>
            <p:cNvPr id="187" name="SMARTInkShape-4786"/>
            <p:cNvSpPr/>
            <p:nvPr>
              <p:custDataLst>
                <p:tags r:id="rId44"/>
              </p:custDataLst>
            </p:nvPr>
          </p:nvSpPr>
          <p:spPr>
            <a:xfrm>
              <a:off x="7423150" y="43116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0"/>
                  </a:moveTo>
                  <a:lnTo>
                    <a:pt x="0" y="0"/>
                  </a:lnTo>
                  <a:lnTo>
                    <a:pt x="10139" y="4364"/>
                  </a:lnTo>
                  <a:lnTo>
                    <a:pt x="17676" y="5467"/>
                  </a:lnTo>
                  <a:lnTo>
                    <a:pt x="23849" y="4076"/>
                  </a:lnTo>
                  <a:lnTo>
                    <a:pt x="26482" y="2717"/>
                  </a:lnTo>
                  <a:lnTo>
                    <a:pt x="40301" y="805"/>
                  </a:lnTo>
                  <a:lnTo>
                    <a:pt x="952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4787"/>
            <p:cNvSpPr/>
            <p:nvPr>
              <p:custDataLst>
                <p:tags r:id="rId45"/>
              </p:custDataLst>
            </p:nvPr>
          </p:nvSpPr>
          <p:spPr>
            <a:xfrm>
              <a:off x="6953250" y="3751506"/>
              <a:ext cx="147469" cy="656180"/>
            </a:xfrm>
            <a:custGeom>
              <a:avLst/>
              <a:gdLst/>
              <a:ahLst/>
              <a:cxnLst/>
              <a:rect l="0" t="0" r="0" b="0"/>
              <a:pathLst>
                <a:path w="147469" h="656180">
                  <a:moveTo>
                    <a:pt x="50800" y="20394"/>
                  </a:moveTo>
                  <a:lnTo>
                    <a:pt x="50800" y="20394"/>
                  </a:lnTo>
                  <a:lnTo>
                    <a:pt x="50799" y="8184"/>
                  </a:lnTo>
                  <a:lnTo>
                    <a:pt x="52211" y="5198"/>
                  </a:lnTo>
                  <a:lnTo>
                    <a:pt x="57541" y="0"/>
                  </a:lnTo>
                  <a:lnTo>
                    <a:pt x="70259" y="982"/>
                  </a:lnTo>
                  <a:lnTo>
                    <a:pt x="100426" y="13110"/>
                  </a:lnTo>
                  <a:lnTo>
                    <a:pt x="138322" y="44995"/>
                  </a:lnTo>
                  <a:lnTo>
                    <a:pt x="147131" y="70251"/>
                  </a:lnTo>
                  <a:lnTo>
                    <a:pt x="147468" y="94433"/>
                  </a:lnTo>
                  <a:lnTo>
                    <a:pt x="139144" y="137481"/>
                  </a:lnTo>
                  <a:lnTo>
                    <a:pt x="121504" y="175658"/>
                  </a:lnTo>
                  <a:lnTo>
                    <a:pt x="98424" y="216477"/>
                  </a:lnTo>
                  <a:lnTo>
                    <a:pt x="75259" y="255117"/>
                  </a:lnTo>
                  <a:lnTo>
                    <a:pt x="52260" y="295986"/>
                  </a:lnTo>
                  <a:lnTo>
                    <a:pt x="35427" y="342976"/>
                  </a:lnTo>
                  <a:lnTo>
                    <a:pt x="32476" y="381231"/>
                  </a:lnTo>
                  <a:lnTo>
                    <a:pt x="37667" y="422759"/>
                  </a:lnTo>
                  <a:lnTo>
                    <a:pt x="47692" y="452253"/>
                  </a:lnTo>
                  <a:lnTo>
                    <a:pt x="71252" y="490833"/>
                  </a:lnTo>
                  <a:lnTo>
                    <a:pt x="96141" y="535799"/>
                  </a:lnTo>
                  <a:lnTo>
                    <a:pt x="103893" y="563723"/>
                  </a:lnTo>
                  <a:lnTo>
                    <a:pt x="100006" y="598207"/>
                  </a:lnTo>
                  <a:lnTo>
                    <a:pt x="89838" y="617983"/>
                  </a:lnTo>
                  <a:lnTo>
                    <a:pt x="67056" y="641184"/>
                  </a:lnTo>
                  <a:lnTo>
                    <a:pt x="46601" y="653457"/>
                  </a:lnTo>
                  <a:lnTo>
                    <a:pt x="28942" y="656179"/>
                  </a:lnTo>
                  <a:lnTo>
                    <a:pt x="12864" y="655037"/>
                  </a:lnTo>
                  <a:lnTo>
                    <a:pt x="0" y="649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4788"/>
          <p:cNvSpPr/>
          <p:nvPr>
            <p:custDataLst>
              <p:tags r:id="rId6"/>
            </p:custDataLst>
          </p:nvPr>
        </p:nvSpPr>
        <p:spPr>
          <a:xfrm>
            <a:off x="7874000" y="4349750"/>
            <a:ext cx="234951" cy="31751"/>
          </a:xfrm>
          <a:custGeom>
            <a:avLst/>
            <a:gdLst/>
            <a:ahLst/>
            <a:cxnLst/>
            <a:rect l="0" t="0" r="0" b="0"/>
            <a:pathLst>
              <a:path w="234951" h="31751">
                <a:moveTo>
                  <a:pt x="0" y="0"/>
                </a:moveTo>
                <a:lnTo>
                  <a:pt x="0" y="0"/>
                </a:lnTo>
                <a:lnTo>
                  <a:pt x="42098" y="8728"/>
                </a:lnTo>
                <a:lnTo>
                  <a:pt x="88774" y="13797"/>
                </a:lnTo>
                <a:lnTo>
                  <a:pt x="131432" y="19375"/>
                </a:lnTo>
                <a:lnTo>
                  <a:pt x="170287" y="27580"/>
                </a:lnTo>
                <a:lnTo>
                  <a:pt x="234950" y="317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SMARTInkShape-4789"/>
          <p:cNvSpPr/>
          <p:nvPr>
            <p:custDataLst>
              <p:tags r:id="rId7"/>
            </p:custDataLst>
          </p:nvPr>
        </p:nvSpPr>
        <p:spPr>
          <a:xfrm>
            <a:off x="8382000" y="4387850"/>
            <a:ext cx="177801" cy="25401"/>
          </a:xfrm>
          <a:custGeom>
            <a:avLst/>
            <a:gdLst/>
            <a:ahLst/>
            <a:cxnLst/>
            <a:rect l="0" t="0" r="0" b="0"/>
            <a:pathLst>
              <a:path w="177801" h="25401">
                <a:moveTo>
                  <a:pt x="0" y="0"/>
                </a:moveTo>
                <a:lnTo>
                  <a:pt x="0" y="0"/>
                </a:lnTo>
                <a:lnTo>
                  <a:pt x="37734" y="9434"/>
                </a:lnTo>
                <a:lnTo>
                  <a:pt x="80936" y="18822"/>
                </a:lnTo>
                <a:lnTo>
                  <a:pt x="120172" y="23451"/>
                </a:lnTo>
                <a:lnTo>
                  <a:pt x="177800" y="254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" name="SMARTInkShape-Group935"/>
          <p:cNvGrpSpPr/>
          <p:nvPr/>
        </p:nvGrpSpPr>
        <p:grpSpPr>
          <a:xfrm>
            <a:off x="8864553" y="3926757"/>
            <a:ext cx="1985991" cy="883447"/>
            <a:chOff x="8864553" y="3926757"/>
            <a:chExt cx="1985991" cy="883447"/>
          </a:xfrm>
        </p:grpSpPr>
        <p:sp>
          <p:nvSpPr>
            <p:cNvPr id="192" name="SMARTInkShape-4790"/>
            <p:cNvSpPr/>
            <p:nvPr>
              <p:custDataLst>
                <p:tags r:id="rId28"/>
              </p:custDataLst>
            </p:nvPr>
          </p:nvSpPr>
          <p:spPr>
            <a:xfrm>
              <a:off x="10642600" y="4203700"/>
              <a:ext cx="207944" cy="606504"/>
            </a:xfrm>
            <a:custGeom>
              <a:avLst/>
              <a:gdLst/>
              <a:ahLst/>
              <a:cxnLst/>
              <a:rect l="0" t="0" r="0" b="0"/>
              <a:pathLst>
                <a:path w="207944" h="606504">
                  <a:moveTo>
                    <a:pt x="165100" y="0"/>
                  </a:moveTo>
                  <a:lnTo>
                    <a:pt x="165100" y="0"/>
                  </a:lnTo>
                  <a:lnTo>
                    <a:pt x="186762" y="46133"/>
                  </a:lnTo>
                  <a:lnTo>
                    <a:pt x="201416" y="86724"/>
                  </a:lnTo>
                  <a:lnTo>
                    <a:pt x="207943" y="122337"/>
                  </a:lnTo>
                  <a:lnTo>
                    <a:pt x="202332" y="151410"/>
                  </a:lnTo>
                  <a:lnTo>
                    <a:pt x="177558" y="192835"/>
                  </a:lnTo>
                  <a:lnTo>
                    <a:pt x="145472" y="237643"/>
                  </a:lnTo>
                  <a:lnTo>
                    <a:pt x="122204" y="273612"/>
                  </a:lnTo>
                  <a:lnTo>
                    <a:pt x="110792" y="318134"/>
                  </a:lnTo>
                  <a:lnTo>
                    <a:pt x="103931" y="355788"/>
                  </a:lnTo>
                  <a:lnTo>
                    <a:pt x="97175" y="400792"/>
                  </a:lnTo>
                  <a:lnTo>
                    <a:pt x="95631" y="440805"/>
                  </a:lnTo>
                  <a:lnTo>
                    <a:pt x="93419" y="485040"/>
                  </a:lnTo>
                  <a:lnTo>
                    <a:pt x="89792" y="525415"/>
                  </a:lnTo>
                  <a:lnTo>
                    <a:pt x="78937" y="565951"/>
                  </a:lnTo>
                  <a:lnTo>
                    <a:pt x="71302" y="581733"/>
                  </a:lnTo>
                  <a:lnTo>
                    <a:pt x="59441" y="593922"/>
                  </a:lnTo>
                  <a:lnTo>
                    <a:pt x="46173" y="602632"/>
                  </a:lnTo>
                  <a:lnTo>
                    <a:pt x="35574" y="606503"/>
                  </a:lnTo>
                  <a:lnTo>
                    <a:pt x="0" y="596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4791"/>
            <p:cNvSpPr/>
            <p:nvPr>
              <p:custDataLst>
                <p:tags r:id="rId29"/>
              </p:custDataLst>
            </p:nvPr>
          </p:nvSpPr>
          <p:spPr>
            <a:xfrm>
              <a:off x="10636328" y="4413250"/>
              <a:ext cx="47180" cy="57151"/>
            </a:xfrm>
            <a:custGeom>
              <a:avLst/>
              <a:gdLst/>
              <a:ahLst/>
              <a:cxnLst/>
              <a:rect l="0" t="0" r="0" b="0"/>
              <a:pathLst>
                <a:path w="47180" h="57151">
                  <a:moveTo>
                    <a:pt x="6272" y="0"/>
                  </a:moveTo>
                  <a:lnTo>
                    <a:pt x="6272" y="0"/>
                  </a:lnTo>
                  <a:lnTo>
                    <a:pt x="6272" y="12209"/>
                  </a:lnTo>
                  <a:lnTo>
                    <a:pt x="4391" y="17891"/>
                  </a:lnTo>
                  <a:lnTo>
                    <a:pt x="2902" y="20394"/>
                  </a:lnTo>
                  <a:lnTo>
                    <a:pt x="0" y="37447"/>
                  </a:lnTo>
                  <a:lnTo>
                    <a:pt x="3316" y="34535"/>
                  </a:lnTo>
                  <a:lnTo>
                    <a:pt x="11464" y="22866"/>
                  </a:lnTo>
                  <a:lnTo>
                    <a:pt x="21294" y="16025"/>
                  </a:lnTo>
                  <a:lnTo>
                    <a:pt x="26589" y="14178"/>
                  </a:lnTo>
                  <a:lnTo>
                    <a:pt x="28989" y="14391"/>
                  </a:lnTo>
                  <a:lnTo>
                    <a:pt x="33537" y="16509"/>
                  </a:lnTo>
                  <a:lnTo>
                    <a:pt x="40065" y="21668"/>
                  </a:lnTo>
                  <a:lnTo>
                    <a:pt x="46466" y="31036"/>
                  </a:lnTo>
                  <a:lnTo>
                    <a:pt x="47179" y="34802"/>
                  </a:lnTo>
                  <a:lnTo>
                    <a:pt x="46090" y="42749"/>
                  </a:lnTo>
                  <a:lnTo>
                    <a:pt x="3802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4792"/>
            <p:cNvSpPr/>
            <p:nvPr>
              <p:custDataLst>
                <p:tags r:id="rId30"/>
              </p:custDataLst>
            </p:nvPr>
          </p:nvSpPr>
          <p:spPr>
            <a:xfrm>
              <a:off x="10547350" y="4327042"/>
              <a:ext cx="127001" cy="111609"/>
            </a:xfrm>
            <a:custGeom>
              <a:avLst/>
              <a:gdLst/>
              <a:ahLst/>
              <a:cxnLst/>
              <a:rect l="0" t="0" r="0" b="0"/>
              <a:pathLst>
                <a:path w="127001" h="111609">
                  <a:moveTo>
                    <a:pt x="127000" y="3658"/>
                  </a:moveTo>
                  <a:lnTo>
                    <a:pt x="127000" y="3658"/>
                  </a:lnTo>
                  <a:lnTo>
                    <a:pt x="126999" y="287"/>
                  </a:lnTo>
                  <a:lnTo>
                    <a:pt x="125589" y="0"/>
                  </a:lnTo>
                  <a:lnTo>
                    <a:pt x="120258" y="1562"/>
                  </a:lnTo>
                  <a:lnTo>
                    <a:pt x="74674" y="32451"/>
                  </a:lnTo>
                  <a:lnTo>
                    <a:pt x="32172" y="73195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4793"/>
            <p:cNvSpPr/>
            <p:nvPr>
              <p:custDataLst>
                <p:tags r:id="rId31"/>
              </p:custDataLst>
            </p:nvPr>
          </p:nvSpPr>
          <p:spPr>
            <a:xfrm>
              <a:off x="10563330" y="4320692"/>
              <a:ext cx="53871" cy="111609"/>
            </a:xfrm>
            <a:custGeom>
              <a:avLst/>
              <a:gdLst/>
              <a:ahLst/>
              <a:cxnLst/>
              <a:rect l="0" t="0" r="0" b="0"/>
              <a:pathLst>
                <a:path w="53871" h="111609">
                  <a:moveTo>
                    <a:pt x="9420" y="3658"/>
                  </a:moveTo>
                  <a:lnTo>
                    <a:pt x="9420" y="3658"/>
                  </a:lnTo>
                  <a:lnTo>
                    <a:pt x="6049" y="3658"/>
                  </a:lnTo>
                  <a:lnTo>
                    <a:pt x="2513" y="1776"/>
                  </a:lnTo>
                  <a:lnTo>
                    <a:pt x="0" y="0"/>
                  </a:lnTo>
                  <a:lnTo>
                    <a:pt x="29056" y="47200"/>
                  </a:lnTo>
                  <a:lnTo>
                    <a:pt x="5387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4794"/>
            <p:cNvSpPr/>
            <p:nvPr>
              <p:custDataLst>
                <p:tags r:id="rId32"/>
              </p:custDataLst>
            </p:nvPr>
          </p:nvSpPr>
          <p:spPr>
            <a:xfrm>
              <a:off x="10439400" y="43624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0"/>
                  </a:moveTo>
                  <a:lnTo>
                    <a:pt x="0" y="0"/>
                  </a:lnTo>
                  <a:lnTo>
                    <a:pt x="45584" y="0"/>
                  </a:lnTo>
                  <a:lnTo>
                    <a:pt x="762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4795"/>
            <p:cNvSpPr/>
            <p:nvPr>
              <p:custDataLst>
                <p:tags r:id="rId33"/>
              </p:custDataLst>
            </p:nvPr>
          </p:nvSpPr>
          <p:spPr>
            <a:xfrm>
              <a:off x="10363200" y="4274433"/>
              <a:ext cx="12623" cy="132468"/>
            </a:xfrm>
            <a:custGeom>
              <a:avLst/>
              <a:gdLst/>
              <a:ahLst/>
              <a:cxnLst/>
              <a:rect l="0" t="0" r="0" b="0"/>
              <a:pathLst>
                <a:path w="12623" h="132468">
                  <a:moveTo>
                    <a:pt x="6350" y="5467"/>
                  </a:moveTo>
                  <a:lnTo>
                    <a:pt x="6350" y="5467"/>
                  </a:lnTo>
                  <a:lnTo>
                    <a:pt x="11818" y="0"/>
                  </a:lnTo>
                  <a:lnTo>
                    <a:pt x="12112" y="411"/>
                  </a:lnTo>
                  <a:lnTo>
                    <a:pt x="12622" y="18146"/>
                  </a:lnTo>
                  <a:lnTo>
                    <a:pt x="5781" y="58703"/>
                  </a:lnTo>
                  <a:lnTo>
                    <a:pt x="760" y="103729"/>
                  </a:lnTo>
                  <a:lnTo>
                    <a:pt x="0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4796"/>
            <p:cNvSpPr/>
            <p:nvPr>
              <p:custDataLst>
                <p:tags r:id="rId34"/>
              </p:custDataLst>
            </p:nvPr>
          </p:nvSpPr>
          <p:spPr>
            <a:xfrm>
              <a:off x="10236200" y="4452233"/>
              <a:ext cx="55422" cy="164218"/>
            </a:xfrm>
            <a:custGeom>
              <a:avLst/>
              <a:gdLst/>
              <a:ahLst/>
              <a:cxnLst/>
              <a:rect l="0" t="0" r="0" b="0"/>
              <a:pathLst>
                <a:path w="55422" h="164218">
                  <a:moveTo>
                    <a:pt x="12700" y="5467"/>
                  </a:moveTo>
                  <a:lnTo>
                    <a:pt x="12700" y="5467"/>
                  </a:lnTo>
                  <a:lnTo>
                    <a:pt x="16070" y="2096"/>
                  </a:lnTo>
                  <a:lnTo>
                    <a:pt x="21489" y="441"/>
                  </a:lnTo>
                  <a:lnTo>
                    <a:pt x="24909" y="0"/>
                  </a:lnTo>
                  <a:lnTo>
                    <a:pt x="30592" y="1391"/>
                  </a:lnTo>
                  <a:lnTo>
                    <a:pt x="33094" y="2749"/>
                  </a:lnTo>
                  <a:lnTo>
                    <a:pt x="43359" y="14775"/>
                  </a:lnTo>
                  <a:lnTo>
                    <a:pt x="51966" y="41856"/>
                  </a:lnTo>
                  <a:lnTo>
                    <a:pt x="55421" y="80911"/>
                  </a:lnTo>
                  <a:lnTo>
                    <a:pt x="50366" y="117113"/>
                  </a:lnTo>
                  <a:lnTo>
                    <a:pt x="41434" y="134815"/>
                  </a:lnTo>
                  <a:lnTo>
                    <a:pt x="0" y="164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4797"/>
            <p:cNvSpPr/>
            <p:nvPr>
              <p:custDataLst>
                <p:tags r:id="rId35"/>
              </p:custDataLst>
            </p:nvPr>
          </p:nvSpPr>
          <p:spPr>
            <a:xfrm>
              <a:off x="10116804" y="4466884"/>
              <a:ext cx="111359" cy="204343"/>
            </a:xfrm>
            <a:custGeom>
              <a:avLst/>
              <a:gdLst/>
              <a:ahLst/>
              <a:cxnLst/>
              <a:rect l="0" t="0" r="0" b="0"/>
              <a:pathLst>
                <a:path w="111359" h="204343">
                  <a:moveTo>
                    <a:pt x="49546" y="47966"/>
                  </a:moveTo>
                  <a:lnTo>
                    <a:pt x="49546" y="47966"/>
                  </a:lnTo>
                  <a:lnTo>
                    <a:pt x="44477" y="53741"/>
                  </a:lnTo>
                  <a:lnTo>
                    <a:pt x="38714" y="65278"/>
                  </a:lnTo>
                  <a:lnTo>
                    <a:pt x="28347" y="105140"/>
                  </a:lnTo>
                  <a:lnTo>
                    <a:pt x="17791" y="149290"/>
                  </a:lnTo>
                  <a:lnTo>
                    <a:pt x="5095" y="194698"/>
                  </a:lnTo>
                  <a:lnTo>
                    <a:pt x="0" y="204342"/>
                  </a:lnTo>
                  <a:lnTo>
                    <a:pt x="10357" y="158875"/>
                  </a:lnTo>
                  <a:lnTo>
                    <a:pt x="22885" y="114558"/>
                  </a:lnTo>
                  <a:lnTo>
                    <a:pt x="39105" y="74839"/>
                  </a:lnTo>
                  <a:lnTo>
                    <a:pt x="65130" y="28126"/>
                  </a:lnTo>
                  <a:lnTo>
                    <a:pt x="72700" y="16570"/>
                  </a:lnTo>
                  <a:lnTo>
                    <a:pt x="83121" y="6731"/>
                  </a:lnTo>
                  <a:lnTo>
                    <a:pt x="92925" y="1417"/>
                  </a:lnTo>
                  <a:lnTo>
                    <a:pt x="97515" y="0"/>
                  </a:lnTo>
                  <a:lnTo>
                    <a:pt x="101282" y="466"/>
                  </a:lnTo>
                  <a:lnTo>
                    <a:pt x="104498" y="2189"/>
                  </a:lnTo>
                  <a:lnTo>
                    <a:pt x="107347" y="4748"/>
                  </a:lnTo>
                  <a:lnTo>
                    <a:pt x="110512" y="13236"/>
                  </a:lnTo>
                  <a:lnTo>
                    <a:pt x="111358" y="18462"/>
                  </a:lnTo>
                  <a:lnTo>
                    <a:pt x="105803" y="39303"/>
                  </a:lnTo>
                  <a:lnTo>
                    <a:pt x="88479" y="59980"/>
                  </a:lnTo>
                  <a:lnTo>
                    <a:pt x="72214" y="72771"/>
                  </a:lnTo>
                  <a:lnTo>
                    <a:pt x="62913" y="76629"/>
                  </a:lnTo>
                  <a:lnTo>
                    <a:pt x="58457" y="77658"/>
                  </a:lnTo>
                  <a:lnTo>
                    <a:pt x="36846" y="67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4798"/>
            <p:cNvSpPr/>
            <p:nvPr>
              <p:custDataLst>
                <p:tags r:id="rId36"/>
              </p:custDataLst>
            </p:nvPr>
          </p:nvSpPr>
          <p:spPr>
            <a:xfrm>
              <a:off x="9969500" y="452755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3370" y="2979"/>
                  </a:lnTo>
                  <a:lnTo>
                    <a:pt x="5069" y="2692"/>
                  </a:lnTo>
                  <a:lnTo>
                    <a:pt x="6907" y="3205"/>
                  </a:lnTo>
                  <a:lnTo>
                    <a:pt x="8838" y="4254"/>
                  </a:lnTo>
                  <a:lnTo>
                    <a:pt x="21669" y="572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4799"/>
            <p:cNvSpPr/>
            <p:nvPr>
              <p:custDataLst>
                <p:tags r:id="rId37"/>
              </p:custDataLst>
            </p:nvPr>
          </p:nvSpPr>
          <p:spPr>
            <a:xfrm>
              <a:off x="9920205" y="4457700"/>
              <a:ext cx="14855" cy="114301"/>
            </a:xfrm>
            <a:custGeom>
              <a:avLst/>
              <a:gdLst/>
              <a:ahLst/>
              <a:cxnLst/>
              <a:rect l="0" t="0" r="0" b="0"/>
              <a:pathLst>
                <a:path w="14855" h="114301">
                  <a:moveTo>
                    <a:pt x="11195" y="0"/>
                  </a:moveTo>
                  <a:lnTo>
                    <a:pt x="11195" y="0"/>
                  </a:lnTo>
                  <a:lnTo>
                    <a:pt x="14565" y="0"/>
                  </a:lnTo>
                  <a:lnTo>
                    <a:pt x="14854" y="705"/>
                  </a:lnTo>
                  <a:lnTo>
                    <a:pt x="2540" y="33878"/>
                  </a:lnTo>
                  <a:lnTo>
                    <a:pt x="0" y="63371"/>
                  </a:lnTo>
                  <a:lnTo>
                    <a:pt x="11195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4800"/>
            <p:cNvSpPr/>
            <p:nvPr>
              <p:custDataLst>
                <p:tags r:id="rId38"/>
              </p:custDataLst>
            </p:nvPr>
          </p:nvSpPr>
          <p:spPr>
            <a:xfrm>
              <a:off x="9772776" y="4366575"/>
              <a:ext cx="74436" cy="224476"/>
            </a:xfrm>
            <a:custGeom>
              <a:avLst/>
              <a:gdLst/>
              <a:ahLst/>
              <a:cxnLst/>
              <a:rect l="0" t="0" r="0" b="0"/>
              <a:pathLst>
                <a:path w="74436" h="224476">
                  <a:moveTo>
                    <a:pt x="37974" y="40325"/>
                  </a:moveTo>
                  <a:lnTo>
                    <a:pt x="37974" y="40325"/>
                  </a:lnTo>
                  <a:lnTo>
                    <a:pt x="70544" y="19310"/>
                  </a:lnTo>
                  <a:lnTo>
                    <a:pt x="73617" y="13110"/>
                  </a:lnTo>
                  <a:lnTo>
                    <a:pt x="74435" y="9482"/>
                  </a:lnTo>
                  <a:lnTo>
                    <a:pt x="74277" y="6357"/>
                  </a:lnTo>
                  <a:lnTo>
                    <a:pt x="72218" y="1004"/>
                  </a:lnTo>
                  <a:lnTo>
                    <a:pt x="70681" y="0"/>
                  </a:lnTo>
                  <a:lnTo>
                    <a:pt x="68951" y="36"/>
                  </a:lnTo>
                  <a:lnTo>
                    <a:pt x="67092" y="765"/>
                  </a:lnTo>
                  <a:lnTo>
                    <a:pt x="49604" y="22215"/>
                  </a:lnTo>
                  <a:lnTo>
                    <a:pt x="19591" y="69521"/>
                  </a:lnTo>
                  <a:lnTo>
                    <a:pt x="9792" y="92485"/>
                  </a:lnTo>
                  <a:lnTo>
                    <a:pt x="1319" y="135806"/>
                  </a:lnTo>
                  <a:lnTo>
                    <a:pt x="65" y="181170"/>
                  </a:lnTo>
                  <a:lnTo>
                    <a:pt x="0" y="191372"/>
                  </a:lnTo>
                  <a:lnTo>
                    <a:pt x="5574" y="206470"/>
                  </a:lnTo>
                  <a:lnTo>
                    <a:pt x="13696" y="216473"/>
                  </a:lnTo>
                  <a:lnTo>
                    <a:pt x="25274" y="224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4801"/>
            <p:cNvSpPr/>
            <p:nvPr>
              <p:custDataLst>
                <p:tags r:id="rId39"/>
              </p:custDataLst>
            </p:nvPr>
          </p:nvSpPr>
          <p:spPr>
            <a:xfrm>
              <a:off x="9550484" y="4258032"/>
              <a:ext cx="72188" cy="72669"/>
            </a:xfrm>
            <a:custGeom>
              <a:avLst/>
              <a:gdLst/>
              <a:ahLst/>
              <a:cxnLst/>
              <a:rect l="0" t="0" r="0" b="0"/>
              <a:pathLst>
                <a:path w="72188" h="72669">
                  <a:moveTo>
                    <a:pt x="18966" y="9168"/>
                  </a:moveTo>
                  <a:lnTo>
                    <a:pt x="18966" y="9168"/>
                  </a:lnTo>
                  <a:lnTo>
                    <a:pt x="15595" y="9168"/>
                  </a:lnTo>
                  <a:lnTo>
                    <a:pt x="14602" y="9873"/>
                  </a:lnTo>
                  <a:lnTo>
                    <a:pt x="13939" y="11049"/>
                  </a:lnTo>
                  <a:lnTo>
                    <a:pt x="13007" y="17957"/>
                  </a:lnTo>
                  <a:lnTo>
                    <a:pt x="12085" y="25069"/>
                  </a:lnTo>
                  <a:lnTo>
                    <a:pt x="557" y="68312"/>
                  </a:lnTo>
                  <a:lnTo>
                    <a:pt x="344" y="68353"/>
                  </a:lnTo>
                  <a:lnTo>
                    <a:pt x="0" y="59978"/>
                  </a:lnTo>
                  <a:lnTo>
                    <a:pt x="3312" y="45389"/>
                  </a:lnTo>
                  <a:lnTo>
                    <a:pt x="29151" y="9003"/>
                  </a:lnTo>
                  <a:lnTo>
                    <a:pt x="37839" y="2039"/>
                  </a:lnTo>
                  <a:lnTo>
                    <a:pt x="42131" y="182"/>
                  </a:lnTo>
                  <a:lnTo>
                    <a:pt x="50663" y="0"/>
                  </a:lnTo>
                  <a:lnTo>
                    <a:pt x="54913" y="939"/>
                  </a:lnTo>
                  <a:lnTo>
                    <a:pt x="61518" y="5746"/>
                  </a:lnTo>
                  <a:lnTo>
                    <a:pt x="64267" y="9003"/>
                  </a:lnTo>
                  <a:lnTo>
                    <a:pt x="71508" y="27072"/>
                  </a:lnTo>
                  <a:lnTo>
                    <a:pt x="72187" y="38527"/>
                  </a:lnTo>
                  <a:lnTo>
                    <a:pt x="69766" y="72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4802"/>
            <p:cNvSpPr/>
            <p:nvPr>
              <p:custDataLst>
                <p:tags r:id="rId40"/>
              </p:custDataLst>
            </p:nvPr>
          </p:nvSpPr>
          <p:spPr>
            <a:xfrm>
              <a:off x="9448800" y="4125680"/>
              <a:ext cx="137009" cy="141521"/>
            </a:xfrm>
            <a:custGeom>
              <a:avLst/>
              <a:gdLst/>
              <a:ahLst/>
              <a:cxnLst/>
              <a:rect l="0" t="0" r="0" b="0"/>
              <a:pathLst>
                <a:path w="137009" h="141521">
                  <a:moveTo>
                    <a:pt x="133350" y="8170"/>
                  </a:moveTo>
                  <a:lnTo>
                    <a:pt x="133350" y="8170"/>
                  </a:lnTo>
                  <a:lnTo>
                    <a:pt x="136720" y="8170"/>
                  </a:lnTo>
                  <a:lnTo>
                    <a:pt x="137008" y="6758"/>
                  </a:lnTo>
                  <a:lnTo>
                    <a:pt x="135445" y="1428"/>
                  </a:lnTo>
                  <a:lnTo>
                    <a:pt x="134041" y="147"/>
                  </a:lnTo>
                  <a:lnTo>
                    <a:pt x="132400" y="0"/>
                  </a:lnTo>
                  <a:lnTo>
                    <a:pt x="107433" y="12425"/>
                  </a:lnTo>
                  <a:lnTo>
                    <a:pt x="64810" y="45937"/>
                  </a:lnTo>
                  <a:lnTo>
                    <a:pt x="26924" y="86665"/>
                  </a:lnTo>
                  <a:lnTo>
                    <a:pt x="0" y="14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4803"/>
            <p:cNvSpPr/>
            <p:nvPr>
              <p:custDataLst>
                <p:tags r:id="rId41"/>
              </p:custDataLst>
            </p:nvPr>
          </p:nvSpPr>
          <p:spPr>
            <a:xfrm>
              <a:off x="9417050" y="4115683"/>
              <a:ext cx="114301" cy="170568"/>
            </a:xfrm>
            <a:custGeom>
              <a:avLst/>
              <a:gdLst/>
              <a:ahLst/>
              <a:cxnLst/>
              <a:rect l="0" t="0" r="0" b="0"/>
              <a:pathLst>
                <a:path w="114301" h="1705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0" y="0"/>
                  </a:lnTo>
                  <a:lnTo>
                    <a:pt x="5069" y="411"/>
                  </a:lnTo>
                  <a:lnTo>
                    <a:pt x="8837" y="2749"/>
                  </a:lnTo>
                  <a:lnTo>
                    <a:pt x="44967" y="49338"/>
                  </a:lnTo>
                  <a:lnTo>
                    <a:pt x="73161" y="96412"/>
                  </a:lnTo>
                  <a:lnTo>
                    <a:pt x="96662" y="140506"/>
                  </a:lnTo>
                  <a:lnTo>
                    <a:pt x="114300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4804"/>
            <p:cNvSpPr/>
            <p:nvPr>
              <p:custDataLst>
                <p:tags r:id="rId42"/>
              </p:custDataLst>
            </p:nvPr>
          </p:nvSpPr>
          <p:spPr>
            <a:xfrm>
              <a:off x="9198501" y="4298134"/>
              <a:ext cx="164916" cy="361016"/>
            </a:xfrm>
            <a:custGeom>
              <a:avLst/>
              <a:gdLst/>
              <a:ahLst/>
              <a:cxnLst/>
              <a:rect l="0" t="0" r="0" b="0"/>
              <a:pathLst>
                <a:path w="164916" h="361016">
                  <a:moveTo>
                    <a:pt x="40749" y="108766"/>
                  </a:moveTo>
                  <a:lnTo>
                    <a:pt x="40749" y="108766"/>
                  </a:lnTo>
                  <a:lnTo>
                    <a:pt x="40749" y="105108"/>
                  </a:lnTo>
                  <a:lnTo>
                    <a:pt x="40749" y="150729"/>
                  </a:lnTo>
                  <a:lnTo>
                    <a:pt x="38868" y="190579"/>
                  </a:lnTo>
                  <a:lnTo>
                    <a:pt x="33842" y="231079"/>
                  </a:lnTo>
                  <a:lnTo>
                    <a:pt x="25822" y="275527"/>
                  </a:lnTo>
                  <a:lnTo>
                    <a:pt x="13079" y="315534"/>
                  </a:lnTo>
                  <a:lnTo>
                    <a:pt x="0" y="361015"/>
                  </a:lnTo>
                  <a:lnTo>
                    <a:pt x="177" y="360893"/>
                  </a:lnTo>
                  <a:lnTo>
                    <a:pt x="2961" y="352761"/>
                  </a:lnTo>
                  <a:lnTo>
                    <a:pt x="12462" y="316449"/>
                  </a:lnTo>
                  <a:lnTo>
                    <a:pt x="20180" y="285971"/>
                  </a:lnTo>
                  <a:lnTo>
                    <a:pt x="30196" y="247966"/>
                  </a:lnTo>
                  <a:lnTo>
                    <a:pt x="40998" y="205910"/>
                  </a:lnTo>
                  <a:lnTo>
                    <a:pt x="50502" y="163700"/>
                  </a:lnTo>
                  <a:lnTo>
                    <a:pt x="63786" y="117124"/>
                  </a:lnTo>
                  <a:lnTo>
                    <a:pt x="80030" y="74240"/>
                  </a:lnTo>
                  <a:lnTo>
                    <a:pt x="98249" y="33625"/>
                  </a:lnTo>
                  <a:lnTo>
                    <a:pt x="110311" y="11635"/>
                  </a:lnTo>
                  <a:lnTo>
                    <a:pt x="119643" y="3743"/>
                  </a:lnTo>
                  <a:lnTo>
                    <a:pt x="125095" y="651"/>
                  </a:lnTo>
                  <a:lnTo>
                    <a:pt x="130847" y="0"/>
                  </a:lnTo>
                  <a:lnTo>
                    <a:pt x="142882" y="3040"/>
                  </a:lnTo>
                  <a:lnTo>
                    <a:pt x="153403" y="16621"/>
                  </a:lnTo>
                  <a:lnTo>
                    <a:pt x="161373" y="35357"/>
                  </a:lnTo>
                  <a:lnTo>
                    <a:pt x="164915" y="53091"/>
                  </a:lnTo>
                  <a:lnTo>
                    <a:pt x="157755" y="91131"/>
                  </a:lnTo>
                  <a:lnTo>
                    <a:pt x="153193" y="106573"/>
                  </a:lnTo>
                  <a:lnTo>
                    <a:pt x="136546" y="130537"/>
                  </a:lnTo>
                  <a:lnTo>
                    <a:pt x="120482" y="145399"/>
                  </a:lnTo>
                  <a:lnTo>
                    <a:pt x="103414" y="154271"/>
                  </a:lnTo>
                  <a:lnTo>
                    <a:pt x="68096" y="157997"/>
                  </a:lnTo>
                  <a:lnTo>
                    <a:pt x="21699" y="140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4805"/>
            <p:cNvSpPr/>
            <p:nvPr>
              <p:custDataLst>
                <p:tags r:id="rId43"/>
              </p:custDataLst>
            </p:nvPr>
          </p:nvSpPr>
          <p:spPr>
            <a:xfrm>
              <a:off x="8864553" y="3926757"/>
              <a:ext cx="209598" cy="650994"/>
            </a:xfrm>
            <a:custGeom>
              <a:avLst/>
              <a:gdLst/>
              <a:ahLst/>
              <a:cxnLst/>
              <a:rect l="0" t="0" r="0" b="0"/>
              <a:pathLst>
                <a:path w="209598" h="650994">
                  <a:moveTo>
                    <a:pt x="209597" y="35643"/>
                  </a:moveTo>
                  <a:lnTo>
                    <a:pt x="209597" y="35643"/>
                  </a:lnTo>
                  <a:lnTo>
                    <a:pt x="187215" y="15378"/>
                  </a:lnTo>
                  <a:lnTo>
                    <a:pt x="161494" y="3455"/>
                  </a:lnTo>
                  <a:lnTo>
                    <a:pt x="134274" y="0"/>
                  </a:lnTo>
                  <a:lnTo>
                    <a:pt x="89010" y="6612"/>
                  </a:lnTo>
                  <a:lnTo>
                    <a:pt x="66544" y="19280"/>
                  </a:lnTo>
                  <a:lnTo>
                    <a:pt x="45385" y="39810"/>
                  </a:lnTo>
                  <a:lnTo>
                    <a:pt x="39717" y="63130"/>
                  </a:lnTo>
                  <a:lnTo>
                    <a:pt x="42375" y="104230"/>
                  </a:lnTo>
                  <a:lnTo>
                    <a:pt x="50610" y="130331"/>
                  </a:lnTo>
                  <a:lnTo>
                    <a:pt x="78996" y="174056"/>
                  </a:lnTo>
                  <a:lnTo>
                    <a:pt x="111312" y="220015"/>
                  </a:lnTo>
                  <a:lnTo>
                    <a:pt x="125611" y="254096"/>
                  </a:lnTo>
                  <a:lnTo>
                    <a:pt x="128207" y="263828"/>
                  </a:lnTo>
                  <a:lnTo>
                    <a:pt x="125117" y="301123"/>
                  </a:lnTo>
                  <a:lnTo>
                    <a:pt x="115135" y="323437"/>
                  </a:lnTo>
                  <a:lnTo>
                    <a:pt x="78337" y="368098"/>
                  </a:lnTo>
                  <a:lnTo>
                    <a:pt x="35378" y="403529"/>
                  </a:lnTo>
                  <a:lnTo>
                    <a:pt x="6821" y="437013"/>
                  </a:lnTo>
                  <a:lnTo>
                    <a:pt x="0" y="452037"/>
                  </a:lnTo>
                  <a:lnTo>
                    <a:pt x="261" y="471885"/>
                  </a:lnTo>
                  <a:lnTo>
                    <a:pt x="8557" y="512378"/>
                  </a:lnTo>
                  <a:lnTo>
                    <a:pt x="16282" y="556282"/>
                  </a:lnTo>
                  <a:lnTo>
                    <a:pt x="16851" y="585409"/>
                  </a:lnTo>
                  <a:lnTo>
                    <a:pt x="8880" y="624618"/>
                  </a:lnTo>
                  <a:lnTo>
                    <a:pt x="8911" y="640310"/>
                  </a:lnTo>
                  <a:lnTo>
                    <a:pt x="13629" y="649635"/>
                  </a:lnTo>
                  <a:lnTo>
                    <a:pt x="20391" y="650993"/>
                  </a:lnTo>
                  <a:lnTo>
                    <a:pt x="63547" y="645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936"/>
          <p:cNvGrpSpPr/>
          <p:nvPr/>
        </p:nvGrpSpPr>
        <p:grpSpPr>
          <a:xfrm>
            <a:off x="4597400" y="5067379"/>
            <a:ext cx="266701" cy="124633"/>
            <a:chOff x="4597400" y="5067379"/>
            <a:chExt cx="266701" cy="124633"/>
          </a:xfrm>
        </p:grpSpPr>
        <p:sp>
          <p:nvSpPr>
            <p:cNvPr id="209" name="SMARTInkShape-4806"/>
            <p:cNvSpPr/>
            <p:nvPr>
              <p:custDataLst>
                <p:tags r:id="rId26"/>
              </p:custDataLst>
            </p:nvPr>
          </p:nvSpPr>
          <p:spPr>
            <a:xfrm>
              <a:off x="4634312" y="5162550"/>
              <a:ext cx="229789" cy="29462"/>
            </a:xfrm>
            <a:custGeom>
              <a:avLst/>
              <a:gdLst/>
              <a:ahLst/>
              <a:cxnLst/>
              <a:rect l="0" t="0" r="0" b="0"/>
              <a:pathLst>
                <a:path w="229789" h="29462">
                  <a:moveTo>
                    <a:pt x="20238" y="6350"/>
                  </a:moveTo>
                  <a:lnTo>
                    <a:pt x="20238" y="6350"/>
                  </a:lnTo>
                  <a:lnTo>
                    <a:pt x="6440" y="16489"/>
                  </a:lnTo>
                  <a:lnTo>
                    <a:pt x="465" y="24026"/>
                  </a:lnTo>
                  <a:lnTo>
                    <a:pt x="0" y="26601"/>
                  </a:lnTo>
                  <a:lnTo>
                    <a:pt x="1102" y="28317"/>
                  </a:lnTo>
                  <a:lnTo>
                    <a:pt x="3247" y="29461"/>
                  </a:lnTo>
                  <a:lnTo>
                    <a:pt x="50299" y="24541"/>
                  </a:lnTo>
                  <a:lnTo>
                    <a:pt x="95232" y="18795"/>
                  </a:lnTo>
                  <a:lnTo>
                    <a:pt x="139355" y="12625"/>
                  </a:lnTo>
                  <a:lnTo>
                    <a:pt x="2297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4807"/>
            <p:cNvSpPr/>
            <p:nvPr>
              <p:custDataLst>
                <p:tags r:id="rId27"/>
              </p:custDataLst>
            </p:nvPr>
          </p:nvSpPr>
          <p:spPr>
            <a:xfrm>
              <a:off x="4597400" y="5067379"/>
              <a:ext cx="196851" cy="18972"/>
            </a:xfrm>
            <a:custGeom>
              <a:avLst/>
              <a:gdLst/>
              <a:ahLst/>
              <a:cxnLst/>
              <a:rect l="0" t="0" r="0" b="0"/>
              <a:pathLst>
                <a:path w="196851" h="18972">
                  <a:moveTo>
                    <a:pt x="0" y="18971"/>
                  </a:moveTo>
                  <a:lnTo>
                    <a:pt x="0" y="18971"/>
                  </a:lnTo>
                  <a:lnTo>
                    <a:pt x="0" y="15600"/>
                  </a:lnTo>
                  <a:lnTo>
                    <a:pt x="1881" y="12063"/>
                  </a:lnTo>
                  <a:lnTo>
                    <a:pt x="3371" y="10132"/>
                  </a:lnTo>
                  <a:lnTo>
                    <a:pt x="8789" y="7987"/>
                  </a:lnTo>
                  <a:lnTo>
                    <a:pt x="53803" y="3000"/>
                  </a:lnTo>
                  <a:lnTo>
                    <a:pt x="94981" y="529"/>
                  </a:lnTo>
                  <a:lnTo>
                    <a:pt x="139220" y="0"/>
                  </a:lnTo>
                  <a:lnTo>
                    <a:pt x="196850" y="12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0" name="SMARTInkShape-Group937"/>
          <p:cNvGrpSpPr/>
          <p:nvPr/>
        </p:nvGrpSpPr>
        <p:grpSpPr>
          <a:xfrm>
            <a:off x="5366089" y="4795156"/>
            <a:ext cx="2038012" cy="622203"/>
            <a:chOff x="5366089" y="4795156"/>
            <a:chExt cx="2038012" cy="622203"/>
          </a:xfrm>
        </p:grpSpPr>
        <p:sp>
          <p:nvSpPr>
            <p:cNvPr id="212" name="SMARTInkShape-4808"/>
            <p:cNvSpPr/>
            <p:nvPr>
              <p:custDataLst>
                <p:tags r:id="rId8"/>
              </p:custDataLst>
            </p:nvPr>
          </p:nvSpPr>
          <p:spPr>
            <a:xfrm>
              <a:off x="7213599" y="4928483"/>
              <a:ext cx="101602" cy="138818"/>
            </a:xfrm>
            <a:custGeom>
              <a:avLst/>
              <a:gdLst/>
              <a:ahLst/>
              <a:cxnLst/>
              <a:rect l="0" t="0" r="0" b="0"/>
              <a:pathLst>
                <a:path w="101602" h="138818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1033" y="43300"/>
                  </a:lnTo>
                  <a:lnTo>
                    <a:pt x="66281" y="89287"/>
                  </a:lnTo>
                  <a:lnTo>
                    <a:pt x="92509" y="132562"/>
                  </a:lnTo>
                  <a:lnTo>
                    <a:pt x="101601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4809"/>
            <p:cNvSpPr/>
            <p:nvPr>
              <p:custDataLst>
                <p:tags r:id="rId9"/>
              </p:custDataLst>
            </p:nvPr>
          </p:nvSpPr>
          <p:spPr>
            <a:xfrm>
              <a:off x="6993624" y="4914977"/>
              <a:ext cx="123759" cy="158632"/>
            </a:xfrm>
            <a:custGeom>
              <a:avLst/>
              <a:gdLst/>
              <a:ahLst/>
              <a:cxnLst/>
              <a:rect l="0" t="0" r="0" b="0"/>
              <a:pathLst>
                <a:path w="123759" h="158632">
                  <a:moveTo>
                    <a:pt x="105676" y="6273"/>
                  </a:moveTo>
                  <a:lnTo>
                    <a:pt x="105676" y="6273"/>
                  </a:lnTo>
                  <a:lnTo>
                    <a:pt x="111143" y="6273"/>
                  </a:lnTo>
                  <a:lnTo>
                    <a:pt x="117416" y="806"/>
                  </a:lnTo>
                  <a:lnTo>
                    <a:pt x="123758" y="0"/>
                  </a:lnTo>
                  <a:lnTo>
                    <a:pt x="122414" y="1838"/>
                  </a:lnTo>
                  <a:lnTo>
                    <a:pt x="121068" y="3317"/>
                  </a:lnTo>
                  <a:lnTo>
                    <a:pt x="113928" y="4959"/>
                  </a:lnTo>
                  <a:lnTo>
                    <a:pt x="103699" y="7100"/>
                  </a:lnTo>
                  <a:lnTo>
                    <a:pt x="79885" y="16209"/>
                  </a:lnTo>
                  <a:lnTo>
                    <a:pt x="49886" y="23679"/>
                  </a:lnTo>
                  <a:lnTo>
                    <a:pt x="42545" y="27649"/>
                  </a:lnTo>
                  <a:lnTo>
                    <a:pt x="38812" y="31766"/>
                  </a:lnTo>
                  <a:lnTo>
                    <a:pt x="37817" y="33852"/>
                  </a:lnTo>
                  <a:lnTo>
                    <a:pt x="38592" y="39932"/>
                  </a:lnTo>
                  <a:lnTo>
                    <a:pt x="41288" y="46632"/>
                  </a:lnTo>
                  <a:lnTo>
                    <a:pt x="44839" y="51962"/>
                  </a:lnTo>
                  <a:lnTo>
                    <a:pt x="60917" y="58930"/>
                  </a:lnTo>
                  <a:lnTo>
                    <a:pt x="98025" y="71867"/>
                  </a:lnTo>
                  <a:lnTo>
                    <a:pt x="99869" y="73991"/>
                  </a:lnTo>
                  <a:lnTo>
                    <a:pt x="100394" y="76113"/>
                  </a:lnTo>
                  <a:lnTo>
                    <a:pt x="97761" y="84352"/>
                  </a:lnTo>
                  <a:lnTo>
                    <a:pt x="96166" y="87959"/>
                  </a:lnTo>
                  <a:lnTo>
                    <a:pt x="83808" y="99777"/>
                  </a:lnTo>
                  <a:lnTo>
                    <a:pt x="42811" y="121468"/>
                  </a:lnTo>
                  <a:lnTo>
                    <a:pt x="13948" y="135984"/>
                  </a:lnTo>
                  <a:lnTo>
                    <a:pt x="2846" y="147561"/>
                  </a:lnTo>
                  <a:lnTo>
                    <a:pt x="0" y="153264"/>
                  </a:lnTo>
                  <a:lnTo>
                    <a:pt x="654" y="155067"/>
                  </a:lnTo>
                  <a:lnTo>
                    <a:pt x="2500" y="156269"/>
                  </a:lnTo>
                  <a:lnTo>
                    <a:pt x="11841" y="157961"/>
                  </a:lnTo>
                  <a:lnTo>
                    <a:pt x="57818" y="158631"/>
                  </a:lnTo>
                  <a:lnTo>
                    <a:pt x="112026" y="145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4810"/>
            <p:cNvSpPr/>
            <p:nvPr>
              <p:custDataLst>
                <p:tags r:id="rId10"/>
              </p:custDataLst>
            </p:nvPr>
          </p:nvSpPr>
          <p:spPr>
            <a:xfrm>
              <a:off x="6788672" y="5016500"/>
              <a:ext cx="101079" cy="6351"/>
            </a:xfrm>
            <a:custGeom>
              <a:avLst/>
              <a:gdLst/>
              <a:ahLst/>
              <a:cxnLst/>
              <a:rect l="0" t="0" r="0" b="0"/>
              <a:pathLst>
                <a:path w="101079" h="6351">
                  <a:moveTo>
                    <a:pt x="12178" y="6350"/>
                  </a:moveTo>
                  <a:lnTo>
                    <a:pt x="12178" y="6350"/>
                  </a:lnTo>
                  <a:lnTo>
                    <a:pt x="0" y="261"/>
                  </a:lnTo>
                  <a:lnTo>
                    <a:pt x="20268" y="5061"/>
                  </a:lnTo>
                  <a:lnTo>
                    <a:pt x="59940" y="5474"/>
                  </a:lnTo>
                  <a:lnTo>
                    <a:pt x="1010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811"/>
            <p:cNvSpPr/>
            <p:nvPr>
              <p:custDataLst>
                <p:tags r:id="rId11"/>
              </p:custDataLst>
            </p:nvPr>
          </p:nvSpPr>
          <p:spPr>
            <a:xfrm>
              <a:off x="6591300" y="4947561"/>
              <a:ext cx="101601" cy="119740"/>
            </a:xfrm>
            <a:custGeom>
              <a:avLst/>
              <a:gdLst/>
              <a:ahLst/>
              <a:cxnLst/>
              <a:rect l="0" t="0" r="0" b="0"/>
              <a:pathLst>
                <a:path w="101601" h="119740">
                  <a:moveTo>
                    <a:pt x="0" y="43539"/>
                  </a:moveTo>
                  <a:lnTo>
                    <a:pt x="0" y="43539"/>
                  </a:lnTo>
                  <a:lnTo>
                    <a:pt x="3370" y="36797"/>
                  </a:lnTo>
                  <a:lnTo>
                    <a:pt x="5774" y="34811"/>
                  </a:lnTo>
                  <a:lnTo>
                    <a:pt x="18449" y="30994"/>
                  </a:lnTo>
                  <a:lnTo>
                    <a:pt x="24501" y="75623"/>
                  </a:lnTo>
                  <a:lnTo>
                    <a:pt x="25376" y="116246"/>
                  </a:lnTo>
                  <a:lnTo>
                    <a:pt x="24678" y="116705"/>
                  </a:lnTo>
                  <a:lnTo>
                    <a:pt x="23508" y="116305"/>
                  </a:lnTo>
                  <a:lnTo>
                    <a:pt x="22022" y="115333"/>
                  </a:lnTo>
                  <a:lnTo>
                    <a:pt x="21737" y="112569"/>
                  </a:lnTo>
                  <a:lnTo>
                    <a:pt x="25691" y="70870"/>
                  </a:lnTo>
                  <a:lnTo>
                    <a:pt x="34183" y="26695"/>
                  </a:lnTo>
                  <a:lnTo>
                    <a:pt x="43681" y="9464"/>
                  </a:lnTo>
                  <a:lnTo>
                    <a:pt x="49517" y="3700"/>
                  </a:lnTo>
                  <a:lnTo>
                    <a:pt x="52061" y="2163"/>
                  </a:lnTo>
                  <a:lnTo>
                    <a:pt x="62385" y="0"/>
                  </a:lnTo>
                  <a:lnTo>
                    <a:pt x="70294" y="3257"/>
                  </a:lnTo>
                  <a:lnTo>
                    <a:pt x="78514" y="10113"/>
                  </a:lnTo>
                  <a:lnTo>
                    <a:pt x="90370" y="26580"/>
                  </a:lnTo>
                  <a:lnTo>
                    <a:pt x="97959" y="49019"/>
                  </a:lnTo>
                  <a:lnTo>
                    <a:pt x="101120" y="83528"/>
                  </a:lnTo>
                  <a:lnTo>
                    <a:pt x="96090" y="116534"/>
                  </a:lnTo>
                  <a:lnTo>
                    <a:pt x="96516" y="119718"/>
                  </a:lnTo>
                  <a:lnTo>
                    <a:pt x="101600" y="11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812"/>
            <p:cNvSpPr/>
            <p:nvPr>
              <p:custDataLst>
                <p:tags r:id="rId12"/>
              </p:custDataLst>
            </p:nvPr>
          </p:nvSpPr>
          <p:spPr>
            <a:xfrm>
              <a:off x="6502400" y="5143500"/>
              <a:ext cx="54963" cy="177801"/>
            </a:xfrm>
            <a:custGeom>
              <a:avLst/>
              <a:gdLst/>
              <a:ahLst/>
              <a:cxnLst/>
              <a:rect l="0" t="0" r="0" b="0"/>
              <a:pathLst>
                <a:path w="54963" h="177801">
                  <a:moveTo>
                    <a:pt x="19050" y="0"/>
                  </a:moveTo>
                  <a:lnTo>
                    <a:pt x="19050" y="0"/>
                  </a:lnTo>
                  <a:lnTo>
                    <a:pt x="24517" y="0"/>
                  </a:lnTo>
                  <a:lnTo>
                    <a:pt x="34659" y="10139"/>
                  </a:lnTo>
                  <a:lnTo>
                    <a:pt x="49763" y="39966"/>
                  </a:lnTo>
                  <a:lnTo>
                    <a:pt x="54962" y="65543"/>
                  </a:lnTo>
                  <a:lnTo>
                    <a:pt x="47284" y="112561"/>
                  </a:lnTo>
                  <a:lnTo>
                    <a:pt x="39018" y="141458"/>
                  </a:lnTo>
                  <a:lnTo>
                    <a:pt x="25202" y="161623"/>
                  </a:lnTo>
                  <a:lnTo>
                    <a:pt x="15306" y="16924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813"/>
            <p:cNvSpPr/>
            <p:nvPr>
              <p:custDataLst>
                <p:tags r:id="rId13"/>
              </p:custDataLst>
            </p:nvPr>
          </p:nvSpPr>
          <p:spPr>
            <a:xfrm>
              <a:off x="6382119" y="5161897"/>
              <a:ext cx="96244" cy="255462"/>
            </a:xfrm>
            <a:custGeom>
              <a:avLst/>
              <a:gdLst/>
              <a:ahLst/>
              <a:cxnLst/>
              <a:rect l="0" t="0" r="0" b="0"/>
              <a:pathLst>
                <a:path w="96244" h="255462">
                  <a:moveTo>
                    <a:pt x="37731" y="70503"/>
                  </a:moveTo>
                  <a:lnTo>
                    <a:pt x="37731" y="70503"/>
                  </a:lnTo>
                  <a:lnTo>
                    <a:pt x="34360" y="70503"/>
                  </a:lnTo>
                  <a:lnTo>
                    <a:pt x="30824" y="72385"/>
                  </a:lnTo>
                  <a:lnTo>
                    <a:pt x="28892" y="73874"/>
                  </a:lnTo>
                  <a:lnTo>
                    <a:pt x="26747" y="77410"/>
                  </a:lnTo>
                  <a:lnTo>
                    <a:pt x="25539" y="85250"/>
                  </a:lnTo>
                  <a:lnTo>
                    <a:pt x="24346" y="130097"/>
                  </a:lnTo>
                  <a:lnTo>
                    <a:pt x="18128" y="170077"/>
                  </a:lnTo>
                  <a:lnTo>
                    <a:pt x="10105" y="208940"/>
                  </a:lnTo>
                  <a:lnTo>
                    <a:pt x="875" y="254806"/>
                  </a:lnTo>
                  <a:lnTo>
                    <a:pt x="460" y="255461"/>
                  </a:lnTo>
                  <a:lnTo>
                    <a:pt x="0" y="252425"/>
                  </a:lnTo>
                  <a:lnTo>
                    <a:pt x="3035" y="215408"/>
                  </a:lnTo>
                  <a:lnTo>
                    <a:pt x="8479" y="179211"/>
                  </a:lnTo>
                  <a:lnTo>
                    <a:pt x="16639" y="135825"/>
                  </a:lnTo>
                  <a:lnTo>
                    <a:pt x="23641" y="96756"/>
                  </a:lnTo>
                  <a:lnTo>
                    <a:pt x="34529" y="52797"/>
                  </a:lnTo>
                  <a:lnTo>
                    <a:pt x="43841" y="19577"/>
                  </a:lnTo>
                  <a:lnTo>
                    <a:pt x="51849" y="2889"/>
                  </a:lnTo>
                  <a:lnTo>
                    <a:pt x="54904" y="732"/>
                  </a:lnTo>
                  <a:lnTo>
                    <a:pt x="58352" y="0"/>
                  </a:lnTo>
                  <a:lnTo>
                    <a:pt x="62062" y="218"/>
                  </a:lnTo>
                  <a:lnTo>
                    <a:pt x="69947" y="4223"/>
                  </a:lnTo>
                  <a:lnTo>
                    <a:pt x="74025" y="7266"/>
                  </a:lnTo>
                  <a:lnTo>
                    <a:pt x="86507" y="28404"/>
                  </a:lnTo>
                  <a:lnTo>
                    <a:pt x="95771" y="57010"/>
                  </a:lnTo>
                  <a:lnTo>
                    <a:pt x="96243" y="81086"/>
                  </a:lnTo>
                  <a:lnTo>
                    <a:pt x="91913" y="101626"/>
                  </a:lnTo>
                  <a:lnTo>
                    <a:pt x="82508" y="112793"/>
                  </a:lnTo>
                  <a:lnTo>
                    <a:pt x="76049" y="117746"/>
                  </a:lnTo>
                  <a:lnTo>
                    <a:pt x="69626" y="120343"/>
                  </a:lnTo>
                  <a:lnTo>
                    <a:pt x="56845" y="121347"/>
                  </a:lnTo>
                  <a:lnTo>
                    <a:pt x="51885" y="119921"/>
                  </a:lnTo>
                  <a:lnTo>
                    <a:pt x="44492" y="114574"/>
                  </a:lnTo>
                  <a:lnTo>
                    <a:pt x="31381" y="895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4814"/>
            <p:cNvSpPr/>
            <p:nvPr>
              <p:custDataLst>
                <p:tags r:id="rId14"/>
              </p:custDataLst>
            </p:nvPr>
          </p:nvSpPr>
          <p:spPr>
            <a:xfrm>
              <a:off x="6216650" y="5257800"/>
              <a:ext cx="69851" cy="19051"/>
            </a:xfrm>
            <a:custGeom>
              <a:avLst/>
              <a:gdLst/>
              <a:ahLst/>
              <a:cxnLst/>
              <a:rect l="0" t="0" r="0" b="0"/>
              <a:pathLst>
                <a:path w="69851" h="19051">
                  <a:moveTo>
                    <a:pt x="0" y="19050"/>
                  </a:moveTo>
                  <a:lnTo>
                    <a:pt x="0" y="19050"/>
                  </a:lnTo>
                  <a:lnTo>
                    <a:pt x="18298" y="19050"/>
                  </a:lnTo>
                  <a:lnTo>
                    <a:pt x="26006" y="15287"/>
                  </a:lnTo>
                  <a:lnTo>
                    <a:pt x="35547" y="9616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4815"/>
            <p:cNvSpPr/>
            <p:nvPr>
              <p:custDataLst>
                <p:tags r:id="rId15"/>
              </p:custDataLst>
            </p:nvPr>
          </p:nvSpPr>
          <p:spPr>
            <a:xfrm>
              <a:off x="6172200" y="52006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6350" y="44344"/>
                  </a:lnTo>
                  <a:lnTo>
                    <a:pt x="4468" y="7933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4816"/>
            <p:cNvSpPr/>
            <p:nvPr>
              <p:custDataLst>
                <p:tags r:id="rId16"/>
              </p:custDataLst>
            </p:nvPr>
          </p:nvSpPr>
          <p:spPr>
            <a:xfrm>
              <a:off x="6033379" y="5118384"/>
              <a:ext cx="55389" cy="221967"/>
            </a:xfrm>
            <a:custGeom>
              <a:avLst/>
              <a:gdLst/>
              <a:ahLst/>
              <a:cxnLst/>
              <a:rect l="0" t="0" r="0" b="0"/>
              <a:pathLst>
                <a:path w="55389" h="221967">
                  <a:moveTo>
                    <a:pt x="49921" y="12416"/>
                  </a:moveTo>
                  <a:lnTo>
                    <a:pt x="49921" y="12416"/>
                  </a:lnTo>
                  <a:lnTo>
                    <a:pt x="55388" y="6949"/>
                  </a:lnTo>
                  <a:lnTo>
                    <a:pt x="54977" y="5949"/>
                  </a:lnTo>
                  <a:lnTo>
                    <a:pt x="50726" y="676"/>
                  </a:lnTo>
                  <a:lnTo>
                    <a:pt x="48397" y="143"/>
                  </a:lnTo>
                  <a:lnTo>
                    <a:pt x="46789" y="0"/>
                  </a:lnTo>
                  <a:lnTo>
                    <a:pt x="43120" y="1724"/>
                  </a:lnTo>
                  <a:lnTo>
                    <a:pt x="38432" y="6253"/>
                  </a:lnTo>
                  <a:lnTo>
                    <a:pt x="19889" y="35697"/>
                  </a:lnTo>
                  <a:lnTo>
                    <a:pt x="12004" y="74348"/>
                  </a:lnTo>
                  <a:lnTo>
                    <a:pt x="3566" y="112532"/>
                  </a:lnTo>
                  <a:lnTo>
                    <a:pt x="0" y="155873"/>
                  </a:lnTo>
                  <a:lnTo>
                    <a:pt x="2665" y="191821"/>
                  </a:lnTo>
                  <a:lnTo>
                    <a:pt x="8011" y="210839"/>
                  </a:lnTo>
                  <a:lnTo>
                    <a:pt x="12104" y="214547"/>
                  </a:lnTo>
                  <a:lnTo>
                    <a:pt x="43571" y="221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4817"/>
            <p:cNvSpPr/>
            <p:nvPr>
              <p:custDataLst>
                <p:tags r:id="rId17"/>
              </p:custDataLst>
            </p:nvPr>
          </p:nvSpPr>
          <p:spPr>
            <a:xfrm>
              <a:off x="5803900" y="4867968"/>
              <a:ext cx="19051" cy="15183"/>
            </a:xfrm>
            <a:custGeom>
              <a:avLst/>
              <a:gdLst/>
              <a:ahLst/>
              <a:cxnLst/>
              <a:rect l="0" t="0" r="0" b="0"/>
              <a:pathLst>
                <a:path w="19051" h="15183">
                  <a:moveTo>
                    <a:pt x="19050" y="15182"/>
                  </a:moveTo>
                  <a:lnTo>
                    <a:pt x="19050" y="15182"/>
                  </a:lnTo>
                  <a:lnTo>
                    <a:pt x="10211" y="876"/>
                  </a:lnTo>
                  <a:lnTo>
                    <a:pt x="8218" y="0"/>
                  </a:lnTo>
                  <a:lnTo>
                    <a:pt x="6185" y="122"/>
                  </a:lnTo>
                  <a:lnTo>
                    <a:pt x="4122" y="908"/>
                  </a:lnTo>
                  <a:lnTo>
                    <a:pt x="2749" y="2138"/>
                  </a:lnTo>
                  <a:lnTo>
                    <a:pt x="0" y="8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4818"/>
            <p:cNvSpPr/>
            <p:nvPr>
              <p:custDataLst>
                <p:tags r:id="rId18"/>
              </p:custDataLst>
            </p:nvPr>
          </p:nvSpPr>
          <p:spPr>
            <a:xfrm>
              <a:off x="5778500" y="4933950"/>
              <a:ext cx="6274" cy="63501"/>
            </a:xfrm>
            <a:custGeom>
              <a:avLst/>
              <a:gdLst/>
              <a:ahLst/>
              <a:cxnLst/>
              <a:rect l="0" t="0" r="0" b="0"/>
              <a:pathLst>
                <a:path w="6274" h="635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273" y="3003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4819"/>
            <p:cNvSpPr/>
            <p:nvPr>
              <p:custDataLst>
                <p:tags r:id="rId19"/>
              </p:custDataLst>
            </p:nvPr>
          </p:nvSpPr>
          <p:spPr>
            <a:xfrm>
              <a:off x="5612736" y="4801483"/>
              <a:ext cx="121315" cy="126118"/>
            </a:xfrm>
            <a:custGeom>
              <a:avLst/>
              <a:gdLst/>
              <a:ahLst/>
              <a:cxnLst/>
              <a:rect l="0" t="0" r="0" b="0"/>
              <a:pathLst>
                <a:path w="121315" h="126118">
                  <a:moveTo>
                    <a:pt x="121314" y="5467"/>
                  </a:moveTo>
                  <a:lnTo>
                    <a:pt x="121314" y="5467"/>
                  </a:lnTo>
                  <a:lnTo>
                    <a:pt x="121314" y="0"/>
                  </a:lnTo>
                  <a:lnTo>
                    <a:pt x="121314" y="2749"/>
                  </a:lnTo>
                  <a:lnTo>
                    <a:pt x="117943" y="11404"/>
                  </a:lnTo>
                  <a:lnTo>
                    <a:pt x="87906" y="56062"/>
                  </a:lnTo>
                  <a:lnTo>
                    <a:pt x="44548" y="95767"/>
                  </a:lnTo>
                  <a:lnTo>
                    <a:pt x="34044" y="102044"/>
                  </a:lnTo>
                  <a:lnTo>
                    <a:pt x="24671" y="106246"/>
                  </a:lnTo>
                  <a:lnTo>
                    <a:pt x="727" y="122758"/>
                  </a:lnTo>
                  <a:lnTo>
                    <a:pt x="0" y="123878"/>
                  </a:lnTo>
                  <a:lnTo>
                    <a:pt x="664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4820"/>
            <p:cNvSpPr/>
            <p:nvPr>
              <p:custDataLst>
                <p:tags r:id="rId20"/>
              </p:custDataLst>
            </p:nvPr>
          </p:nvSpPr>
          <p:spPr>
            <a:xfrm>
              <a:off x="5595233" y="4819912"/>
              <a:ext cx="100718" cy="114039"/>
            </a:xfrm>
            <a:custGeom>
              <a:avLst/>
              <a:gdLst/>
              <a:ahLst/>
              <a:cxnLst/>
              <a:rect l="0" t="0" r="0" b="0"/>
              <a:pathLst>
                <a:path w="100718" h="114039">
                  <a:moveTo>
                    <a:pt x="5467" y="6088"/>
                  </a:moveTo>
                  <a:lnTo>
                    <a:pt x="5467" y="6088"/>
                  </a:lnTo>
                  <a:lnTo>
                    <a:pt x="0" y="621"/>
                  </a:lnTo>
                  <a:lnTo>
                    <a:pt x="411" y="326"/>
                  </a:lnTo>
                  <a:lnTo>
                    <a:pt x="2749" y="0"/>
                  </a:lnTo>
                  <a:lnTo>
                    <a:pt x="6141" y="1736"/>
                  </a:lnTo>
                  <a:lnTo>
                    <a:pt x="48314" y="33770"/>
                  </a:lnTo>
                  <a:lnTo>
                    <a:pt x="83442" y="77469"/>
                  </a:lnTo>
                  <a:lnTo>
                    <a:pt x="96887" y="97878"/>
                  </a:lnTo>
                  <a:lnTo>
                    <a:pt x="100717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4821"/>
            <p:cNvSpPr/>
            <p:nvPr>
              <p:custDataLst>
                <p:tags r:id="rId21"/>
              </p:custDataLst>
            </p:nvPr>
          </p:nvSpPr>
          <p:spPr>
            <a:xfrm>
              <a:off x="5436623" y="4795156"/>
              <a:ext cx="113278" cy="147758"/>
            </a:xfrm>
            <a:custGeom>
              <a:avLst/>
              <a:gdLst/>
              <a:ahLst/>
              <a:cxnLst/>
              <a:rect l="0" t="0" r="0" b="0"/>
              <a:pathLst>
                <a:path w="113278" h="147758">
                  <a:moveTo>
                    <a:pt x="100577" y="11794"/>
                  </a:moveTo>
                  <a:lnTo>
                    <a:pt x="100577" y="11794"/>
                  </a:lnTo>
                  <a:lnTo>
                    <a:pt x="100577" y="5706"/>
                  </a:lnTo>
                  <a:lnTo>
                    <a:pt x="106044" y="0"/>
                  </a:lnTo>
                  <a:lnTo>
                    <a:pt x="100977" y="4343"/>
                  </a:lnTo>
                  <a:lnTo>
                    <a:pt x="58648" y="26393"/>
                  </a:lnTo>
                  <a:lnTo>
                    <a:pt x="24034" y="45400"/>
                  </a:lnTo>
                  <a:lnTo>
                    <a:pt x="22737" y="47603"/>
                  </a:lnTo>
                  <a:lnTo>
                    <a:pt x="22578" y="49778"/>
                  </a:lnTo>
                  <a:lnTo>
                    <a:pt x="23178" y="51933"/>
                  </a:lnTo>
                  <a:lnTo>
                    <a:pt x="24283" y="53370"/>
                  </a:lnTo>
                  <a:lnTo>
                    <a:pt x="36481" y="59236"/>
                  </a:lnTo>
                  <a:lnTo>
                    <a:pt x="52194" y="63342"/>
                  </a:lnTo>
                  <a:lnTo>
                    <a:pt x="60494" y="69041"/>
                  </a:lnTo>
                  <a:lnTo>
                    <a:pt x="65123" y="76278"/>
                  </a:lnTo>
                  <a:lnTo>
                    <a:pt x="66358" y="80183"/>
                  </a:lnTo>
                  <a:lnTo>
                    <a:pt x="66475" y="82787"/>
                  </a:lnTo>
                  <a:lnTo>
                    <a:pt x="65848" y="84522"/>
                  </a:lnTo>
                  <a:lnTo>
                    <a:pt x="22035" y="123365"/>
                  </a:lnTo>
                  <a:lnTo>
                    <a:pt x="6750" y="134300"/>
                  </a:lnTo>
                  <a:lnTo>
                    <a:pt x="2431" y="139854"/>
                  </a:lnTo>
                  <a:lnTo>
                    <a:pt x="0" y="146947"/>
                  </a:lnTo>
                  <a:lnTo>
                    <a:pt x="2481" y="147757"/>
                  </a:lnTo>
                  <a:lnTo>
                    <a:pt x="18046" y="145526"/>
                  </a:lnTo>
                  <a:lnTo>
                    <a:pt x="62816" y="135114"/>
                  </a:lnTo>
                  <a:lnTo>
                    <a:pt x="113277" y="13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4822"/>
            <p:cNvSpPr/>
            <p:nvPr>
              <p:custDataLst>
                <p:tags r:id="rId22"/>
              </p:custDataLst>
            </p:nvPr>
          </p:nvSpPr>
          <p:spPr>
            <a:xfrm>
              <a:off x="5366089" y="5083822"/>
              <a:ext cx="80847" cy="316134"/>
            </a:xfrm>
            <a:custGeom>
              <a:avLst/>
              <a:gdLst/>
              <a:ahLst/>
              <a:cxnLst/>
              <a:rect l="0" t="0" r="0" b="0"/>
              <a:pathLst>
                <a:path w="80847" h="316134">
                  <a:moveTo>
                    <a:pt x="12361" y="104128"/>
                  </a:moveTo>
                  <a:lnTo>
                    <a:pt x="12361" y="104128"/>
                  </a:lnTo>
                  <a:lnTo>
                    <a:pt x="0" y="91767"/>
                  </a:lnTo>
                  <a:lnTo>
                    <a:pt x="9806" y="131833"/>
                  </a:lnTo>
                  <a:lnTo>
                    <a:pt x="12309" y="172153"/>
                  </a:lnTo>
                  <a:lnTo>
                    <a:pt x="16500" y="212948"/>
                  </a:lnTo>
                  <a:lnTo>
                    <a:pt x="18056" y="258040"/>
                  </a:lnTo>
                  <a:lnTo>
                    <a:pt x="18582" y="300310"/>
                  </a:lnTo>
                  <a:lnTo>
                    <a:pt x="18686" y="316133"/>
                  </a:lnTo>
                  <a:lnTo>
                    <a:pt x="15333" y="305390"/>
                  </a:lnTo>
                  <a:lnTo>
                    <a:pt x="12242" y="269995"/>
                  </a:lnTo>
                  <a:lnTo>
                    <a:pt x="7450" y="222552"/>
                  </a:lnTo>
                  <a:lnTo>
                    <a:pt x="4556" y="186724"/>
                  </a:lnTo>
                  <a:lnTo>
                    <a:pt x="2993" y="144123"/>
                  </a:lnTo>
                  <a:lnTo>
                    <a:pt x="5415" y="101915"/>
                  </a:lnTo>
                  <a:lnTo>
                    <a:pt x="10257" y="55033"/>
                  </a:lnTo>
                  <a:lnTo>
                    <a:pt x="13854" y="26160"/>
                  </a:lnTo>
                  <a:lnTo>
                    <a:pt x="22197" y="10914"/>
                  </a:lnTo>
                  <a:lnTo>
                    <a:pt x="31079" y="2727"/>
                  </a:lnTo>
                  <a:lnTo>
                    <a:pt x="35423" y="544"/>
                  </a:lnTo>
                  <a:lnTo>
                    <a:pt x="44013" y="0"/>
                  </a:lnTo>
                  <a:lnTo>
                    <a:pt x="48279" y="842"/>
                  </a:lnTo>
                  <a:lnTo>
                    <a:pt x="56782" y="9305"/>
                  </a:lnTo>
                  <a:lnTo>
                    <a:pt x="67621" y="29936"/>
                  </a:lnTo>
                  <a:lnTo>
                    <a:pt x="79139" y="70526"/>
                  </a:lnTo>
                  <a:lnTo>
                    <a:pt x="80846" y="87312"/>
                  </a:lnTo>
                  <a:lnTo>
                    <a:pt x="77841" y="100417"/>
                  </a:lnTo>
                  <a:lnTo>
                    <a:pt x="75065" y="105887"/>
                  </a:lnTo>
                  <a:lnTo>
                    <a:pt x="66335" y="113847"/>
                  </a:lnTo>
                  <a:lnTo>
                    <a:pt x="46854" y="124706"/>
                  </a:lnTo>
                  <a:lnTo>
                    <a:pt x="30342" y="128099"/>
                  </a:lnTo>
                  <a:lnTo>
                    <a:pt x="25760" y="127164"/>
                  </a:lnTo>
                  <a:lnTo>
                    <a:pt x="12361" y="116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4823"/>
            <p:cNvSpPr/>
            <p:nvPr>
              <p:custDataLst>
                <p:tags r:id="rId23"/>
              </p:custDataLst>
            </p:nvPr>
          </p:nvSpPr>
          <p:spPr>
            <a:xfrm>
              <a:off x="7245350" y="4934833"/>
              <a:ext cx="114301" cy="126118"/>
            </a:xfrm>
            <a:custGeom>
              <a:avLst/>
              <a:gdLst/>
              <a:ahLst/>
              <a:cxnLst/>
              <a:rect l="0" t="0" r="0" b="0"/>
              <a:pathLst>
                <a:path w="114301" h="126118">
                  <a:moveTo>
                    <a:pt x="114300" y="5467"/>
                  </a:moveTo>
                  <a:lnTo>
                    <a:pt x="114300" y="5467"/>
                  </a:lnTo>
                  <a:lnTo>
                    <a:pt x="108832" y="0"/>
                  </a:lnTo>
                  <a:lnTo>
                    <a:pt x="108538" y="411"/>
                  </a:lnTo>
                  <a:lnTo>
                    <a:pt x="108211" y="2749"/>
                  </a:lnTo>
                  <a:lnTo>
                    <a:pt x="104303" y="6141"/>
                  </a:lnTo>
                  <a:lnTo>
                    <a:pt x="57336" y="49789"/>
                  </a:lnTo>
                  <a:lnTo>
                    <a:pt x="14814" y="93654"/>
                  </a:lnTo>
                  <a:lnTo>
                    <a:pt x="1253" y="107640"/>
                  </a:lnTo>
                  <a:lnTo>
                    <a:pt x="0" y="126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4824"/>
            <p:cNvSpPr/>
            <p:nvPr>
              <p:custDataLst>
                <p:tags r:id="rId24"/>
              </p:custDataLst>
            </p:nvPr>
          </p:nvSpPr>
          <p:spPr>
            <a:xfrm>
              <a:off x="7359650" y="506730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8344" y="20957"/>
                  </a:lnTo>
                  <a:lnTo>
                    <a:pt x="11210" y="37964"/>
                  </a:lnTo>
                  <a:lnTo>
                    <a:pt x="2626" y="4866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4825"/>
            <p:cNvSpPr/>
            <p:nvPr>
              <p:custDataLst>
                <p:tags r:id="rId25"/>
              </p:custDataLst>
            </p:nvPr>
          </p:nvSpPr>
          <p:spPr>
            <a:xfrm>
              <a:off x="7391400" y="5016500"/>
              <a:ext cx="12701" cy="6351"/>
            </a:xfrm>
            <a:custGeom>
              <a:avLst/>
              <a:gdLst/>
              <a:ahLst/>
              <a:cxnLst/>
              <a:rect l="0" t="0" r="0" b="0"/>
              <a:pathLst>
                <a:path w="12701" h="6351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424987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" name="SMARTInkShape-Group281"/>
          <p:cNvGrpSpPr/>
          <p:nvPr/>
        </p:nvGrpSpPr>
        <p:grpSpPr>
          <a:xfrm>
            <a:off x="4980013" y="5290938"/>
            <a:ext cx="1151804" cy="271663"/>
            <a:chOff x="4980013" y="5290938"/>
            <a:chExt cx="1151804" cy="271663"/>
          </a:xfrm>
        </p:grpSpPr>
        <p:sp>
          <p:nvSpPr>
            <p:cNvPr id="276" name="SMARTInkShape-1371"/>
            <p:cNvSpPr/>
            <p:nvPr>
              <p:custDataLst>
                <p:tags r:id="rId227"/>
              </p:custDataLst>
            </p:nvPr>
          </p:nvSpPr>
          <p:spPr>
            <a:xfrm>
              <a:off x="4997450" y="5410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72"/>
            <p:cNvSpPr/>
            <p:nvPr>
              <p:custDataLst>
                <p:tags r:id="rId228"/>
              </p:custDataLst>
            </p:nvPr>
          </p:nvSpPr>
          <p:spPr>
            <a:xfrm>
              <a:off x="4980013" y="5391512"/>
              <a:ext cx="61888" cy="95366"/>
            </a:xfrm>
            <a:custGeom>
              <a:avLst/>
              <a:gdLst/>
              <a:ahLst/>
              <a:cxnLst/>
              <a:rect l="0" t="0" r="0" b="0"/>
              <a:pathLst>
                <a:path w="61888" h="95366">
                  <a:moveTo>
                    <a:pt x="42837" y="18688"/>
                  </a:moveTo>
                  <a:lnTo>
                    <a:pt x="42837" y="18688"/>
                  </a:lnTo>
                  <a:lnTo>
                    <a:pt x="42837" y="15317"/>
                  </a:lnTo>
                  <a:lnTo>
                    <a:pt x="44719" y="11780"/>
                  </a:lnTo>
                  <a:lnTo>
                    <a:pt x="47201" y="7856"/>
                  </a:lnTo>
                  <a:lnTo>
                    <a:pt x="48304" y="3761"/>
                  </a:lnTo>
                  <a:lnTo>
                    <a:pt x="47893" y="2387"/>
                  </a:lnTo>
                  <a:lnTo>
                    <a:pt x="46913" y="1470"/>
                  </a:lnTo>
                  <a:lnTo>
                    <a:pt x="45555" y="858"/>
                  </a:lnTo>
                  <a:lnTo>
                    <a:pt x="36901" y="0"/>
                  </a:lnTo>
                  <a:lnTo>
                    <a:pt x="33235" y="1996"/>
                  </a:lnTo>
                  <a:lnTo>
                    <a:pt x="25399" y="9858"/>
                  </a:lnTo>
                  <a:lnTo>
                    <a:pt x="6552" y="43274"/>
                  </a:lnTo>
                  <a:lnTo>
                    <a:pt x="806" y="62897"/>
                  </a:lnTo>
                  <a:lnTo>
                    <a:pt x="0" y="69328"/>
                  </a:lnTo>
                  <a:lnTo>
                    <a:pt x="2867" y="80235"/>
                  </a:lnTo>
                  <a:lnTo>
                    <a:pt x="5606" y="85119"/>
                  </a:lnTo>
                  <a:lnTo>
                    <a:pt x="14295" y="92428"/>
                  </a:lnTo>
                  <a:lnTo>
                    <a:pt x="19576" y="95365"/>
                  </a:lnTo>
                  <a:lnTo>
                    <a:pt x="61887" y="88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73"/>
            <p:cNvSpPr/>
            <p:nvPr>
              <p:custDataLst>
                <p:tags r:id="rId229"/>
              </p:custDataLst>
            </p:nvPr>
          </p:nvSpPr>
          <p:spPr>
            <a:xfrm>
              <a:off x="5076132" y="5423161"/>
              <a:ext cx="45340" cy="61413"/>
            </a:xfrm>
            <a:custGeom>
              <a:avLst/>
              <a:gdLst/>
              <a:ahLst/>
              <a:cxnLst/>
              <a:rect l="0" t="0" r="0" b="0"/>
              <a:pathLst>
                <a:path w="45340" h="61413">
                  <a:moveTo>
                    <a:pt x="41968" y="6089"/>
                  </a:moveTo>
                  <a:lnTo>
                    <a:pt x="41968" y="6089"/>
                  </a:lnTo>
                  <a:lnTo>
                    <a:pt x="45339" y="2718"/>
                  </a:lnTo>
                  <a:lnTo>
                    <a:pt x="44921" y="1725"/>
                  </a:lnTo>
                  <a:lnTo>
                    <a:pt x="40692" y="622"/>
                  </a:lnTo>
                  <a:lnTo>
                    <a:pt x="30380" y="0"/>
                  </a:lnTo>
                  <a:lnTo>
                    <a:pt x="22471" y="3618"/>
                  </a:lnTo>
                  <a:lnTo>
                    <a:pt x="14253" y="10636"/>
                  </a:lnTo>
                  <a:lnTo>
                    <a:pt x="3104" y="25074"/>
                  </a:lnTo>
                  <a:lnTo>
                    <a:pt x="0" y="31696"/>
                  </a:lnTo>
                  <a:lnTo>
                    <a:pt x="2384" y="40753"/>
                  </a:lnTo>
                  <a:lnTo>
                    <a:pt x="8147" y="50424"/>
                  </a:lnTo>
                  <a:lnTo>
                    <a:pt x="18619" y="59128"/>
                  </a:lnTo>
                  <a:lnTo>
                    <a:pt x="24064" y="61412"/>
                  </a:lnTo>
                  <a:lnTo>
                    <a:pt x="30718" y="60545"/>
                  </a:lnTo>
                  <a:lnTo>
                    <a:pt x="34468" y="59327"/>
                  </a:lnTo>
                  <a:lnTo>
                    <a:pt x="40516" y="54209"/>
                  </a:lnTo>
                  <a:lnTo>
                    <a:pt x="43117" y="50869"/>
                  </a:lnTo>
                  <a:lnTo>
                    <a:pt x="44145" y="47232"/>
                  </a:lnTo>
                  <a:lnTo>
                    <a:pt x="43406" y="39427"/>
                  </a:lnTo>
                  <a:lnTo>
                    <a:pt x="29268" y="1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374"/>
            <p:cNvSpPr/>
            <p:nvPr>
              <p:custDataLst>
                <p:tags r:id="rId230"/>
              </p:custDataLst>
            </p:nvPr>
          </p:nvSpPr>
          <p:spPr>
            <a:xfrm>
              <a:off x="5461078" y="5414519"/>
              <a:ext cx="88823" cy="83498"/>
            </a:xfrm>
            <a:custGeom>
              <a:avLst/>
              <a:gdLst/>
              <a:ahLst/>
              <a:cxnLst/>
              <a:rect l="0" t="0" r="0" b="0"/>
              <a:pathLst>
                <a:path w="88823" h="83498">
                  <a:moveTo>
                    <a:pt x="6272" y="27431"/>
                  </a:moveTo>
                  <a:lnTo>
                    <a:pt x="6272" y="27431"/>
                  </a:lnTo>
                  <a:lnTo>
                    <a:pt x="183" y="27431"/>
                  </a:lnTo>
                  <a:lnTo>
                    <a:pt x="0" y="30802"/>
                  </a:lnTo>
                  <a:lnTo>
                    <a:pt x="1837" y="34338"/>
                  </a:lnTo>
                  <a:lnTo>
                    <a:pt x="3316" y="36269"/>
                  </a:lnTo>
                  <a:lnTo>
                    <a:pt x="8721" y="38415"/>
                  </a:lnTo>
                  <a:lnTo>
                    <a:pt x="27060" y="39792"/>
                  </a:lnTo>
                  <a:lnTo>
                    <a:pt x="38794" y="36217"/>
                  </a:lnTo>
                  <a:lnTo>
                    <a:pt x="49654" y="29925"/>
                  </a:lnTo>
                  <a:lnTo>
                    <a:pt x="56832" y="22425"/>
                  </a:lnTo>
                  <a:lnTo>
                    <a:pt x="60493" y="14387"/>
                  </a:lnTo>
                  <a:lnTo>
                    <a:pt x="61469" y="10268"/>
                  </a:lnTo>
                  <a:lnTo>
                    <a:pt x="60004" y="6818"/>
                  </a:lnTo>
                  <a:lnTo>
                    <a:pt x="52730" y="1101"/>
                  </a:lnTo>
                  <a:lnTo>
                    <a:pt x="48533" y="0"/>
                  </a:lnTo>
                  <a:lnTo>
                    <a:pt x="40107" y="658"/>
                  </a:lnTo>
                  <a:lnTo>
                    <a:pt x="29776" y="8947"/>
                  </a:lnTo>
                  <a:lnTo>
                    <a:pt x="15823" y="27599"/>
                  </a:lnTo>
                  <a:lnTo>
                    <a:pt x="9102" y="44649"/>
                  </a:lnTo>
                  <a:lnTo>
                    <a:pt x="8235" y="54839"/>
                  </a:lnTo>
                  <a:lnTo>
                    <a:pt x="10202" y="66424"/>
                  </a:lnTo>
                  <a:lnTo>
                    <a:pt x="13125" y="71065"/>
                  </a:lnTo>
                  <a:lnTo>
                    <a:pt x="22018" y="78103"/>
                  </a:lnTo>
                  <a:lnTo>
                    <a:pt x="38924" y="82662"/>
                  </a:lnTo>
                  <a:lnTo>
                    <a:pt x="67258" y="83497"/>
                  </a:lnTo>
                  <a:lnTo>
                    <a:pt x="88822" y="782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1375"/>
            <p:cNvSpPr/>
            <p:nvPr>
              <p:custDataLst>
                <p:tags r:id="rId231"/>
              </p:custDataLst>
            </p:nvPr>
          </p:nvSpPr>
          <p:spPr>
            <a:xfrm>
              <a:off x="5302250" y="5372100"/>
              <a:ext cx="101601" cy="122122"/>
            </a:xfrm>
            <a:custGeom>
              <a:avLst/>
              <a:gdLst/>
              <a:ahLst/>
              <a:cxnLst/>
              <a:rect l="0" t="0" r="0" b="0"/>
              <a:pathLst>
                <a:path w="101601" h="122122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7386"/>
                  </a:lnTo>
                  <a:lnTo>
                    <a:pt x="1881" y="26724"/>
                  </a:lnTo>
                  <a:lnTo>
                    <a:pt x="3371" y="26283"/>
                  </a:lnTo>
                  <a:lnTo>
                    <a:pt x="5069" y="26694"/>
                  </a:lnTo>
                  <a:lnTo>
                    <a:pt x="10832" y="30644"/>
                  </a:lnTo>
                  <a:lnTo>
                    <a:pt x="14927" y="34316"/>
                  </a:lnTo>
                  <a:lnTo>
                    <a:pt x="24570" y="50462"/>
                  </a:lnTo>
                  <a:lnTo>
                    <a:pt x="29623" y="69750"/>
                  </a:lnTo>
                  <a:lnTo>
                    <a:pt x="27748" y="88871"/>
                  </a:lnTo>
                  <a:lnTo>
                    <a:pt x="20794" y="112883"/>
                  </a:lnTo>
                  <a:lnTo>
                    <a:pt x="16768" y="120255"/>
                  </a:lnTo>
                  <a:lnTo>
                    <a:pt x="15412" y="121798"/>
                  </a:lnTo>
                  <a:lnTo>
                    <a:pt x="14508" y="122121"/>
                  </a:lnTo>
                  <a:lnTo>
                    <a:pt x="13905" y="121631"/>
                  </a:lnTo>
                  <a:lnTo>
                    <a:pt x="30483" y="79915"/>
                  </a:lnTo>
                  <a:lnTo>
                    <a:pt x="57204" y="36330"/>
                  </a:lnTo>
                  <a:lnTo>
                    <a:pt x="77465" y="1742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76"/>
            <p:cNvSpPr/>
            <p:nvPr>
              <p:custDataLst>
                <p:tags r:id="rId232"/>
              </p:custDataLst>
            </p:nvPr>
          </p:nvSpPr>
          <p:spPr>
            <a:xfrm>
              <a:off x="5175250" y="5410200"/>
              <a:ext cx="76201" cy="65961"/>
            </a:xfrm>
            <a:custGeom>
              <a:avLst/>
              <a:gdLst/>
              <a:ahLst/>
              <a:cxnLst/>
              <a:rect l="0" t="0" r="0" b="0"/>
              <a:pathLst>
                <a:path w="76201" h="65961">
                  <a:moveTo>
                    <a:pt x="0" y="25400"/>
                  </a:moveTo>
                  <a:lnTo>
                    <a:pt x="0" y="25400"/>
                  </a:lnTo>
                  <a:lnTo>
                    <a:pt x="0" y="16562"/>
                  </a:lnTo>
                  <a:lnTo>
                    <a:pt x="705" y="15274"/>
                  </a:lnTo>
                  <a:lnTo>
                    <a:pt x="1882" y="14416"/>
                  </a:lnTo>
                  <a:lnTo>
                    <a:pt x="3371" y="13844"/>
                  </a:lnTo>
                  <a:lnTo>
                    <a:pt x="5069" y="14168"/>
                  </a:lnTo>
                  <a:lnTo>
                    <a:pt x="29151" y="30636"/>
                  </a:lnTo>
                  <a:lnTo>
                    <a:pt x="32134" y="33124"/>
                  </a:lnTo>
                  <a:lnTo>
                    <a:pt x="39703" y="46737"/>
                  </a:lnTo>
                  <a:lnTo>
                    <a:pt x="43043" y="57436"/>
                  </a:lnTo>
                  <a:lnTo>
                    <a:pt x="42806" y="60163"/>
                  </a:lnTo>
                  <a:lnTo>
                    <a:pt x="40662" y="65074"/>
                  </a:lnTo>
                  <a:lnTo>
                    <a:pt x="39102" y="65960"/>
                  </a:lnTo>
                  <a:lnTo>
                    <a:pt x="37357" y="65845"/>
                  </a:lnTo>
                  <a:lnTo>
                    <a:pt x="35488" y="65063"/>
                  </a:lnTo>
                  <a:lnTo>
                    <a:pt x="34242" y="62426"/>
                  </a:lnTo>
                  <a:lnTo>
                    <a:pt x="32857" y="53851"/>
                  </a:lnTo>
                  <a:lnTo>
                    <a:pt x="38820" y="33751"/>
                  </a:lnTo>
                  <a:lnTo>
                    <a:pt x="47592" y="21821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77"/>
            <p:cNvSpPr/>
            <p:nvPr>
              <p:custDataLst>
                <p:tags r:id="rId233"/>
              </p:custDataLst>
            </p:nvPr>
          </p:nvSpPr>
          <p:spPr>
            <a:xfrm>
              <a:off x="5589765" y="5397839"/>
              <a:ext cx="61736" cy="97598"/>
            </a:xfrm>
            <a:custGeom>
              <a:avLst/>
              <a:gdLst/>
              <a:ahLst/>
              <a:cxnLst/>
              <a:rect l="0" t="0" r="0" b="0"/>
              <a:pathLst>
                <a:path w="61736" h="97598">
                  <a:moveTo>
                    <a:pt x="36335" y="12361"/>
                  </a:moveTo>
                  <a:lnTo>
                    <a:pt x="36335" y="12361"/>
                  </a:lnTo>
                  <a:lnTo>
                    <a:pt x="39706" y="8990"/>
                  </a:lnTo>
                  <a:lnTo>
                    <a:pt x="39993" y="7292"/>
                  </a:lnTo>
                  <a:lnTo>
                    <a:pt x="39480" y="5453"/>
                  </a:lnTo>
                  <a:lnTo>
                    <a:pt x="38431" y="3522"/>
                  </a:lnTo>
                  <a:lnTo>
                    <a:pt x="37027" y="2235"/>
                  </a:lnTo>
                  <a:lnTo>
                    <a:pt x="33585" y="805"/>
                  </a:lnTo>
                  <a:lnTo>
                    <a:pt x="24310" y="0"/>
                  </a:lnTo>
                  <a:lnTo>
                    <a:pt x="16644" y="3574"/>
                  </a:lnTo>
                  <a:lnTo>
                    <a:pt x="12624" y="6503"/>
                  </a:lnTo>
                  <a:lnTo>
                    <a:pt x="6276" y="17283"/>
                  </a:lnTo>
                  <a:lnTo>
                    <a:pt x="1809" y="32187"/>
                  </a:lnTo>
                  <a:lnTo>
                    <a:pt x="0" y="58295"/>
                  </a:lnTo>
                  <a:lnTo>
                    <a:pt x="2075" y="70641"/>
                  </a:lnTo>
                  <a:lnTo>
                    <a:pt x="13955" y="88896"/>
                  </a:lnTo>
                  <a:lnTo>
                    <a:pt x="21215" y="95765"/>
                  </a:lnTo>
                  <a:lnTo>
                    <a:pt x="24138" y="97597"/>
                  </a:lnTo>
                  <a:lnTo>
                    <a:pt x="61735" y="88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78"/>
            <p:cNvSpPr/>
            <p:nvPr>
              <p:custDataLst>
                <p:tags r:id="rId234"/>
              </p:custDataLst>
            </p:nvPr>
          </p:nvSpPr>
          <p:spPr>
            <a:xfrm>
              <a:off x="5728657" y="5298592"/>
              <a:ext cx="30794" cy="184396"/>
            </a:xfrm>
            <a:custGeom>
              <a:avLst/>
              <a:gdLst/>
              <a:ahLst/>
              <a:cxnLst/>
              <a:rect l="0" t="0" r="0" b="0"/>
              <a:pathLst>
                <a:path w="30794" h="184396">
                  <a:moveTo>
                    <a:pt x="30793" y="3658"/>
                  </a:moveTo>
                  <a:lnTo>
                    <a:pt x="30793" y="3658"/>
                  </a:lnTo>
                  <a:lnTo>
                    <a:pt x="30793" y="287"/>
                  </a:lnTo>
                  <a:lnTo>
                    <a:pt x="30087" y="0"/>
                  </a:lnTo>
                  <a:lnTo>
                    <a:pt x="27422" y="1562"/>
                  </a:lnTo>
                  <a:lnTo>
                    <a:pt x="21955" y="9779"/>
                  </a:lnTo>
                  <a:lnTo>
                    <a:pt x="11690" y="50312"/>
                  </a:lnTo>
                  <a:lnTo>
                    <a:pt x="3888" y="90232"/>
                  </a:lnTo>
                  <a:lnTo>
                    <a:pt x="0" y="137124"/>
                  </a:lnTo>
                  <a:lnTo>
                    <a:pt x="738" y="164010"/>
                  </a:lnTo>
                  <a:lnTo>
                    <a:pt x="5911" y="176290"/>
                  </a:lnTo>
                  <a:lnTo>
                    <a:pt x="9266" y="180129"/>
                  </a:lnTo>
                  <a:lnTo>
                    <a:pt x="16757" y="184395"/>
                  </a:lnTo>
                  <a:lnTo>
                    <a:pt x="20025" y="184121"/>
                  </a:lnTo>
                  <a:lnTo>
                    <a:pt x="30793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79"/>
            <p:cNvSpPr/>
            <p:nvPr>
              <p:custDataLst>
                <p:tags r:id="rId235"/>
              </p:custDataLst>
            </p:nvPr>
          </p:nvSpPr>
          <p:spPr>
            <a:xfrm>
              <a:off x="5701112" y="5403850"/>
              <a:ext cx="96439" cy="19051"/>
            </a:xfrm>
            <a:custGeom>
              <a:avLst/>
              <a:gdLst/>
              <a:ahLst/>
              <a:cxnLst/>
              <a:rect l="0" t="0" r="0" b="0"/>
              <a:pathLst>
                <a:path w="96439" h="19051">
                  <a:moveTo>
                    <a:pt x="20238" y="19050"/>
                  </a:moveTo>
                  <a:lnTo>
                    <a:pt x="20238" y="19050"/>
                  </a:lnTo>
                  <a:lnTo>
                    <a:pt x="6440" y="18345"/>
                  </a:lnTo>
                  <a:lnTo>
                    <a:pt x="465" y="15679"/>
                  </a:lnTo>
                  <a:lnTo>
                    <a:pt x="0" y="13981"/>
                  </a:lnTo>
                  <a:lnTo>
                    <a:pt x="1102" y="12143"/>
                  </a:lnTo>
                  <a:lnTo>
                    <a:pt x="3248" y="10211"/>
                  </a:lnTo>
                  <a:lnTo>
                    <a:pt x="11275" y="8066"/>
                  </a:lnTo>
                  <a:lnTo>
                    <a:pt x="964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1380"/>
            <p:cNvSpPr/>
            <p:nvPr>
              <p:custDataLst>
                <p:tags r:id="rId236"/>
              </p:custDataLst>
            </p:nvPr>
          </p:nvSpPr>
          <p:spPr>
            <a:xfrm>
              <a:off x="5811133" y="5297034"/>
              <a:ext cx="236935" cy="210820"/>
            </a:xfrm>
            <a:custGeom>
              <a:avLst/>
              <a:gdLst/>
              <a:ahLst/>
              <a:cxnLst/>
              <a:rect l="0" t="0" r="0" b="0"/>
              <a:pathLst>
                <a:path w="236935" h="210820">
                  <a:moveTo>
                    <a:pt x="5467" y="132216"/>
                  </a:moveTo>
                  <a:lnTo>
                    <a:pt x="5467" y="132216"/>
                  </a:lnTo>
                  <a:lnTo>
                    <a:pt x="0" y="137683"/>
                  </a:lnTo>
                  <a:lnTo>
                    <a:pt x="6120" y="138304"/>
                  </a:lnTo>
                  <a:lnTo>
                    <a:pt x="32365" y="129705"/>
                  </a:lnTo>
                  <a:lnTo>
                    <a:pt x="59051" y="114438"/>
                  </a:lnTo>
                  <a:lnTo>
                    <a:pt x="62357" y="111897"/>
                  </a:lnTo>
                  <a:lnTo>
                    <a:pt x="63855" y="109498"/>
                  </a:lnTo>
                  <a:lnTo>
                    <a:pt x="64148" y="107193"/>
                  </a:lnTo>
                  <a:lnTo>
                    <a:pt x="63637" y="104951"/>
                  </a:lnTo>
                  <a:lnTo>
                    <a:pt x="59307" y="100578"/>
                  </a:lnTo>
                  <a:lnTo>
                    <a:pt x="56177" y="98424"/>
                  </a:lnTo>
                  <a:lnTo>
                    <a:pt x="52678" y="98399"/>
                  </a:lnTo>
                  <a:lnTo>
                    <a:pt x="45030" y="102135"/>
                  </a:lnTo>
                  <a:lnTo>
                    <a:pt x="29327" y="116030"/>
                  </a:lnTo>
                  <a:lnTo>
                    <a:pt x="23598" y="124082"/>
                  </a:lnTo>
                  <a:lnTo>
                    <a:pt x="19777" y="143290"/>
                  </a:lnTo>
                  <a:lnTo>
                    <a:pt x="22646" y="156893"/>
                  </a:lnTo>
                  <a:lnTo>
                    <a:pt x="32193" y="174570"/>
                  </a:lnTo>
                  <a:lnTo>
                    <a:pt x="35985" y="179502"/>
                  </a:lnTo>
                  <a:lnTo>
                    <a:pt x="51486" y="184983"/>
                  </a:lnTo>
                  <a:lnTo>
                    <a:pt x="80250" y="186186"/>
                  </a:lnTo>
                  <a:lnTo>
                    <a:pt x="118624" y="176900"/>
                  </a:lnTo>
                  <a:lnTo>
                    <a:pt x="139575" y="168896"/>
                  </a:lnTo>
                  <a:lnTo>
                    <a:pt x="143556" y="165136"/>
                  </a:lnTo>
                  <a:lnTo>
                    <a:pt x="147979" y="155314"/>
                  </a:lnTo>
                  <a:lnTo>
                    <a:pt x="150468" y="144626"/>
                  </a:lnTo>
                  <a:lnTo>
                    <a:pt x="149169" y="137497"/>
                  </a:lnTo>
                  <a:lnTo>
                    <a:pt x="144471" y="127431"/>
                  </a:lnTo>
                  <a:lnTo>
                    <a:pt x="142587" y="124792"/>
                  </a:lnTo>
                  <a:lnTo>
                    <a:pt x="139212" y="123739"/>
                  </a:lnTo>
                  <a:lnTo>
                    <a:pt x="129821" y="124450"/>
                  </a:lnTo>
                  <a:lnTo>
                    <a:pt x="120472" y="129000"/>
                  </a:lnTo>
                  <a:lnTo>
                    <a:pt x="116004" y="132188"/>
                  </a:lnTo>
                  <a:lnTo>
                    <a:pt x="102973" y="156902"/>
                  </a:lnTo>
                  <a:lnTo>
                    <a:pt x="96066" y="187972"/>
                  </a:lnTo>
                  <a:lnTo>
                    <a:pt x="95122" y="201446"/>
                  </a:lnTo>
                  <a:lnTo>
                    <a:pt x="96987" y="205886"/>
                  </a:lnTo>
                  <a:lnTo>
                    <a:pt x="100347" y="208846"/>
                  </a:lnTo>
                  <a:lnTo>
                    <a:pt x="104704" y="210819"/>
                  </a:lnTo>
                  <a:lnTo>
                    <a:pt x="109725" y="210724"/>
                  </a:lnTo>
                  <a:lnTo>
                    <a:pt x="120948" y="206854"/>
                  </a:lnTo>
                  <a:lnTo>
                    <a:pt x="160067" y="168407"/>
                  </a:lnTo>
                  <a:lnTo>
                    <a:pt x="184406" y="124261"/>
                  </a:lnTo>
                  <a:lnTo>
                    <a:pt x="206809" y="83136"/>
                  </a:lnTo>
                  <a:lnTo>
                    <a:pt x="228055" y="36600"/>
                  </a:lnTo>
                  <a:lnTo>
                    <a:pt x="236934" y="2476"/>
                  </a:lnTo>
                  <a:lnTo>
                    <a:pt x="236682" y="567"/>
                  </a:lnTo>
                  <a:lnTo>
                    <a:pt x="235811" y="0"/>
                  </a:lnTo>
                  <a:lnTo>
                    <a:pt x="224978" y="29507"/>
                  </a:lnTo>
                  <a:lnTo>
                    <a:pt x="213431" y="76100"/>
                  </a:lnTo>
                  <a:lnTo>
                    <a:pt x="204511" y="115958"/>
                  </a:lnTo>
                  <a:lnTo>
                    <a:pt x="195967" y="195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381"/>
            <p:cNvSpPr/>
            <p:nvPr>
              <p:custDataLst>
                <p:tags r:id="rId237"/>
              </p:custDataLst>
            </p:nvPr>
          </p:nvSpPr>
          <p:spPr>
            <a:xfrm>
              <a:off x="6032500" y="5290938"/>
              <a:ext cx="99317" cy="271663"/>
            </a:xfrm>
            <a:custGeom>
              <a:avLst/>
              <a:gdLst/>
              <a:ahLst/>
              <a:cxnLst/>
              <a:rect l="0" t="0" r="0" b="0"/>
              <a:pathLst>
                <a:path w="99317" h="271663">
                  <a:moveTo>
                    <a:pt x="63500" y="30362"/>
                  </a:moveTo>
                  <a:lnTo>
                    <a:pt x="63500" y="30362"/>
                  </a:lnTo>
                  <a:lnTo>
                    <a:pt x="72339" y="1751"/>
                  </a:lnTo>
                  <a:lnTo>
                    <a:pt x="73625" y="0"/>
                  </a:lnTo>
                  <a:lnTo>
                    <a:pt x="74484" y="243"/>
                  </a:lnTo>
                  <a:lnTo>
                    <a:pt x="85407" y="39122"/>
                  </a:lnTo>
                  <a:lnTo>
                    <a:pt x="92725" y="76937"/>
                  </a:lnTo>
                  <a:lnTo>
                    <a:pt x="98657" y="120439"/>
                  </a:lnTo>
                  <a:lnTo>
                    <a:pt x="99316" y="154575"/>
                  </a:lnTo>
                  <a:lnTo>
                    <a:pt x="89791" y="194323"/>
                  </a:lnTo>
                  <a:lnTo>
                    <a:pt x="69722" y="231812"/>
                  </a:lnTo>
                  <a:lnTo>
                    <a:pt x="41420" y="264836"/>
                  </a:lnTo>
                  <a:lnTo>
                    <a:pt x="36080" y="269228"/>
                  </a:lnTo>
                  <a:lnTo>
                    <a:pt x="29697" y="271450"/>
                  </a:lnTo>
                  <a:lnTo>
                    <a:pt x="0" y="2716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282"/>
          <p:cNvGrpSpPr/>
          <p:nvPr/>
        </p:nvGrpSpPr>
        <p:grpSpPr>
          <a:xfrm>
            <a:off x="4498260" y="5359400"/>
            <a:ext cx="200741" cy="113174"/>
            <a:chOff x="4498260" y="5359400"/>
            <a:chExt cx="200741" cy="113174"/>
          </a:xfrm>
        </p:grpSpPr>
        <p:sp>
          <p:nvSpPr>
            <p:cNvPr id="288" name="SMARTInkShape-1382"/>
            <p:cNvSpPr/>
            <p:nvPr>
              <p:custDataLst>
                <p:tags r:id="rId225"/>
              </p:custDataLst>
            </p:nvPr>
          </p:nvSpPr>
          <p:spPr>
            <a:xfrm>
              <a:off x="4498260" y="5386827"/>
              <a:ext cx="61496" cy="85747"/>
            </a:xfrm>
            <a:custGeom>
              <a:avLst/>
              <a:gdLst/>
              <a:ahLst/>
              <a:cxnLst/>
              <a:rect l="0" t="0" r="0" b="0"/>
              <a:pathLst>
                <a:path w="61496" h="85747">
                  <a:moveTo>
                    <a:pt x="35640" y="17023"/>
                  </a:moveTo>
                  <a:lnTo>
                    <a:pt x="35640" y="17023"/>
                  </a:lnTo>
                  <a:lnTo>
                    <a:pt x="35640" y="13652"/>
                  </a:lnTo>
                  <a:lnTo>
                    <a:pt x="39298" y="2534"/>
                  </a:lnTo>
                  <a:lnTo>
                    <a:pt x="38784" y="1013"/>
                  </a:lnTo>
                  <a:lnTo>
                    <a:pt x="37736" y="0"/>
                  </a:lnTo>
                  <a:lnTo>
                    <a:pt x="35626" y="734"/>
                  </a:lnTo>
                  <a:lnTo>
                    <a:pt x="18147" y="15827"/>
                  </a:lnTo>
                  <a:lnTo>
                    <a:pt x="5841" y="34621"/>
                  </a:lnTo>
                  <a:lnTo>
                    <a:pt x="0" y="54692"/>
                  </a:lnTo>
                  <a:lnTo>
                    <a:pt x="2396" y="67632"/>
                  </a:lnTo>
                  <a:lnTo>
                    <a:pt x="5010" y="74045"/>
                  </a:lnTo>
                  <a:lnTo>
                    <a:pt x="8870" y="78320"/>
                  </a:lnTo>
                  <a:lnTo>
                    <a:pt x="18803" y="83072"/>
                  </a:lnTo>
                  <a:lnTo>
                    <a:pt x="32925" y="85746"/>
                  </a:lnTo>
                  <a:lnTo>
                    <a:pt x="37358" y="84006"/>
                  </a:lnTo>
                  <a:lnTo>
                    <a:pt x="50338" y="71441"/>
                  </a:lnTo>
                  <a:lnTo>
                    <a:pt x="58871" y="60259"/>
                  </a:lnTo>
                  <a:lnTo>
                    <a:pt x="61005" y="54313"/>
                  </a:lnTo>
                  <a:lnTo>
                    <a:pt x="61495" y="42063"/>
                  </a:lnTo>
                  <a:lnTo>
                    <a:pt x="57479" y="31445"/>
                  </a:lnTo>
                  <a:lnTo>
                    <a:pt x="51696" y="23433"/>
                  </a:lnTo>
                  <a:lnTo>
                    <a:pt x="41990" y="17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83"/>
            <p:cNvSpPr/>
            <p:nvPr>
              <p:custDataLst>
                <p:tags r:id="rId226"/>
              </p:custDataLst>
            </p:nvPr>
          </p:nvSpPr>
          <p:spPr>
            <a:xfrm>
              <a:off x="4597400" y="5359400"/>
              <a:ext cx="101601" cy="105762"/>
            </a:xfrm>
            <a:custGeom>
              <a:avLst/>
              <a:gdLst/>
              <a:ahLst/>
              <a:cxnLst/>
              <a:rect l="0" t="0" r="0" b="0"/>
              <a:pathLst>
                <a:path w="101601" h="105762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705" y="40086"/>
                  </a:lnTo>
                  <a:lnTo>
                    <a:pt x="1881" y="39424"/>
                  </a:lnTo>
                  <a:lnTo>
                    <a:pt x="3371" y="38983"/>
                  </a:lnTo>
                  <a:lnTo>
                    <a:pt x="5026" y="32848"/>
                  </a:lnTo>
                  <a:lnTo>
                    <a:pt x="5467" y="28248"/>
                  </a:lnTo>
                  <a:lnTo>
                    <a:pt x="6467" y="25888"/>
                  </a:lnTo>
                  <a:lnTo>
                    <a:pt x="7839" y="25019"/>
                  </a:lnTo>
                  <a:lnTo>
                    <a:pt x="9460" y="25147"/>
                  </a:lnTo>
                  <a:lnTo>
                    <a:pt x="13141" y="29051"/>
                  </a:lnTo>
                  <a:lnTo>
                    <a:pt x="27000" y="55776"/>
                  </a:lnTo>
                  <a:lnTo>
                    <a:pt x="34991" y="92383"/>
                  </a:lnTo>
                  <a:lnTo>
                    <a:pt x="33661" y="100561"/>
                  </a:lnTo>
                  <a:lnTo>
                    <a:pt x="32319" y="103024"/>
                  </a:lnTo>
                  <a:lnTo>
                    <a:pt x="30718" y="104666"/>
                  </a:lnTo>
                  <a:lnTo>
                    <a:pt x="28945" y="105761"/>
                  </a:lnTo>
                  <a:lnTo>
                    <a:pt x="27764" y="103668"/>
                  </a:lnTo>
                  <a:lnTo>
                    <a:pt x="25711" y="79146"/>
                  </a:lnTo>
                  <a:lnTo>
                    <a:pt x="38976" y="52378"/>
                  </a:lnTo>
                  <a:lnTo>
                    <a:pt x="62262" y="22733"/>
                  </a:lnTo>
                  <a:lnTo>
                    <a:pt x="88681" y="485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4" name="SMARTInkShape-Group283"/>
          <p:cNvGrpSpPr/>
          <p:nvPr/>
        </p:nvGrpSpPr>
        <p:grpSpPr>
          <a:xfrm>
            <a:off x="2625519" y="5215832"/>
            <a:ext cx="1532718" cy="302319"/>
            <a:chOff x="2625519" y="5215832"/>
            <a:chExt cx="1532718" cy="302319"/>
          </a:xfrm>
        </p:grpSpPr>
        <p:sp>
          <p:nvSpPr>
            <p:cNvPr id="291" name="SMARTInkShape-1384"/>
            <p:cNvSpPr/>
            <p:nvPr>
              <p:custDataLst>
                <p:tags r:id="rId212"/>
              </p:custDataLst>
            </p:nvPr>
          </p:nvSpPr>
          <p:spPr>
            <a:xfrm>
              <a:off x="2625519" y="5246322"/>
              <a:ext cx="117682" cy="271829"/>
            </a:xfrm>
            <a:custGeom>
              <a:avLst/>
              <a:gdLst/>
              <a:ahLst/>
              <a:cxnLst/>
              <a:rect l="0" t="0" r="0" b="0"/>
              <a:pathLst>
                <a:path w="117682" h="271829">
                  <a:moveTo>
                    <a:pt x="117681" y="17828"/>
                  </a:moveTo>
                  <a:lnTo>
                    <a:pt x="117681" y="17828"/>
                  </a:lnTo>
                  <a:lnTo>
                    <a:pt x="117681" y="14457"/>
                  </a:lnTo>
                  <a:lnTo>
                    <a:pt x="113918" y="10920"/>
                  </a:lnTo>
                  <a:lnTo>
                    <a:pt x="108953" y="6996"/>
                  </a:lnTo>
                  <a:lnTo>
                    <a:pt x="105504" y="0"/>
                  </a:lnTo>
                  <a:lnTo>
                    <a:pt x="98394" y="2510"/>
                  </a:lnTo>
                  <a:lnTo>
                    <a:pt x="52974" y="49266"/>
                  </a:lnTo>
                  <a:lnTo>
                    <a:pt x="23447" y="95221"/>
                  </a:lnTo>
                  <a:lnTo>
                    <a:pt x="3712" y="138582"/>
                  </a:lnTo>
                  <a:lnTo>
                    <a:pt x="0" y="154752"/>
                  </a:lnTo>
                  <a:lnTo>
                    <a:pt x="1282" y="185869"/>
                  </a:lnTo>
                  <a:lnTo>
                    <a:pt x="18175" y="232897"/>
                  </a:lnTo>
                  <a:lnTo>
                    <a:pt x="29712" y="252644"/>
                  </a:lnTo>
                  <a:lnTo>
                    <a:pt x="49421" y="265183"/>
                  </a:lnTo>
                  <a:lnTo>
                    <a:pt x="71821" y="271697"/>
                  </a:lnTo>
                  <a:lnTo>
                    <a:pt x="104981" y="2718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385"/>
            <p:cNvSpPr/>
            <p:nvPr>
              <p:custDataLst>
                <p:tags r:id="rId213"/>
              </p:custDataLst>
            </p:nvPr>
          </p:nvSpPr>
          <p:spPr>
            <a:xfrm>
              <a:off x="2819753" y="5359400"/>
              <a:ext cx="126648" cy="105657"/>
            </a:xfrm>
            <a:custGeom>
              <a:avLst/>
              <a:gdLst/>
              <a:ahLst/>
              <a:cxnLst/>
              <a:rect l="0" t="0" r="0" b="0"/>
              <a:pathLst>
                <a:path w="126648" h="105657">
                  <a:moveTo>
                    <a:pt x="25047" y="0"/>
                  </a:moveTo>
                  <a:lnTo>
                    <a:pt x="25047" y="0"/>
                  </a:lnTo>
                  <a:lnTo>
                    <a:pt x="14112" y="0"/>
                  </a:lnTo>
                  <a:lnTo>
                    <a:pt x="9499" y="6742"/>
                  </a:lnTo>
                  <a:lnTo>
                    <a:pt x="3664" y="17676"/>
                  </a:lnTo>
                  <a:lnTo>
                    <a:pt x="0" y="62171"/>
                  </a:lnTo>
                  <a:lnTo>
                    <a:pt x="4786" y="91591"/>
                  </a:lnTo>
                  <a:lnTo>
                    <a:pt x="8516" y="100209"/>
                  </a:lnTo>
                  <a:lnTo>
                    <a:pt x="11910" y="102789"/>
                  </a:lnTo>
                  <a:lnTo>
                    <a:pt x="21325" y="105656"/>
                  </a:lnTo>
                  <a:lnTo>
                    <a:pt x="26093" y="104304"/>
                  </a:lnTo>
                  <a:lnTo>
                    <a:pt x="35155" y="97158"/>
                  </a:lnTo>
                  <a:lnTo>
                    <a:pt x="56734" y="67383"/>
                  </a:lnTo>
                  <a:lnTo>
                    <a:pt x="79685" y="20552"/>
                  </a:lnTo>
                  <a:lnTo>
                    <a:pt x="81976" y="7922"/>
                  </a:lnTo>
                  <a:lnTo>
                    <a:pt x="85562" y="50550"/>
                  </a:lnTo>
                  <a:lnTo>
                    <a:pt x="94404" y="73147"/>
                  </a:lnTo>
                  <a:lnTo>
                    <a:pt x="109333" y="90974"/>
                  </a:lnTo>
                  <a:lnTo>
                    <a:pt x="12664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1386"/>
            <p:cNvSpPr/>
            <p:nvPr>
              <p:custDataLst>
                <p:tags r:id="rId214"/>
              </p:custDataLst>
            </p:nvPr>
          </p:nvSpPr>
          <p:spPr>
            <a:xfrm>
              <a:off x="3009900" y="5362680"/>
              <a:ext cx="63501" cy="95034"/>
            </a:xfrm>
            <a:custGeom>
              <a:avLst/>
              <a:gdLst/>
              <a:ahLst/>
              <a:cxnLst/>
              <a:rect l="0" t="0" r="0" b="0"/>
              <a:pathLst>
                <a:path w="63501" h="95034">
                  <a:moveTo>
                    <a:pt x="0" y="15770"/>
                  </a:moveTo>
                  <a:lnTo>
                    <a:pt x="0" y="15770"/>
                  </a:lnTo>
                  <a:lnTo>
                    <a:pt x="0" y="10303"/>
                  </a:lnTo>
                  <a:lnTo>
                    <a:pt x="0" y="51071"/>
                  </a:lnTo>
                  <a:lnTo>
                    <a:pt x="0" y="95033"/>
                  </a:lnTo>
                  <a:lnTo>
                    <a:pt x="6907" y="59555"/>
                  </a:lnTo>
                  <a:lnTo>
                    <a:pt x="14747" y="36504"/>
                  </a:lnTo>
                  <a:lnTo>
                    <a:pt x="33431" y="5409"/>
                  </a:lnTo>
                  <a:lnTo>
                    <a:pt x="39082" y="581"/>
                  </a:lnTo>
                  <a:lnTo>
                    <a:pt x="41577" y="0"/>
                  </a:lnTo>
                  <a:lnTo>
                    <a:pt x="43946" y="317"/>
                  </a:lnTo>
                  <a:lnTo>
                    <a:pt x="46231" y="1235"/>
                  </a:lnTo>
                  <a:lnTo>
                    <a:pt x="50650" y="9780"/>
                  </a:lnTo>
                  <a:lnTo>
                    <a:pt x="55225" y="28576"/>
                  </a:lnTo>
                  <a:lnTo>
                    <a:pt x="63500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1387"/>
            <p:cNvSpPr/>
            <p:nvPr>
              <p:custDataLst>
                <p:tags r:id="rId215"/>
              </p:custDataLst>
            </p:nvPr>
          </p:nvSpPr>
          <p:spPr>
            <a:xfrm>
              <a:off x="3125745" y="5372724"/>
              <a:ext cx="42906" cy="100977"/>
            </a:xfrm>
            <a:custGeom>
              <a:avLst/>
              <a:gdLst/>
              <a:ahLst/>
              <a:cxnLst/>
              <a:rect l="0" t="0" r="0" b="0"/>
              <a:pathLst>
                <a:path w="42906" h="100977">
                  <a:moveTo>
                    <a:pt x="42905" y="24776"/>
                  </a:moveTo>
                  <a:lnTo>
                    <a:pt x="42905" y="24776"/>
                  </a:lnTo>
                  <a:lnTo>
                    <a:pt x="42905" y="21405"/>
                  </a:lnTo>
                  <a:lnTo>
                    <a:pt x="41023" y="17868"/>
                  </a:lnTo>
                  <a:lnTo>
                    <a:pt x="39534" y="15938"/>
                  </a:lnTo>
                  <a:lnTo>
                    <a:pt x="37879" y="10028"/>
                  </a:lnTo>
                  <a:lnTo>
                    <a:pt x="37438" y="6478"/>
                  </a:lnTo>
                  <a:lnTo>
                    <a:pt x="35732" y="4111"/>
                  </a:lnTo>
                  <a:lnTo>
                    <a:pt x="33184" y="2532"/>
                  </a:lnTo>
                  <a:lnTo>
                    <a:pt x="22327" y="0"/>
                  </a:lnTo>
                  <a:lnTo>
                    <a:pt x="20014" y="1908"/>
                  </a:lnTo>
                  <a:lnTo>
                    <a:pt x="4828" y="32969"/>
                  </a:lnTo>
                  <a:lnTo>
                    <a:pt x="1288" y="45351"/>
                  </a:lnTo>
                  <a:lnTo>
                    <a:pt x="0" y="66777"/>
                  </a:lnTo>
                  <a:lnTo>
                    <a:pt x="2199" y="77780"/>
                  </a:lnTo>
                  <a:lnTo>
                    <a:pt x="17505" y="100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388"/>
            <p:cNvSpPr/>
            <p:nvPr>
              <p:custDataLst>
                <p:tags r:id="rId216"/>
              </p:custDataLst>
            </p:nvPr>
          </p:nvSpPr>
          <p:spPr>
            <a:xfrm>
              <a:off x="3214604" y="5391750"/>
              <a:ext cx="41341" cy="73619"/>
            </a:xfrm>
            <a:custGeom>
              <a:avLst/>
              <a:gdLst/>
              <a:ahLst/>
              <a:cxnLst/>
              <a:rect l="0" t="0" r="0" b="0"/>
              <a:pathLst>
                <a:path w="41341" h="73619">
                  <a:moveTo>
                    <a:pt x="23896" y="18450"/>
                  </a:moveTo>
                  <a:lnTo>
                    <a:pt x="23896" y="18450"/>
                  </a:lnTo>
                  <a:lnTo>
                    <a:pt x="27267" y="15079"/>
                  </a:lnTo>
                  <a:lnTo>
                    <a:pt x="28922" y="9661"/>
                  </a:lnTo>
                  <a:lnTo>
                    <a:pt x="29363" y="6241"/>
                  </a:lnTo>
                  <a:lnTo>
                    <a:pt x="28952" y="3960"/>
                  </a:lnTo>
                  <a:lnTo>
                    <a:pt x="27972" y="2440"/>
                  </a:lnTo>
                  <a:lnTo>
                    <a:pt x="26613" y="1427"/>
                  </a:lnTo>
                  <a:lnTo>
                    <a:pt x="23222" y="300"/>
                  </a:lnTo>
                  <a:lnTo>
                    <a:pt x="21330" y="0"/>
                  </a:lnTo>
                  <a:lnTo>
                    <a:pt x="15465" y="3430"/>
                  </a:lnTo>
                  <a:lnTo>
                    <a:pt x="11925" y="6320"/>
                  </a:lnTo>
                  <a:lnTo>
                    <a:pt x="3573" y="20500"/>
                  </a:lnTo>
                  <a:lnTo>
                    <a:pt x="0" y="38107"/>
                  </a:lnTo>
                  <a:lnTo>
                    <a:pt x="2312" y="56730"/>
                  </a:lnTo>
                  <a:lnTo>
                    <a:pt x="7483" y="65567"/>
                  </a:lnTo>
                  <a:lnTo>
                    <a:pt x="10837" y="68911"/>
                  </a:lnTo>
                  <a:lnTo>
                    <a:pt x="18328" y="72627"/>
                  </a:lnTo>
                  <a:lnTo>
                    <a:pt x="22300" y="73618"/>
                  </a:lnTo>
                  <a:lnTo>
                    <a:pt x="25654" y="72868"/>
                  </a:lnTo>
                  <a:lnTo>
                    <a:pt x="31263" y="68271"/>
                  </a:lnTo>
                  <a:lnTo>
                    <a:pt x="39907" y="40730"/>
                  </a:lnTo>
                  <a:lnTo>
                    <a:pt x="41340" y="24267"/>
                  </a:lnTo>
                  <a:lnTo>
                    <a:pt x="39175" y="14920"/>
                  </a:lnTo>
                  <a:lnTo>
                    <a:pt x="36904" y="11864"/>
                  </a:lnTo>
                  <a:lnTo>
                    <a:pt x="33979" y="9825"/>
                  </a:lnTo>
                  <a:lnTo>
                    <a:pt x="25888" y="6555"/>
                  </a:lnTo>
                  <a:lnTo>
                    <a:pt x="24518" y="6992"/>
                  </a:lnTo>
                  <a:lnTo>
                    <a:pt x="17546" y="1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389"/>
            <p:cNvSpPr/>
            <p:nvPr>
              <p:custDataLst>
                <p:tags r:id="rId217"/>
              </p:custDataLst>
            </p:nvPr>
          </p:nvSpPr>
          <p:spPr>
            <a:xfrm>
              <a:off x="3305280" y="5365750"/>
              <a:ext cx="85621" cy="103345"/>
            </a:xfrm>
            <a:custGeom>
              <a:avLst/>
              <a:gdLst/>
              <a:ahLst/>
              <a:cxnLst/>
              <a:rect l="0" t="0" r="0" b="0"/>
              <a:pathLst>
                <a:path w="85621" h="103345">
                  <a:moveTo>
                    <a:pt x="9420" y="38100"/>
                  </a:moveTo>
                  <a:lnTo>
                    <a:pt x="9420" y="38100"/>
                  </a:lnTo>
                  <a:lnTo>
                    <a:pt x="6049" y="38100"/>
                  </a:lnTo>
                  <a:lnTo>
                    <a:pt x="2512" y="34337"/>
                  </a:lnTo>
                  <a:lnTo>
                    <a:pt x="582" y="31358"/>
                  </a:lnTo>
                  <a:lnTo>
                    <a:pt x="0" y="29372"/>
                  </a:lnTo>
                  <a:lnTo>
                    <a:pt x="318" y="28049"/>
                  </a:lnTo>
                  <a:lnTo>
                    <a:pt x="1235" y="27165"/>
                  </a:lnTo>
                  <a:lnTo>
                    <a:pt x="9268" y="25923"/>
                  </a:lnTo>
                  <a:lnTo>
                    <a:pt x="28989" y="30573"/>
                  </a:lnTo>
                  <a:lnTo>
                    <a:pt x="38343" y="34284"/>
                  </a:lnTo>
                  <a:lnTo>
                    <a:pt x="47205" y="43930"/>
                  </a:lnTo>
                  <a:lnTo>
                    <a:pt x="54435" y="57626"/>
                  </a:lnTo>
                  <a:lnTo>
                    <a:pt x="57649" y="73118"/>
                  </a:lnTo>
                  <a:lnTo>
                    <a:pt x="57196" y="85649"/>
                  </a:lnTo>
                  <a:lnTo>
                    <a:pt x="56087" y="90966"/>
                  </a:lnTo>
                  <a:lnTo>
                    <a:pt x="51092" y="98755"/>
                  </a:lnTo>
                  <a:lnTo>
                    <a:pt x="47785" y="101820"/>
                  </a:lnTo>
                  <a:lnTo>
                    <a:pt x="44874" y="103158"/>
                  </a:lnTo>
                  <a:lnTo>
                    <a:pt x="42228" y="103344"/>
                  </a:lnTo>
                  <a:lnTo>
                    <a:pt x="39759" y="102763"/>
                  </a:lnTo>
                  <a:lnTo>
                    <a:pt x="35134" y="94591"/>
                  </a:lnTo>
                  <a:lnTo>
                    <a:pt x="32912" y="88460"/>
                  </a:lnTo>
                  <a:lnTo>
                    <a:pt x="33157" y="66349"/>
                  </a:lnTo>
                  <a:lnTo>
                    <a:pt x="41069" y="45295"/>
                  </a:lnTo>
                  <a:lnTo>
                    <a:pt x="66727" y="13166"/>
                  </a:lnTo>
                  <a:lnTo>
                    <a:pt x="85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390"/>
            <p:cNvSpPr/>
            <p:nvPr>
              <p:custDataLst>
                <p:tags r:id="rId218"/>
              </p:custDataLst>
            </p:nvPr>
          </p:nvSpPr>
          <p:spPr>
            <a:xfrm>
              <a:off x="3441700" y="5359400"/>
              <a:ext cx="101601" cy="105605"/>
            </a:xfrm>
            <a:custGeom>
              <a:avLst/>
              <a:gdLst/>
              <a:ahLst/>
              <a:cxnLst/>
              <a:rect l="0" t="0" r="0" b="0"/>
              <a:pathLst>
                <a:path w="101601" h="105605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5026" y="12142"/>
                  </a:lnTo>
                  <a:lnTo>
                    <a:pt x="5467" y="10212"/>
                  </a:lnTo>
                  <a:lnTo>
                    <a:pt x="6467" y="8924"/>
                  </a:lnTo>
                  <a:lnTo>
                    <a:pt x="9459" y="7494"/>
                  </a:lnTo>
                  <a:lnTo>
                    <a:pt x="15023" y="8740"/>
                  </a:lnTo>
                  <a:lnTo>
                    <a:pt x="18482" y="10060"/>
                  </a:lnTo>
                  <a:lnTo>
                    <a:pt x="24207" y="15289"/>
                  </a:lnTo>
                  <a:lnTo>
                    <a:pt x="29103" y="23729"/>
                  </a:lnTo>
                  <a:lnTo>
                    <a:pt x="33631" y="36887"/>
                  </a:lnTo>
                  <a:lnTo>
                    <a:pt x="32486" y="76598"/>
                  </a:lnTo>
                  <a:lnTo>
                    <a:pt x="30666" y="91193"/>
                  </a:lnTo>
                  <a:lnTo>
                    <a:pt x="20858" y="105604"/>
                  </a:lnTo>
                  <a:lnTo>
                    <a:pt x="20255" y="104268"/>
                  </a:lnTo>
                  <a:lnTo>
                    <a:pt x="19586" y="97143"/>
                  </a:lnTo>
                  <a:lnTo>
                    <a:pt x="32936" y="62355"/>
                  </a:lnTo>
                  <a:lnTo>
                    <a:pt x="42155" y="46763"/>
                  </a:lnTo>
                  <a:lnTo>
                    <a:pt x="69016" y="19746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391"/>
            <p:cNvSpPr/>
            <p:nvPr>
              <p:custDataLst>
                <p:tags r:id="rId219"/>
              </p:custDataLst>
            </p:nvPr>
          </p:nvSpPr>
          <p:spPr>
            <a:xfrm>
              <a:off x="3613411" y="5374643"/>
              <a:ext cx="63240" cy="99155"/>
            </a:xfrm>
            <a:custGeom>
              <a:avLst/>
              <a:gdLst/>
              <a:ahLst/>
              <a:cxnLst/>
              <a:rect l="0" t="0" r="0" b="0"/>
              <a:pathLst>
                <a:path w="63240" h="99155">
                  <a:moveTo>
                    <a:pt x="6089" y="35557"/>
                  </a:moveTo>
                  <a:lnTo>
                    <a:pt x="6089" y="35557"/>
                  </a:lnTo>
                  <a:lnTo>
                    <a:pt x="622" y="35557"/>
                  </a:lnTo>
                  <a:lnTo>
                    <a:pt x="327" y="36263"/>
                  </a:lnTo>
                  <a:lnTo>
                    <a:pt x="0" y="38928"/>
                  </a:lnTo>
                  <a:lnTo>
                    <a:pt x="1737" y="42465"/>
                  </a:lnTo>
                  <a:lnTo>
                    <a:pt x="3187" y="44395"/>
                  </a:lnTo>
                  <a:lnTo>
                    <a:pt x="6681" y="46540"/>
                  </a:lnTo>
                  <a:lnTo>
                    <a:pt x="14496" y="47749"/>
                  </a:lnTo>
                  <a:lnTo>
                    <a:pt x="18043" y="47918"/>
                  </a:lnTo>
                  <a:lnTo>
                    <a:pt x="23867" y="46225"/>
                  </a:lnTo>
                  <a:lnTo>
                    <a:pt x="26408" y="44786"/>
                  </a:lnTo>
                  <a:lnTo>
                    <a:pt x="39919" y="27972"/>
                  </a:lnTo>
                  <a:lnTo>
                    <a:pt x="45348" y="19015"/>
                  </a:lnTo>
                  <a:lnTo>
                    <a:pt x="46373" y="14652"/>
                  </a:lnTo>
                  <a:lnTo>
                    <a:pt x="45630" y="6039"/>
                  </a:lnTo>
                  <a:lnTo>
                    <a:pt x="44444" y="3179"/>
                  </a:lnTo>
                  <a:lnTo>
                    <a:pt x="42948" y="1271"/>
                  </a:lnTo>
                  <a:lnTo>
                    <a:pt x="41245" y="0"/>
                  </a:lnTo>
                  <a:lnTo>
                    <a:pt x="33708" y="2350"/>
                  </a:lnTo>
                  <a:lnTo>
                    <a:pt x="28735" y="4952"/>
                  </a:lnTo>
                  <a:lnTo>
                    <a:pt x="14994" y="22099"/>
                  </a:lnTo>
                  <a:lnTo>
                    <a:pt x="5356" y="41682"/>
                  </a:lnTo>
                  <a:lnTo>
                    <a:pt x="1403" y="60890"/>
                  </a:lnTo>
                  <a:lnTo>
                    <a:pt x="4241" y="73627"/>
                  </a:lnTo>
                  <a:lnTo>
                    <a:pt x="13773" y="90817"/>
                  </a:lnTo>
                  <a:lnTo>
                    <a:pt x="17562" y="95680"/>
                  </a:lnTo>
                  <a:lnTo>
                    <a:pt x="22204" y="98217"/>
                  </a:lnTo>
                  <a:lnTo>
                    <a:pt x="33007" y="99154"/>
                  </a:lnTo>
                  <a:lnTo>
                    <a:pt x="63239" y="92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392"/>
            <p:cNvSpPr/>
            <p:nvPr>
              <p:custDataLst>
                <p:tags r:id="rId220"/>
              </p:custDataLst>
            </p:nvPr>
          </p:nvSpPr>
          <p:spPr>
            <a:xfrm>
              <a:off x="3722713" y="5375192"/>
              <a:ext cx="80938" cy="92187"/>
            </a:xfrm>
            <a:custGeom>
              <a:avLst/>
              <a:gdLst/>
              <a:ahLst/>
              <a:cxnLst/>
              <a:rect l="0" t="0" r="0" b="0"/>
              <a:pathLst>
                <a:path w="80938" h="92187">
                  <a:moveTo>
                    <a:pt x="49187" y="22308"/>
                  </a:moveTo>
                  <a:lnTo>
                    <a:pt x="49187" y="22308"/>
                  </a:lnTo>
                  <a:lnTo>
                    <a:pt x="49187" y="10099"/>
                  </a:lnTo>
                  <a:lnTo>
                    <a:pt x="48481" y="7818"/>
                  </a:lnTo>
                  <a:lnTo>
                    <a:pt x="47305" y="6298"/>
                  </a:lnTo>
                  <a:lnTo>
                    <a:pt x="36977" y="488"/>
                  </a:lnTo>
                  <a:lnTo>
                    <a:pt x="33286" y="0"/>
                  </a:lnTo>
                  <a:lnTo>
                    <a:pt x="25422" y="1340"/>
                  </a:lnTo>
                  <a:lnTo>
                    <a:pt x="17223" y="8050"/>
                  </a:lnTo>
                  <a:lnTo>
                    <a:pt x="9581" y="18087"/>
                  </a:lnTo>
                  <a:lnTo>
                    <a:pt x="3832" y="29604"/>
                  </a:lnTo>
                  <a:lnTo>
                    <a:pt x="0" y="51359"/>
                  </a:lnTo>
                  <a:lnTo>
                    <a:pt x="2236" y="72308"/>
                  </a:lnTo>
                  <a:lnTo>
                    <a:pt x="9270" y="83571"/>
                  </a:lnTo>
                  <a:lnTo>
                    <a:pt x="14109" y="88550"/>
                  </a:lnTo>
                  <a:lnTo>
                    <a:pt x="20157" y="91164"/>
                  </a:lnTo>
                  <a:lnTo>
                    <a:pt x="34403" y="92186"/>
                  </a:lnTo>
                  <a:lnTo>
                    <a:pt x="51548" y="88795"/>
                  </a:lnTo>
                  <a:lnTo>
                    <a:pt x="80937" y="60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393"/>
            <p:cNvSpPr/>
            <p:nvPr>
              <p:custDataLst>
                <p:tags r:id="rId221"/>
              </p:custDataLst>
            </p:nvPr>
          </p:nvSpPr>
          <p:spPr>
            <a:xfrm>
              <a:off x="3848100" y="5275391"/>
              <a:ext cx="44451" cy="198327"/>
            </a:xfrm>
            <a:custGeom>
              <a:avLst/>
              <a:gdLst/>
              <a:ahLst/>
              <a:cxnLst/>
              <a:rect l="0" t="0" r="0" b="0"/>
              <a:pathLst>
                <a:path w="44451" h="198327">
                  <a:moveTo>
                    <a:pt x="0" y="33209"/>
                  </a:moveTo>
                  <a:lnTo>
                    <a:pt x="0" y="33209"/>
                  </a:lnTo>
                  <a:lnTo>
                    <a:pt x="3371" y="29838"/>
                  </a:lnTo>
                  <a:lnTo>
                    <a:pt x="6088" y="1880"/>
                  </a:lnTo>
                  <a:lnTo>
                    <a:pt x="5470" y="329"/>
                  </a:lnTo>
                  <a:lnTo>
                    <a:pt x="4352" y="0"/>
                  </a:lnTo>
                  <a:lnTo>
                    <a:pt x="2901" y="487"/>
                  </a:lnTo>
                  <a:lnTo>
                    <a:pt x="1934" y="2223"/>
                  </a:lnTo>
                  <a:lnTo>
                    <a:pt x="382" y="18908"/>
                  </a:lnTo>
                  <a:lnTo>
                    <a:pt x="76" y="55706"/>
                  </a:lnTo>
                  <a:lnTo>
                    <a:pt x="720" y="100081"/>
                  </a:lnTo>
                  <a:lnTo>
                    <a:pt x="4368" y="138553"/>
                  </a:lnTo>
                  <a:lnTo>
                    <a:pt x="9460" y="183454"/>
                  </a:lnTo>
                  <a:lnTo>
                    <a:pt x="15023" y="193588"/>
                  </a:lnTo>
                  <a:lnTo>
                    <a:pt x="18482" y="197278"/>
                  </a:lnTo>
                  <a:lnTo>
                    <a:pt x="22199" y="198326"/>
                  </a:lnTo>
                  <a:lnTo>
                    <a:pt x="26088" y="197616"/>
                  </a:lnTo>
                  <a:lnTo>
                    <a:pt x="30092" y="195730"/>
                  </a:lnTo>
                  <a:lnTo>
                    <a:pt x="44450" y="179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394"/>
            <p:cNvSpPr/>
            <p:nvPr>
              <p:custDataLst>
                <p:tags r:id="rId222"/>
              </p:custDataLst>
            </p:nvPr>
          </p:nvSpPr>
          <p:spPr>
            <a:xfrm>
              <a:off x="3821095" y="5391150"/>
              <a:ext cx="96856" cy="12701"/>
            </a:xfrm>
            <a:custGeom>
              <a:avLst/>
              <a:gdLst/>
              <a:ahLst/>
              <a:cxnLst/>
              <a:rect l="0" t="0" r="0" b="0"/>
              <a:pathLst>
                <a:path w="96856" h="12701">
                  <a:moveTo>
                    <a:pt x="14305" y="12700"/>
                  </a:moveTo>
                  <a:lnTo>
                    <a:pt x="14305" y="12700"/>
                  </a:lnTo>
                  <a:lnTo>
                    <a:pt x="0" y="12700"/>
                  </a:lnTo>
                  <a:lnTo>
                    <a:pt x="39679" y="10818"/>
                  </a:lnTo>
                  <a:lnTo>
                    <a:pt x="968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395"/>
            <p:cNvSpPr/>
            <p:nvPr>
              <p:custDataLst>
                <p:tags r:id="rId223"/>
              </p:custDataLst>
            </p:nvPr>
          </p:nvSpPr>
          <p:spPr>
            <a:xfrm>
              <a:off x="3952160" y="5375796"/>
              <a:ext cx="48341" cy="85205"/>
            </a:xfrm>
            <a:custGeom>
              <a:avLst/>
              <a:gdLst/>
              <a:ahLst/>
              <a:cxnLst/>
              <a:rect l="0" t="0" r="0" b="0"/>
              <a:pathLst>
                <a:path w="48341" h="85205">
                  <a:moveTo>
                    <a:pt x="3890" y="34404"/>
                  </a:moveTo>
                  <a:lnTo>
                    <a:pt x="3890" y="34404"/>
                  </a:lnTo>
                  <a:lnTo>
                    <a:pt x="29620" y="19656"/>
                  </a:lnTo>
                  <a:lnTo>
                    <a:pt x="36492" y="13033"/>
                  </a:lnTo>
                  <a:lnTo>
                    <a:pt x="39546" y="7737"/>
                  </a:lnTo>
                  <a:lnTo>
                    <a:pt x="39656" y="5338"/>
                  </a:lnTo>
                  <a:lnTo>
                    <a:pt x="37895" y="789"/>
                  </a:lnTo>
                  <a:lnTo>
                    <a:pt x="35732" y="0"/>
                  </a:lnTo>
                  <a:lnTo>
                    <a:pt x="29566" y="1004"/>
                  </a:lnTo>
                  <a:lnTo>
                    <a:pt x="18161" y="5536"/>
                  </a:lnTo>
                  <a:lnTo>
                    <a:pt x="5845" y="18090"/>
                  </a:lnTo>
                  <a:lnTo>
                    <a:pt x="1231" y="29270"/>
                  </a:lnTo>
                  <a:lnTo>
                    <a:pt x="0" y="35214"/>
                  </a:lnTo>
                  <a:lnTo>
                    <a:pt x="2396" y="49345"/>
                  </a:lnTo>
                  <a:lnTo>
                    <a:pt x="5011" y="57065"/>
                  </a:lnTo>
                  <a:lnTo>
                    <a:pt x="15442" y="69405"/>
                  </a:lnTo>
                  <a:lnTo>
                    <a:pt x="28074" y="78183"/>
                  </a:lnTo>
                  <a:lnTo>
                    <a:pt x="48340" y="85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3" name="SMARTInkShape-1396"/>
            <p:cNvSpPr/>
            <p:nvPr>
              <p:custDataLst>
                <p:tags r:id="rId224"/>
              </p:custDataLst>
            </p:nvPr>
          </p:nvSpPr>
          <p:spPr>
            <a:xfrm>
              <a:off x="4047324" y="5215832"/>
              <a:ext cx="110913" cy="246112"/>
            </a:xfrm>
            <a:custGeom>
              <a:avLst/>
              <a:gdLst/>
              <a:ahLst/>
              <a:cxnLst/>
              <a:rect l="0" t="0" r="0" b="0"/>
              <a:pathLst>
                <a:path w="110913" h="246112">
                  <a:moveTo>
                    <a:pt x="61126" y="200718"/>
                  </a:moveTo>
                  <a:lnTo>
                    <a:pt x="61126" y="200718"/>
                  </a:lnTo>
                  <a:lnTo>
                    <a:pt x="61126" y="197347"/>
                  </a:lnTo>
                  <a:lnTo>
                    <a:pt x="54384" y="188509"/>
                  </a:lnTo>
                  <a:lnTo>
                    <a:pt x="43449" y="180324"/>
                  </a:lnTo>
                  <a:lnTo>
                    <a:pt x="39464" y="179361"/>
                  </a:lnTo>
                  <a:lnTo>
                    <a:pt x="31272" y="180172"/>
                  </a:lnTo>
                  <a:lnTo>
                    <a:pt x="18727" y="187966"/>
                  </a:lnTo>
                  <a:lnTo>
                    <a:pt x="6073" y="199213"/>
                  </a:lnTo>
                  <a:lnTo>
                    <a:pt x="1380" y="211103"/>
                  </a:lnTo>
                  <a:lnTo>
                    <a:pt x="0" y="224384"/>
                  </a:lnTo>
                  <a:lnTo>
                    <a:pt x="1738" y="234990"/>
                  </a:lnTo>
                  <a:lnTo>
                    <a:pt x="6744" y="242526"/>
                  </a:lnTo>
                  <a:lnTo>
                    <a:pt x="10055" y="245523"/>
                  </a:lnTo>
                  <a:lnTo>
                    <a:pt x="15084" y="246111"/>
                  </a:lnTo>
                  <a:lnTo>
                    <a:pt x="28199" y="243000"/>
                  </a:lnTo>
                  <a:lnTo>
                    <a:pt x="48076" y="229944"/>
                  </a:lnTo>
                  <a:lnTo>
                    <a:pt x="67373" y="202557"/>
                  </a:lnTo>
                  <a:lnTo>
                    <a:pt x="83124" y="160889"/>
                  </a:lnTo>
                  <a:lnTo>
                    <a:pt x="96725" y="113698"/>
                  </a:lnTo>
                  <a:lnTo>
                    <a:pt x="106795" y="70434"/>
                  </a:lnTo>
                  <a:lnTo>
                    <a:pt x="110912" y="24700"/>
                  </a:lnTo>
                  <a:lnTo>
                    <a:pt x="110770" y="11714"/>
                  </a:lnTo>
                  <a:lnTo>
                    <a:pt x="108355" y="1241"/>
                  </a:lnTo>
                  <a:lnTo>
                    <a:pt x="106017" y="0"/>
                  </a:lnTo>
                  <a:lnTo>
                    <a:pt x="103048" y="1289"/>
                  </a:lnTo>
                  <a:lnTo>
                    <a:pt x="99657" y="4266"/>
                  </a:lnTo>
                  <a:lnTo>
                    <a:pt x="88143" y="32051"/>
                  </a:lnTo>
                  <a:lnTo>
                    <a:pt x="81750" y="76959"/>
                  </a:lnTo>
                  <a:lnTo>
                    <a:pt x="80487" y="124400"/>
                  </a:lnTo>
                  <a:lnTo>
                    <a:pt x="76867" y="165104"/>
                  </a:lnTo>
                  <a:lnTo>
                    <a:pt x="73826" y="213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7" name="SMARTInkShape-Group284"/>
          <p:cNvGrpSpPr/>
          <p:nvPr/>
        </p:nvGrpSpPr>
        <p:grpSpPr>
          <a:xfrm>
            <a:off x="7834931" y="4749900"/>
            <a:ext cx="362920" cy="221464"/>
            <a:chOff x="7834931" y="4749900"/>
            <a:chExt cx="362920" cy="221464"/>
          </a:xfrm>
        </p:grpSpPr>
        <p:sp>
          <p:nvSpPr>
            <p:cNvPr id="305" name="SMARTInkShape-1397"/>
            <p:cNvSpPr/>
            <p:nvPr>
              <p:custDataLst>
                <p:tags r:id="rId210"/>
              </p:custDataLst>
            </p:nvPr>
          </p:nvSpPr>
          <p:spPr>
            <a:xfrm>
              <a:off x="7834931" y="4883150"/>
              <a:ext cx="216870" cy="88214"/>
            </a:xfrm>
            <a:custGeom>
              <a:avLst/>
              <a:gdLst/>
              <a:ahLst/>
              <a:cxnLst/>
              <a:rect l="0" t="0" r="0" b="0"/>
              <a:pathLst>
                <a:path w="216870" h="88214">
                  <a:moveTo>
                    <a:pt x="70819" y="6350"/>
                  </a:moveTo>
                  <a:lnTo>
                    <a:pt x="70819" y="6350"/>
                  </a:lnTo>
                  <a:lnTo>
                    <a:pt x="74189" y="2979"/>
                  </a:lnTo>
                  <a:lnTo>
                    <a:pt x="75182" y="3397"/>
                  </a:lnTo>
                  <a:lnTo>
                    <a:pt x="76286" y="7626"/>
                  </a:lnTo>
                  <a:lnTo>
                    <a:pt x="71624" y="42140"/>
                  </a:lnTo>
                  <a:lnTo>
                    <a:pt x="63649" y="58005"/>
                  </a:lnTo>
                  <a:lnTo>
                    <a:pt x="47058" y="77159"/>
                  </a:lnTo>
                  <a:lnTo>
                    <a:pt x="42278" y="81073"/>
                  </a:lnTo>
                  <a:lnTo>
                    <a:pt x="31323" y="85421"/>
                  </a:lnTo>
                  <a:lnTo>
                    <a:pt x="13785" y="88213"/>
                  </a:lnTo>
                  <a:lnTo>
                    <a:pt x="10218" y="85619"/>
                  </a:lnTo>
                  <a:lnTo>
                    <a:pt x="2493" y="75212"/>
                  </a:lnTo>
                  <a:lnTo>
                    <a:pt x="0" y="63061"/>
                  </a:lnTo>
                  <a:lnTo>
                    <a:pt x="4148" y="38013"/>
                  </a:lnTo>
                  <a:lnTo>
                    <a:pt x="17198" y="25361"/>
                  </a:lnTo>
                  <a:lnTo>
                    <a:pt x="37111" y="14093"/>
                  </a:lnTo>
                  <a:lnTo>
                    <a:pt x="78742" y="2993"/>
                  </a:lnTo>
                  <a:lnTo>
                    <a:pt x="118088" y="591"/>
                  </a:lnTo>
                  <a:lnTo>
                    <a:pt x="163803" y="116"/>
                  </a:lnTo>
                  <a:lnTo>
                    <a:pt x="189350" y="1905"/>
                  </a:lnTo>
                  <a:lnTo>
                    <a:pt x="204612" y="5472"/>
                  </a:lnTo>
                  <a:lnTo>
                    <a:pt x="216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398"/>
            <p:cNvSpPr/>
            <p:nvPr>
              <p:custDataLst>
                <p:tags r:id="rId211"/>
              </p:custDataLst>
            </p:nvPr>
          </p:nvSpPr>
          <p:spPr>
            <a:xfrm>
              <a:off x="8078082" y="4749900"/>
              <a:ext cx="119769" cy="74583"/>
            </a:xfrm>
            <a:custGeom>
              <a:avLst/>
              <a:gdLst/>
              <a:ahLst/>
              <a:cxnLst/>
              <a:rect l="0" t="0" r="0" b="0"/>
              <a:pathLst>
                <a:path w="119769" h="74583">
                  <a:moveTo>
                    <a:pt x="5468" y="12600"/>
                  </a:moveTo>
                  <a:lnTo>
                    <a:pt x="5468" y="12600"/>
                  </a:lnTo>
                  <a:lnTo>
                    <a:pt x="2097" y="9229"/>
                  </a:lnTo>
                  <a:lnTo>
                    <a:pt x="441" y="5692"/>
                  </a:lnTo>
                  <a:lnTo>
                    <a:pt x="0" y="3761"/>
                  </a:lnTo>
                  <a:lnTo>
                    <a:pt x="1117" y="2474"/>
                  </a:lnTo>
                  <a:lnTo>
                    <a:pt x="6121" y="1044"/>
                  </a:lnTo>
                  <a:lnTo>
                    <a:pt x="32366" y="0"/>
                  </a:lnTo>
                  <a:lnTo>
                    <a:pt x="42351" y="3708"/>
                  </a:lnTo>
                  <a:lnTo>
                    <a:pt x="46991" y="6671"/>
                  </a:lnTo>
                  <a:lnTo>
                    <a:pt x="49378" y="10059"/>
                  </a:lnTo>
                  <a:lnTo>
                    <a:pt x="50263" y="13727"/>
                  </a:lnTo>
                  <a:lnTo>
                    <a:pt x="50147" y="17585"/>
                  </a:lnTo>
                  <a:lnTo>
                    <a:pt x="46257" y="25634"/>
                  </a:lnTo>
                  <a:lnTo>
                    <a:pt x="16627" y="65633"/>
                  </a:lnTo>
                  <a:lnTo>
                    <a:pt x="16436" y="68416"/>
                  </a:lnTo>
                  <a:lnTo>
                    <a:pt x="17013" y="70978"/>
                  </a:lnTo>
                  <a:lnTo>
                    <a:pt x="18103" y="72685"/>
                  </a:lnTo>
                  <a:lnTo>
                    <a:pt x="19536" y="73823"/>
                  </a:lnTo>
                  <a:lnTo>
                    <a:pt x="21196" y="74582"/>
                  </a:lnTo>
                  <a:lnTo>
                    <a:pt x="65526" y="68993"/>
                  </a:lnTo>
                  <a:lnTo>
                    <a:pt x="119768" y="57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" name="SMARTInkShape-1399"/>
          <p:cNvSpPr/>
          <p:nvPr>
            <p:custDataLst>
              <p:tags r:id="rId1"/>
            </p:custDataLst>
          </p:nvPr>
        </p:nvSpPr>
        <p:spPr>
          <a:xfrm>
            <a:off x="7067255" y="4723002"/>
            <a:ext cx="247946" cy="439952"/>
          </a:xfrm>
          <a:custGeom>
            <a:avLst/>
            <a:gdLst/>
            <a:ahLst/>
            <a:cxnLst/>
            <a:rect l="0" t="0" r="0" b="0"/>
            <a:pathLst>
              <a:path w="247946" h="439952">
                <a:moveTo>
                  <a:pt x="51095" y="160148"/>
                </a:moveTo>
                <a:lnTo>
                  <a:pt x="51095" y="160148"/>
                </a:lnTo>
                <a:lnTo>
                  <a:pt x="54465" y="160148"/>
                </a:lnTo>
                <a:lnTo>
                  <a:pt x="58002" y="158266"/>
                </a:lnTo>
                <a:lnTo>
                  <a:pt x="68923" y="148592"/>
                </a:lnTo>
                <a:lnTo>
                  <a:pt x="69602" y="146075"/>
                </a:lnTo>
                <a:lnTo>
                  <a:pt x="69783" y="144416"/>
                </a:lnTo>
                <a:lnTo>
                  <a:pt x="69198" y="143310"/>
                </a:lnTo>
                <a:lnTo>
                  <a:pt x="68102" y="142573"/>
                </a:lnTo>
                <a:lnTo>
                  <a:pt x="66667" y="142081"/>
                </a:lnTo>
                <a:lnTo>
                  <a:pt x="61274" y="138018"/>
                </a:lnTo>
                <a:lnTo>
                  <a:pt x="53503" y="138083"/>
                </a:lnTo>
                <a:lnTo>
                  <a:pt x="43699" y="141169"/>
                </a:lnTo>
                <a:lnTo>
                  <a:pt x="34637" y="147245"/>
                </a:lnTo>
                <a:lnTo>
                  <a:pt x="18231" y="168711"/>
                </a:lnTo>
                <a:lnTo>
                  <a:pt x="3336" y="200785"/>
                </a:lnTo>
                <a:lnTo>
                  <a:pt x="0" y="217250"/>
                </a:lnTo>
                <a:lnTo>
                  <a:pt x="98" y="223616"/>
                </a:lnTo>
                <a:lnTo>
                  <a:pt x="2986" y="229271"/>
                </a:lnTo>
                <a:lnTo>
                  <a:pt x="13721" y="239317"/>
                </a:lnTo>
                <a:lnTo>
                  <a:pt x="19829" y="241855"/>
                </a:lnTo>
                <a:lnTo>
                  <a:pt x="32260" y="242794"/>
                </a:lnTo>
                <a:lnTo>
                  <a:pt x="38538" y="239235"/>
                </a:lnTo>
                <a:lnTo>
                  <a:pt x="51159" y="225872"/>
                </a:lnTo>
                <a:lnTo>
                  <a:pt x="63421" y="201886"/>
                </a:lnTo>
                <a:lnTo>
                  <a:pt x="68111" y="154699"/>
                </a:lnTo>
                <a:lnTo>
                  <a:pt x="62975" y="117470"/>
                </a:lnTo>
                <a:lnTo>
                  <a:pt x="58538" y="102486"/>
                </a:lnTo>
                <a:lnTo>
                  <a:pt x="61693" y="95479"/>
                </a:lnTo>
                <a:lnTo>
                  <a:pt x="68505" y="87662"/>
                </a:lnTo>
                <a:lnTo>
                  <a:pt x="111741" y="58371"/>
                </a:lnTo>
                <a:lnTo>
                  <a:pt x="154714" y="32148"/>
                </a:lnTo>
                <a:lnTo>
                  <a:pt x="182459" y="9266"/>
                </a:lnTo>
                <a:lnTo>
                  <a:pt x="187091" y="3015"/>
                </a:lnTo>
                <a:lnTo>
                  <a:pt x="188325" y="359"/>
                </a:lnTo>
                <a:lnTo>
                  <a:pt x="187737" y="0"/>
                </a:lnTo>
                <a:lnTo>
                  <a:pt x="183321" y="3363"/>
                </a:lnTo>
                <a:lnTo>
                  <a:pt x="162973" y="40620"/>
                </a:lnTo>
                <a:lnTo>
                  <a:pt x="148999" y="76833"/>
                </a:lnTo>
                <a:lnTo>
                  <a:pt x="135998" y="121634"/>
                </a:lnTo>
                <a:lnTo>
                  <a:pt x="128576" y="152909"/>
                </a:lnTo>
                <a:lnTo>
                  <a:pt x="122455" y="187975"/>
                </a:lnTo>
                <a:lnTo>
                  <a:pt x="117383" y="221904"/>
                </a:lnTo>
                <a:lnTo>
                  <a:pt x="109855" y="260839"/>
                </a:lnTo>
                <a:lnTo>
                  <a:pt x="99001" y="296835"/>
                </a:lnTo>
                <a:lnTo>
                  <a:pt x="87552" y="341602"/>
                </a:lnTo>
                <a:lnTo>
                  <a:pt x="78674" y="385048"/>
                </a:lnTo>
                <a:lnTo>
                  <a:pt x="66033" y="429531"/>
                </a:lnTo>
                <a:lnTo>
                  <a:pt x="66671" y="436978"/>
                </a:lnTo>
                <a:lnTo>
                  <a:pt x="67829" y="439951"/>
                </a:lnTo>
                <a:lnTo>
                  <a:pt x="70718" y="439817"/>
                </a:lnTo>
                <a:lnTo>
                  <a:pt x="79572" y="434024"/>
                </a:lnTo>
                <a:lnTo>
                  <a:pt x="105456" y="404328"/>
                </a:lnTo>
                <a:lnTo>
                  <a:pt x="129631" y="357120"/>
                </a:lnTo>
                <a:lnTo>
                  <a:pt x="147236" y="312512"/>
                </a:lnTo>
                <a:lnTo>
                  <a:pt x="157683" y="275720"/>
                </a:lnTo>
                <a:lnTo>
                  <a:pt x="157431" y="273179"/>
                </a:lnTo>
                <a:lnTo>
                  <a:pt x="156558" y="271485"/>
                </a:lnTo>
                <a:lnTo>
                  <a:pt x="155270" y="270356"/>
                </a:lnTo>
                <a:lnTo>
                  <a:pt x="153707" y="270309"/>
                </a:lnTo>
                <a:lnTo>
                  <a:pt x="150087" y="272138"/>
                </a:lnTo>
                <a:lnTo>
                  <a:pt x="150250" y="272908"/>
                </a:lnTo>
                <a:lnTo>
                  <a:pt x="154194" y="273764"/>
                </a:lnTo>
                <a:lnTo>
                  <a:pt x="199438" y="265550"/>
                </a:lnTo>
                <a:lnTo>
                  <a:pt x="247945" y="2426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0" name="SMARTInkShape-Group286"/>
          <p:cNvGrpSpPr/>
          <p:nvPr/>
        </p:nvGrpSpPr>
        <p:grpSpPr>
          <a:xfrm>
            <a:off x="5787341" y="4721090"/>
            <a:ext cx="1026210" cy="230409"/>
            <a:chOff x="5787341" y="4721090"/>
            <a:chExt cx="1026210" cy="230409"/>
          </a:xfrm>
        </p:grpSpPr>
        <p:sp>
          <p:nvSpPr>
            <p:cNvPr id="309" name="SMARTInkShape-1400"/>
            <p:cNvSpPr/>
            <p:nvPr>
              <p:custDataLst>
                <p:tags r:id="rId199"/>
              </p:custDataLst>
            </p:nvPr>
          </p:nvSpPr>
          <p:spPr>
            <a:xfrm>
              <a:off x="5787341" y="4840261"/>
              <a:ext cx="92760" cy="103338"/>
            </a:xfrm>
            <a:custGeom>
              <a:avLst/>
              <a:gdLst/>
              <a:ahLst/>
              <a:cxnLst/>
              <a:rect l="0" t="0" r="0" b="0"/>
              <a:pathLst>
                <a:path w="92760" h="103338">
                  <a:moveTo>
                    <a:pt x="29259" y="36539"/>
                  </a:moveTo>
                  <a:lnTo>
                    <a:pt x="29259" y="36539"/>
                  </a:lnTo>
                  <a:lnTo>
                    <a:pt x="23792" y="31072"/>
                  </a:lnTo>
                  <a:lnTo>
                    <a:pt x="24203" y="30777"/>
                  </a:lnTo>
                  <a:lnTo>
                    <a:pt x="35195" y="30266"/>
                  </a:lnTo>
                  <a:lnTo>
                    <a:pt x="38156" y="28829"/>
                  </a:lnTo>
                  <a:lnTo>
                    <a:pt x="43325" y="23470"/>
                  </a:lnTo>
                  <a:lnTo>
                    <a:pt x="50204" y="12519"/>
                  </a:lnTo>
                  <a:lnTo>
                    <a:pt x="50982" y="9237"/>
                  </a:lnTo>
                  <a:lnTo>
                    <a:pt x="50796" y="6344"/>
                  </a:lnTo>
                  <a:lnTo>
                    <a:pt x="49968" y="3708"/>
                  </a:lnTo>
                  <a:lnTo>
                    <a:pt x="48004" y="1952"/>
                  </a:lnTo>
                  <a:lnTo>
                    <a:pt x="42057" y="0"/>
                  </a:lnTo>
                  <a:lnTo>
                    <a:pt x="38497" y="891"/>
                  </a:lnTo>
                  <a:lnTo>
                    <a:pt x="30778" y="5644"/>
                  </a:lnTo>
                  <a:lnTo>
                    <a:pt x="14324" y="25968"/>
                  </a:lnTo>
                  <a:lnTo>
                    <a:pt x="3118" y="47674"/>
                  </a:lnTo>
                  <a:lnTo>
                    <a:pt x="0" y="61244"/>
                  </a:lnTo>
                  <a:lnTo>
                    <a:pt x="500" y="72448"/>
                  </a:lnTo>
                  <a:lnTo>
                    <a:pt x="1618" y="77412"/>
                  </a:lnTo>
                  <a:lnTo>
                    <a:pt x="13308" y="94509"/>
                  </a:lnTo>
                  <a:lnTo>
                    <a:pt x="24286" y="101109"/>
                  </a:lnTo>
                  <a:lnTo>
                    <a:pt x="36926" y="103337"/>
                  </a:lnTo>
                  <a:lnTo>
                    <a:pt x="51953" y="101975"/>
                  </a:lnTo>
                  <a:lnTo>
                    <a:pt x="92759" y="80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401"/>
            <p:cNvSpPr/>
            <p:nvPr>
              <p:custDataLst>
                <p:tags r:id="rId200"/>
              </p:custDataLst>
            </p:nvPr>
          </p:nvSpPr>
          <p:spPr>
            <a:xfrm>
              <a:off x="5918200" y="4828104"/>
              <a:ext cx="49918" cy="122121"/>
            </a:xfrm>
            <a:custGeom>
              <a:avLst/>
              <a:gdLst/>
              <a:ahLst/>
              <a:cxnLst/>
              <a:rect l="0" t="0" r="0" b="0"/>
              <a:pathLst>
                <a:path w="49918" h="122121">
                  <a:moveTo>
                    <a:pt x="44450" y="23296"/>
                  </a:moveTo>
                  <a:lnTo>
                    <a:pt x="44450" y="23296"/>
                  </a:lnTo>
                  <a:lnTo>
                    <a:pt x="47821" y="19925"/>
                  </a:lnTo>
                  <a:lnTo>
                    <a:pt x="49476" y="16388"/>
                  </a:lnTo>
                  <a:lnTo>
                    <a:pt x="49917" y="14457"/>
                  </a:lnTo>
                  <a:lnTo>
                    <a:pt x="44764" y="8548"/>
                  </a:lnTo>
                  <a:lnTo>
                    <a:pt x="33724" y="1052"/>
                  </a:lnTo>
                  <a:lnTo>
                    <a:pt x="30948" y="0"/>
                  </a:lnTo>
                  <a:lnTo>
                    <a:pt x="24103" y="713"/>
                  </a:lnTo>
                  <a:lnTo>
                    <a:pt x="17063" y="3381"/>
                  </a:lnTo>
                  <a:lnTo>
                    <a:pt x="11582" y="6919"/>
                  </a:lnTo>
                  <a:lnTo>
                    <a:pt x="4529" y="16250"/>
                  </a:lnTo>
                  <a:lnTo>
                    <a:pt x="1342" y="31321"/>
                  </a:lnTo>
                  <a:lnTo>
                    <a:pt x="2479" y="39328"/>
                  </a:lnTo>
                  <a:lnTo>
                    <a:pt x="27298" y="84476"/>
                  </a:lnTo>
                  <a:lnTo>
                    <a:pt x="30431" y="100690"/>
                  </a:lnTo>
                  <a:lnTo>
                    <a:pt x="27401" y="110845"/>
                  </a:lnTo>
                  <a:lnTo>
                    <a:pt x="24617" y="115528"/>
                  </a:lnTo>
                  <a:lnTo>
                    <a:pt x="21350" y="118650"/>
                  </a:lnTo>
                  <a:lnTo>
                    <a:pt x="13957" y="122120"/>
                  </a:lnTo>
                  <a:lnTo>
                    <a:pt x="10716" y="121635"/>
                  </a:lnTo>
                  <a:lnTo>
                    <a:pt x="0" y="112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402"/>
            <p:cNvSpPr/>
            <p:nvPr>
              <p:custDataLst>
                <p:tags r:id="rId201"/>
              </p:custDataLst>
            </p:nvPr>
          </p:nvSpPr>
          <p:spPr>
            <a:xfrm>
              <a:off x="6051550" y="4721090"/>
              <a:ext cx="16181" cy="219211"/>
            </a:xfrm>
            <a:custGeom>
              <a:avLst/>
              <a:gdLst/>
              <a:ahLst/>
              <a:cxnLst/>
              <a:rect l="0" t="0" r="0" b="0"/>
              <a:pathLst>
                <a:path w="16181" h="219211">
                  <a:moveTo>
                    <a:pt x="0" y="16010"/>
                  </a:moveTo>
                  <a:lnTo>
                    <a:pt x="0" y="16010"/>
                  </a:lnTo>
                  <a:lnTo>
                    <a:pt x="5467" y="5075"/>
                  </a:lnTo>
                  <a:lnTo>
                    <a:pt x="6088" y="462"/>
                  </a:lnTo>
                  <a:lnTo>
                    <a:pt x="6881" y="0"/>
                  </a:lnTo>
                  <a:lnTo>
                    <a:pt x="8115" y="397"/>
                  </a:lnTo>
                  <a:lnTo>
                    <a:pt x="9644" y="1368"/>
                  </a:lnTo>
                  <a:lnTo>
                    <a:pt x="11341" y="8091"/>
                  </a:lnTo>
                  <a:lnTo>
                    <a:pt x="16180" y="50192"/>
                  </a:lnTo>
                  <a:lnTo>
                    <a:pt x="11715" y="94154"/>
                  </a:lnTo>
                  <a:lnTo>
                    <a:pt x="7055" y="138510"/>
                  </a:lnTo>
                  <a:lnTo>
                    <a:pt x="3072" y="184777"/>
                  </a:lnTo>
                  <a:lnTo>
                    <a:pt x="1313" y="214577"/>
                  </a:lnTo>
                  <a:lnTo>
                    <a:pt x="12700" y="21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SMARTInkShape-1403"/>
            <p:cNvSpPr/>
            <p:nvPr>
              <p:custDataLst>
                <p:tags r:id="rId202"/>
              </p:custDataLst>
            </p:nvPr>
          </p:nvSpPr>
          <p:spPr>
            <a:xfrm>
              <a:off x="6023668" y="4838700"/>
              <a:ext cx="72333" cy="31751"/>
            </a:xfrm>
            <a:custGeom>
              <a:avLst/>
              <a:gdLst/>
              <a:ahLst/>
              <a:cxnLst/>
              <a:rect l="0" t="0" r="0" b="0"/>
              <a:pathLst>
                <a:path w="72333" h="31751">
                  <a:moveTo>
                    <a:pt x="15182" y="31750"/>
                  </a:moveTo>
                  <a:lnTo>
                    <a:pt x="15182" y="31750"/>
                  </a:lnTo>
                  <a:lnTo>
                    <a:pt x="8441" y="31750"/>
                  </a:lnTo>
                  <a:lnTo>
                    <a:pt x="5748" y="30339"/>
                  </a:lnTo>
                  <a:lnTo>
                    <a:pt x="877" y="25008"/>
                  </a:lnTo>
                  <a:lnTo>
                    <a:pt x="0" y="23022"/>
                  </a:lnTo>
                  <a:lnTo>
                    <a:pt x="121" y="21698"/>
                  </a:lnTo>
                  <a:lnTo>
                    <a:pt x="908" y="20815"/>
                  </a:lnTo>
                  <a:lnTo>
                    <a:pt x="17971" y="12375"/>
                  </a:lnTo>
                  <a:lnTo>
                    <a:pt x="35058" y="8136"/>
                  </a:lnTo>
                  <a:lnTo>
                    <a:pt x="72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SMARTInkShape-1404"/>
            <p:cNvSpPr/>
            <p:nvPr>
              <p:custDataLst>
                <p:tags r:id="rId203"/>
              </p:custDataLst>
            </p:nvPr>
          </p:nvSpPr>
          <p:spPr>
            <a:xfrm>
              <a:off x="6140450" y="48768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0"/>
                  </a:moveTo>
                  <a:lnTo>
                    <a:pt x="12700" y="0"/>
                  </a:lnTo>
                  <a:lnTo>
                    <a:pt x="11995" y="16606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405"/>
            <p:cNvSpPr/>
            <p:nvPr>
              <p:custDataLst>
                <p:tags r:id="rId204"/>
              </p:custDataLst>
            </p:nvPr>
          </p:nvSpPr>
          <p:spPr>
            <a:xfrm>
              <a:off x="6146800" y="478790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1406"/>
            <p:cNvSpPr/>
            <p:nvPr>
              <p:custDataLst>
                <p:tags r:id="rId205"/>
              </p:custDataLst>
            </p:nvPr>
          </p:nvSpPr>
          <p:spPr>
            <a:xfrm>
              <a:off x="6235700" y="4850904"/>
              <a:ext cx="107951" cy="93678"/>
            </a:xfrm>
            <a:custGeom>
              <a:avLst/>
              <a:gdLst/>
              <a:ahLst/>
              <a:cxnLst/>
              <a:rect l="0" t="0" r="0" b="0"/>
              <a:pathLst>
                <a:path w="107951" h="93678">
                  <a:moveTo>
                    <a:pt x="0" y="13196"/>
                  </a:moveTo>
                  <a:lnTo>
                    <a:pt x="0" y="13196"/>
                  </a:lnTo>
                  <a:lnTo>
                    <a:pt x="3371" y="9825"/>
                  </a:lnTo>
                  <a:lnTo>
                    <a:pt x="5026" y="6288"/>
                  </a:lnTo>
                  <a:lnTo>
                    <a:pt x="6088" y="1640"/>
                  </a:lnTo>
                  <a:lnTo>
                    <a:pt x="6234" y="2886"/>
                  </a:lnTo>
                  <a:lnTo>
                    <a:pt x="7004" y="7202"/>
                  </a:lnTo>
                  <a:lnTo>
                    <a:pt x="11811" y="33129"/>
                  </a:lnTo>
                  <a:lnTo>
                    <a:pt x="7155" y="75891"/>
                  </a:lnTo>
                  <a:lnTo>
                    <a:pt x="4826" y="85275"/>
                  </a:lnTo>
                  <a:lnTo>
                    <a:pt x="953" y="93677"/>
                  </a:lnTo>
                  <a:lnTo>
                    <a:pt x="5257" y="83082"/>
                  </a:lnTo>
                  <a:lnTo>
                    <a:pt x="14952" y="39323"/>
                  </a:lnTo>
                  <a:lnTo>
                    <a:pt x="24577" y="15293"/>
                  </a:lnTo>
                  <a:lnTo>
                    <a:pt x="30443" y="7074"/>
                  </a:lnTo>
                  <a:lnTo>
                    <a:pt x="32996" y="4881"/>
                  </a:lnTo>
                  <a:lnTo>
                    <a:pt x="35402" y="4125"/>
                  </a:lnTo>
                  <a:lnTo>
                    <a:pt x="37713" y="4326"/>
                  </a:lnTo>
                  <a:lnTo>
                    <a:pt x="39959" y="5166"/>
                  </a:lnTo>
                  <a:lnTo>
                    <a:pt x="41456" y="7842"/>
                  </a:lnTo>
                  <a:lnTo>
                    <a:pt x="49800" y="51583"/>
                  </a:lnTo>
                  <a:lnTo>
                    <a:pt x="50504" y="60318"/>
                  </a:lnTo>
                  <a:lnTo>
                    <a:pt x="51308" y="60838"/>
                  </a:lnTo>
                  <a:lnTo>
                    <a:pt x="52550" y="60480"/>
                  </a:lnTo>
                  <a:lnTo>
                    <a:pt x="54082" y="59535"/>
                  </a:lnTo>
                  <a:lnTo>
                    <a:pt x="55787" y="54723"/>
                  </a:lnTo>
                  <a:lnTo>
                    <a:pt x="57955" y="46470"/>
                  </a:lnTo>
                  <a:lnTo>
                    <a:pt x="70845" y="21937"/>
                  </a:lnTo>
                  <a:lnTo>
                    <a:pt x="86980" y="3085"/>
                  </a:lnTo>
                  <a:lnTo>
                    <a:pt x="90442" y="811"/>
                  </a:lnTo>
                  <a:lnTo>
                    <a:pt x="93456" y="0"/>
                  </a:lnTo>
                  <a:lnTo>
                    <a:pt x="96170" y="165"/>
                  </a:lnTo>
                  <a:lnTo>
                    <a:pt x="97980" y="2392"/>
                  </a:lnTo>
                  <a:lnTo>
                    <a:pt x="99991" y="10511"/>
                  </a:lnTo>
                  <a:lnTo>
                    <a:pt x="101459" y="56202"/>
                  </a:lnTo>
                  <a:lnTo>
                    <a:pt x="107950" y="83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6" name="SMARTInkShape-1407"/>
            <p:cNvSpPr/>
            <p:nvPr>
              <p:custDataLst>
                <p:tags r:id="rId206"/>
              </p:custDataLst>
            </p:nvPr>
          </p:nvSpPr>
          <p:spPr>
            <a:xfrm>
              <a:off x="6389953" y="4726351"/>
              <a:ext cx="169598" cy="225148"/>
            </a:xfrm>
            <a:custGeom>
              <a:avLst/>
              <a:gdLst/>
              <a:ahLst/>
              <a:cxnLst/>
              <a:rect l="0" t="0" r="0" b="0"/>
              <a:pathLst>
                <a:path w="169598" h="225148">
                  <a:moveTo>
                    <a:pt x="48947" y="175849"/>
                  </a:moveTo>
                  <a:lnTo>
                    <a:pt x="48947" y="175849"/>
                  </a:lnTo>
                  <a:lnTo>
                    <a:pt x="53311" y="165710"/>
                  </a:lnTo>
                  <a:lnTo>
                    <a:pt x="54414" y="158172"/>
                  </a:lnTo>
                  <a:lnTo>
                    <a:pt x="51665" y="145995"/>
                  </a:lnTo>
                  <a:lnTo>
                    <a:pt x="46381" y="136821"/>
                  </a:lnTo>
                  <a:lnTo>
                    <a:pt x="42397" y="133809"/>
                  </a:lnTo>
                  <a:lnTo>
                    <a:pt x="40348" y="133006"/>
                  </a:lnTo>
                  <a:lnTo>
                    <a:pt x="34307" y="133995"/>
                  </a:lnTo>
                  <a:lnTo>
                    <a:pt x="30720" y="135246"/>
                  </a:lnTo>
                  <a:lnTo>
                    <a:pt x="15558" y="147120"/>
                  </a:lnTo>
                  <a:lnTo>
                    <a:pt x="7533" y="161905"/>
                  </a:lnTo>
                  <a:lnTo>
                    <a:pt x="0" y="193399"/>
                  </a:lnTo>
                  <a:lnTo>
                    <a:pt x="2734" y="205051"/>
                  </a:lnTo>
                  <a:lnTo>
                    <a:pt x="5438" y="210134"/>
                  </a:lnTo>
                  <a:lnTo>
                    <a:pt x="8653" y="213522"/>
                  </a:lnTo>
                  <a:lnTo>
                    <a:pt x="15986" y="217287"/>
                  </a:lnTo>
                  <a:lnTo>
                    <a:pt x="19919" y="216880"/>
                  </a:lnTo>
                  <a:lnTo>
                    <a:pt x="28048" y="212664"/>
                  </a:lnTo>
                  <a:lnTo>
                    <a:pt x="44767" y="197755"/>
                  </a:lnTo>
                  <a:lnTo>
                    <a:pt x="57895" y="178922"/>
                  </a:lnTo>
                  <a:lnTo>
                    <a:pt x="59979" y="174392"/>
                  </a:lnTo>
                  <a:lnTo>
                    <a:pt x="60535" y="174172"/>
                  </a:lnTo>
                  <a:lnTo>
                    <a:pt x="60906" y="174731"/>
                  </a:lnTo>
                  <a:lnTo>
                    <a:pt x="62340" y="216297"/>
                  </a:lnTo>
                  <a:lnTo>
                    <a:pt x="65012" y="221577"/>
                  </a:lnTo>
                  <a:lnTo>
                    <a:pt x="67418" y="223268"/>
                  </a:lnTo>
                  <a:lnTo>
                    <a:pt x="73855" y="225147"/>
                  </a:lnTo>
                  <a:lnTo>
                    <a:pt x="77548" y="222825"/>
                  </a:lnTo>
                  <a:lnTo>
                    <a:pt x="101144" y="187792"/>
                  </a:lnTo>
                  <a:lnTo>
                    <a:pt x="119747" y="145541"/>
                  </a:lnTo>
                  <a:lnTo>
                    <a:pt x="132547" y="98679"/>
                  </a:lnTo>
                  <a:lnTo>
                    <a:pt x="145938" y="52981"/>
                  </a:lnTo>
                  <a:lnTo>
                    <a:pt x="160961" y="7201"/>
                  </a:lnTo>
                  <a:lnTo>
                    <a:pt x="162232" y="0"/>
                  </a:lnTo>
                  <a:lnTo>
                    <a:pt x="162570" y="55"/>
                  </a:lnTo>
                  <a:lnTo>
                    <a:pt x="162795" y="1503"/>
                  </a:lnTo>
                  <a:lnTo>
                    <a:pt x="156279" y="40436"/>
                  </a:lnTo>
                  <a:lnTo>
                    <a:pt x="151302" y="87121"/>
                  </a:lnTo>
                  <a:lnTo>
                    <a:pt x="150065" y="122043"/>
                  </a:lnTo>
                  <a:lnTo>
                    <a:pt x="146249" y="164689"/>
                  </a:lnTo>
                  <a:lnTo>
                    <a:pt x="146483" y="203931"/>
                  </a:lnTo>
                  <a:lnTo>
                    <a:pt x="147838" y="211503"/>
                  </a:lnTo>
                  <a:lnTo>
                    <a:pt x="150152" y="216552"/>
                  </a:lnTo>
                  <a:lnTo>
                    <a:pt x="153106" y="219916"/>
                  </a:lnTo>
                  <a:lnTo>
                    <a:pt x="156486" y="222161"/>
                  </a:lnTo>
                  <a:lnTo>
                    <a:pt x="159445" y="222246"/>
                  </a:lnTo>
                  <a:lnTo>
                    <a:pt x="169597" y="213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7" name="SMARTInkShape-1408"/>
            <p:cNvSpPr/>
            <p:nvPr>
              <p:custDataLst>
                <p:tags r:id="rId207"/>
              </p:custDataLst>
            </p:nvPr>
          </p:nvSpPr>
          <p:spPr>
            <a:xfrm>
              <a:off x="6504426" y="4838700"/>
              <a:ext cx="93225" cy="19051"/>
            </a:xfrm>
            <a:custGeom>
              <a:avLst/>
              <a:gdLst/>
              <a:ahLst/>
              <a:cxnLst/>
              <a:rect l="0" t="0" r="0" b="0"/>
              <a:pathLst>
                <a:path w="93225" h="19051">
                  <a:moveTo>
                    <a:pt x="17024" y="19050"/>
                  </a:moveTo>
                  <a:lnTo>
                    <a:pt x="17024" y="19050"/>
                  </a:lnTo>
                  <a:lnTo>
                    <a:pt x="4814" y="19050"/>
                  </a:lnTo>
                  <a:lnTo>
                    <a:pt x="2534" y="18344"/>
                  </a:lnTo>
                  <a:lnTo>
                    <a:pt x="1014" y="17168"/>
                  </a:lnTo>
                  <a:lnTo>
                    <a:pt x="0" y="15679"/>
                  </a:lnTo>
                  <a:lnTo>
                    <a:pt x="30" y="14686"/>
                  </a:lnTo>
                  <a:lnTo>
                    <a:pt x="756" y="14024"/>
                  </a:lnTo>
                  <a:lnTo>
                    <a:pt x="4149" y="13288"/>
                  </a:lnTo>
                  <a:lnTo>
                    <a:pt x="44714" y="7682"/>
                  </a:lnTo>
                  <a:lnTo>
                    <a:pt x="932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1409"/>
            <p:cNvSpPr/>
            <p:nvPr>
              <p:custDataLst>
                <p:tags r:id="rId208"/>
              </p:custDataLst>
            </p:nvPr>
          </p:nvSpPr>
          <p:spPr>
            <a:xfrm>
              <a:off x="6623500" y="4851400"/>
              <a:ext cx="46138" cy="97224"/>
            </a:xfrm>
            <a:custGeom>
              <a:avLst/>
              <a:gdLst/>
              <a:ahLst/>
              <a:cxnLst/>
              <a:rect l="0" t="0" r="0" b="0"/>
              <a:pathLst>
                <a:path w="46138" h="97224">
                  <a:moveTo>
                    <a:pt x="44000" y="0"/>
                  </a:moveTo>
                  <a:lnTo>
                    <a:pt x="44000" y="0"/>
                  </a:lnTo>
                  <a:lnTo>
                    <a:pt x="29694" y="0"/>
                  </a:lnTo>
                  <a:lnTo>
                    <a:pt x="27407" y="1411"/>
                  </a:lnTo>
                  <a:lnTo>
                    <a:pt x="20112" y="11550"/>
                  </a:lnTo>
                  <a:lnTo>
                    <a:pt x="4679" y="44159"/>
                  </a:lnTo>
                  <a:lnTo>
                    <a:pt x="0" y="86717"/>
                  </a:lnTo>
                  <a:lnTo>
                    <a:pt x="1631" y="93339"/>
                  </a:lnTo>
                  <a:lnTo>
                    <a:pt x="3054" y="96093"/>
                  </a:lnTo>
                  <a:lnTo>
                    <a:pt x="6119" y="97223"/>
                  </a:lnTo>
                  <a:lnTo>
                    <a:pt x="15169" y="96597"/>
                  </a:lnTo>
                  <a:lnTo>
                    <a:pt x="19136" y="94738"/>
                  </a:lnTo>
                  <a:lnTo>
                    <a:pt x="25423" y="88907"/>
                  </a:lnTo>
                  <a:lnTo>
                    <a:pt x="39572" y="62822"/>
                  </a:lnTo>
                  <a:lnTo>
                    <a:pt x="46137" y="37350"/>
                  </a:lnTo>
                  <a:lnTo>
                    <a:pt x="440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410"/>
            <p:cNvSpPr/>
            <p:nvPr>
              <p:custDataLst>
                <p:tags r:id="rId209"/>
              </p:custDataLst>
            </p:nvPr>
          </p:nvSpPr>
          <p:spPr>
            <a:xfrm>
              <a:off x="6667500" y="4826000"/>
              <a:ext cx="146051" cy="112034"/>
            </a:xfrm>
            <a:custGeom>
              <a:avLst/>
              <a:gdLst/>
              <a:ahLst/>
              <a:cxnLst/>
              <a:rect l="0" t="0" r="0" b="0"/>
              <a:pathLst>
                <a:path w="146051" h="112034">
                  <a:moveTo>
                    <a:pt x="0" y="38100"/>
                  </a:moveTo>
                  <a:lnTo>
                    <a:pt x="0" y="38100"/>
                  </a:lnTo>
                  <a:lnTo>
                    <a:pt x="6741" y="34729"/>
                  </a:lnTo>
                  <a:lnTo>
                    <a:pt x="8727" y="33031"/>
                  </a:lnTo>
                  <a:lnTo>
                    <a:pt x="10934" y="29261"/>
                  </a:lnTo>
                  <a:lnTo>
                    <a:pt x="43886" y="25908"/>
                  </a:lnTo>
                  <a:lnTo>
                    <a:pt x="44074" y="25739"/>
                  </a:lnTo>
                  <a:lnTo>
                    <a:pt x="54452" y="32242"/>
                  </a:lnTo>
                  <a:lnTo>
                    <a:pt x="61360" y="43022"/>
                  </a:lnTo>
                  <a:lnTo>
                    <a:pt x="71544" y="69568"/>
                  </a:lnTo>
                  <a:lnTo>
                    <a:pt x="70324" y="106650"/>
                  </a:lnTo>
                  <a:lnTo>
                    <a:pt x="69460" y="109200"/>
                  </a:lnTo>
                  <a:lnTo>
                    <a:pt x="68180" y="110900"/>
                  </a:lnTo>
                  <a:lnTo>
                    <a:pt x="66619" y="112033"/>
                  </a:lnTo>
                  <a:lnTo>
                    <a:pt x="65580" y="111378"/>
                  </a:lnTo>
                  <a:lnTo>
                    <a:pt x="64424" y="106886"/>
                  </a:lnTo>
                  <a:lnTo>
                    <a:pt x="67145" y="93053"/>
                  </a:lnTo>
                  <a:lnTo>
                    <a:pt x="95242" y="46251"/>
                  </a:lnTo>
                  <a:lnTo>
                    <a:pt x="108652" y="29728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287"/>
          <p:cNvGrpSpPr/>
          <p:nvPr/>
        </p:nvGrpSpPr>
        <p:grpSpPr>
          <a:xfrm>
            <a:off x="4358231" y="4711700"/>
            <a:ext cx="1001170" cy="254539"/>
            <a:chOff x="4358231" y="4711700"/>
            <a:chExt cx="1001170" cy="254539"/>
          </a:xfrm>
        </p:grpSpPr>
        <p:sp>
          <p:nvSpPr>
            <p:cNvPr id="321" name="SMARTInkShape-1411"/>
            <p:cNvSpPr/>
            <p:nvPr>
              <p:custDataLst>
                <p:tags r:id="rId186"/>
              </p:custDataLst>
            </p:nvPr>
          </p:nvSpPr>
          <p:spPr>
            <a:xfrm>
              <a:off x="4358231" y="4829454"/>
              <a:ext cx="48670" cy="100593"/>
            </a:xfrm>
            <a:custGeom>
              <a:avLst/>
              <a:gdLst/>
              <a:ahLst/>
              <a:cxnLst/>
              <a:rect l="0" t="0" r="0" b="0"/>
              <a:pathLst>
                <a:path w="48670" h="100593">
                  <a:moveTo>
                    <a:pt x="42319" y="15596"/>
                  </a:moveTo>
                  <a:lnTo>
                    <a:pt x="42319" y="15596"/>
                  </a:lnTo>
                  <a:lnTo>
                    <a:pt x="42319" y="12225"/>
                  </a:lnTo>
                  <a:lnTo>
                    <a:pt x="38556" y="8688"/>
                  </a:lnTo>
                  <a:lnTo>
                    <a:pt x="33591" y="4764"/>
                  </a:lnTo>
                  <a:lnTo>
                    <a:pt x="31384" y="669"/>
                  </a:lnTo>
                  <a:lnTo>
                    <a:pt x="30090" y="0"/>
                  </a:lnTo>
                  <a:lnTo>
                    <a:pt x="28523" y="260"/>
                  </a:lnTo>
                  <a:lnTo>
                    <a:pt x="26771" y="1138"/>
                  </a:lnTo>
                  <a:lnTo>
                    <a:pt x="20935" y="9117"/>
                  </a:lnTo>
                  <a:lnTo>
                    <a:pt x="2664" y="56438"/>
                  </a:lnTo>
                  <a:lnTo>
                    <a:pt x="0" y="71143"/>
                  </a:lnTo>
                  <a:lnTo>
                    <a:pt x="2579" y="84733"/>
                  </a:lnTo>
                  <a:lnTo>
                    <a:pt x="5242" y="91320"/>
                  </a:lnTo>
                  <a:lnTo>
                    <a:pt x="9135" y="95712"/>
                  </a:lnTo>
                  <a:lnTo>
                    <a:pt x="19104" y="100592"/>
                  </a:lnTo>
                  <a:lnTo>
                    <a:pt x="48669" y="981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412"/>
            <p:cNvSpPr/>
            <p:nvPr>
              <p:custDataLst>
                <p:tags r:id="rId187"/>
              </p:custDataLst>
            </p:nvPr>
          </p:nvSpPr>
          <p:spPr>
            <a:xfrm>
              <a:off x="4436601" y="4851400"/>
              <a:ext cx="46500" cy="69081"/>
            </a:xfrm>
            <a:custGeom>
              <a:avLst/>
              <a:gdLst/>
              <a:ahLst/>
              <a:cxnLst/>
              <a:rect l="0" t="0" r="0" b="0"/>
              <a:pathLst>
                <a:path w="46500" h="69081">
                  <a:moveTo>
                    <a:pt x="46499" y="0"/>
                  </a:moveTo>
                  <a:lnTo>
                    <a:pt x="46499" y="0"/>
                  </a:lnTo>
                  <a:lnTo>
                    <a:pt x="30598" y="705"/>
                  </a:lnTo>
                  <a:lnTo>
                    <a:pt x="22734" y="3371"/>
                  </a:lnTo>
                  <a:lnTo>
                    <a:pt x="10373" y="15580"/>
                  </a:lnTo>
                  <a:lnTo>
                    <a:pt x="1144" y="32603"/>
                  </a:lnTo>
                  <a:lnTo>
                    <a:pt x="0" y="42948"/>
                  </a:lnTo>
                  <a:lnTo>
                    <a:pt x="683" y="47682"/>
                  </a:lnTo>
                  <a:lnTo>
                    <a:pt x="5205" y="56704"/>
                  </a:lnTo>
                  <a:lnTo>
                    <a:pt x="8385" y="61086"/>
                  </a:lnTo>
                  <a:lnTo>
                    <a:pt x="15684" y="65955"/>
                  </a:lnTo>
                  <a:lnTo>
                    <a:pt x="27726" y="68695"/>
                  </a:lnTo>
                  <a:lnTo>
                    <a:pt x="31867" y="69080"/>
                  </a:lnTo>
                  <a:lnTo>
                    <a:pt x="35333" y="67221"/>
                  </a:lnTo>
                  <a:lnTo>
                    <a:pt x="41066" y="59509"/>
                  </a:lnTo>
                  <a:lnTo>
                    <a:pt x="44889" y="46639"/>
                  </a:lnTo>
                  <a:lnTo>
                    <a:pt x="42651" y="30517"/>
                  </a:lnTo>
                  <a:lnTo>
                    <a:pt x="37519" y="15705"/>
                  </a:lnTo>
                  <a:lnTo>
                    <a:pt x="31689" y="8626"/>
                  </a:lnTo>
                  <a:lnTo>
                    <a:pt x="25806" y="4538"/>
                  </a:lnTo>
                  <a:lnTo>
                    <a:pt x="2109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413"/>
            <p:cNvSpPr/>
            <p:nvPr>
              <p:custDataLst>
                <p:tags r:id="rId188"/>
              </p:custDataLst>
            </p:nvPr>
          </p:nvSpPr>
          <p:spPr>
            <a:xfrm>
              <a:off x="4527550" y="4842966"/>
              <a:ext cx="55600" cy="92552"/>
            </a:xfrm>
            <a:custGeom>
              <a:avLst/>
              <a:gdLst/>
              <a:ahLst/>
              <a:cxnLst/>
              <a:rect l="0" t="0" r="0" b="0"/>
              <a:pathLst>
                <a:path w="55600" h="92552">
                  <a:moveTo>
                    <a:pt x="0" y="21134"/>
                  </a:moveTo>
                  <a:lnTo>
                    <a:pt x="0" y="21134"/>
                  </a:lnTo>
                  <a:lnTo>
                    <a:pt x="6272" y="14862"/>
                  </a:lnTo>
                  <a:lnTo>
                    <a:pt x="881" y="61663"/>
                  </a:lnTo>
                  <a:lnTo>
                    <a:pt x="34" y="92551"/>
                  </a:lnTo>
                  <a:lnTo>
                    <a:pt x="1884" y="65373"/>
                  </a:lnTo>
                  <a:lnTo>
                    <a:pt x="12242" y="25078"/>
                  </a:lnTo>
                  <a:lnTo>
                    <a:pt x="25735" y="5369"/>
                  </a:lnTo>
                  <a:lnTo>
                    <a:pt x="32134" y="16"/>
                  </a:lnTo>
                  <a:lnTo>
                    <a:pt x="34828" y="0"/>
                  </a:lnTo>
                  <a:lnTo>
                    <a:pt x="37330" y="1400"/>
                  </a:lnTo>
                  <a:lnTo>
                    <a:pt x="46415" y="10416"/>
                  </a:lnTo>
                  <a:lnTo>
                    <a:pt x="54298" y="37857"/>
                  </a:lnTo>
                  <a:lnTo>
                    <a:pt x="55599" y="57840"/>
                  </a:lnTo>
                  <a:lnTo>
                    <a:pt x="50800" y="909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414"/>
            <p:cNvSpPr/>
            <p:nvPr>
              <p:custDataLst>
                <p:tags r:id="rId189"/>
              </p:custDataLst>
            </p:nvPr>
          </p:nvSpPr>
          <p:spPr>
            <a:xfrm>
              <a:off x="4648200" y="4832741"/>
              <a:ext cx="38101" cy="111456"/>
            </a:xfrm>
            <a:custGeom>
              <a:avLst/>
              <a:gdLst/>
              <a:ahLst/>
              <a:cxnLst/>
              <a:rect l="0" t="0" r="0" b="0"/>
              <a:pathLst>
                <a:path w="38101" h="111456">
                  <a:moveTo>
                    <a:pt x="38100" y="31359"/>
                  </a:moveTo>
                  <a:lnTo>
                    <a:pt x="38100" y="31359"/>
                  </a:lnTo>
                  <a:lnTo>
                    <a:pt x="38100" y="19150"/>
                  </a:lnTo>
                  <a:lnTo>
                    <a:pt x="36218" y="13467"/>
                  </a:lnTo>
                  <a:lnTo>
                    <a:pt x="29261" y="4071"/>
                  </a:lnTo>
                  <a:lnTo>
                    <a:pt x="25235" y="1592"/>
                  </a:lnTo>
                  <a:lnTo>
                    <a:pt x="16901" y="0"/>
                  </a:lnTo>
                  <a:lnTo>
                    <a:pt x="14794" y="1281"/>
                  </a:lnTo>
                  <a:lnTo>
                    <a:pt x="10574" y="6467"/>
                  </a:lnTo>
                  <a:lnTo>
                    <a:pt x="8227" y="11594"/>
                  </a:lnTo>
                  <a:lnTo>
                    <a:pt x="6721" y="27376"/>
                  </a:lnTo>
                  <a:lnTo>
                    <a:pt x="10278" y="36879"/>
                  </a:lnTo>
                  <a:lnTo>
                    <a:pt x="15151" y="45807"/>
                  </a:lnTo>
                  <a:lnTo>
                    <a:pt x="25278" y="70665"/>
                  </a:lnTo>
                  <a:lnTo>
                    <a:pt x="34836" y="85664"/>
                  </a:lnTo>
                  <a:lnTo>
                    <a:pt x="36649" y="93359"/>
                  </a:lnTo>
                  <a:lnTo>
                    <a:pt x="35721" y="97387"/>
                  </a:lnTo>
                  <a:lnTo>
                    <a:pt x="30928" y="105625"/>
                  </a:lnTo>
                  <a:lnTo>
                    <a:pt x="25975" y="110227"/>
                  </a:lnTo>
                  <a:lnTo>
                    <a:pt x="23667" y="111455"/>
                  </a:lnTo>
                  <a:lnTo>
                    <a:pt x="17339" y="110936"/>
                  </a:lnTo>
                  <a:lnTo>
                    <a:pt x="13676" y="109811"/>
                  </a:lnTo>
                  <a:lnTo>
                    <a:pt x="0" y="948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415"/>
            <p:cNvSpPr/>
            <p:nvPr>
              <p:custDataLst>
                <p:tags r:id="rId190"/>
              </p:custDataLst>
            </p:nvPr>
          </p:nvSpPr>
          <p:spPr>
            <a:xfrm>
              <a:off x="4718050" y="487680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5958" y="13815"/>
                  </a:lnTo>
                  <a:lnTo>
                    <a:pt x="5470" y="22368"/>
                  </a:lnTo>
                  <a:lnTo>
                    <a:pt x="2640" y="36966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416"/>
            <p:cNvSpPr/>
            <p:nvPr>
              <p:custDataLst>
                <p:tags r:id="rId191"/>
              </p:custDataLst>
            </p:nvPr>
          </p:nvSpPr>
          <p:spPr>
            <a:xfrm>
              <a:off x="4749800" y="48006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417"/>
            <p:cNvSpPr/>
            <p:nvPr>
              <p:custDataLst>
                <p:tags r:id="rId192"/>
              </p:custDataLst>
            </p:nvPr>
          </p:nvSpPr>
          <p:spPr>
            <a:xfrm>
              <a:off x="4800600" y="4820066"/>
              <a:ext cx="46511" cy="139285"/>
            </a:xfrm>
            <a:custGeom>
              <a:avLst/>
              <a:gdLst/>
              <a:ahLst/>
              <a:cxnLst/>
              <a:rect l="0" t="0" r="0" b="0"/>
              <a:pathLst>
                <a:path w="46511" h="139285">
                  <a:moveTo>
                    <a:pt x="44450" y="18634"/>
                  </a:moveTo>
                  <a:lnTo>
                    <a:pt x="44450" y="18634"/>
                  </a:lnTo>
                  <a:lnTo>
                    <a:pt x="41079" y="18634"/>
                  </a:lnTo>
                  <a:lnTo>
                    <a:pt x="37542" y="14871"/>
                  </a:lnTo>
                  <a:lnTo>
                    <a:pt x="29523" y="4328"/>
                  </a:lnTo>
                  <a:lnTo>
                    <a:pt x="25352" y="1694"/>
                  </a:lnTo>
                  <a:lnTo>
                    <a:pt x="19035" y="208"/>
                  </a:lnTo>
                  <a:lnTo>
                    <a:pt x="16923" y="0"/>
                  </a:lnTo>
                  <a:lnTo>
                    <a:pt x="14810" y="1978"/>
                  </a:lnTo>
                  <a:lnTo>
                    <a:pt x="9170" y="13463"/>
                  </a:lnTo>
                  <a:lnTo>
                    <a:pt x="7186" y="23373"/>
                  </a:lnTo>
                  <a:lnTo>
                    <a:pt x="6722" y="33440"/>
                  </a:lnTo>
                  <a:lnTo>
                    <a:pt x="10278" y="44970"/>
                  </a:lnTo>
                  <a:lnTo>
                    <a:pt x="36213" y="88539"/>
                  </a:lnTo>
                  <a:lnTo>
                    <a:pt x="45381" y="107550"/>
                  </a:lnTo>
                  <a:lnTo>
                    <a:pt x="46510" y="116478"/>
                  </a:lnTo>
                  <a:lnTo>
                    <a:pt x="45823" y="119847"/>
                  </a:lnTo>
                  <a:lnTo>
                    <a:pt x="37534" y="127352"/>
                  </a:lnTo>
                  <a:lnTo>
                    <a:pt x="25148" y="133981"/>
                  </a:lnTo>
                  <a:lnTo>
                    <a:pt x="0" y="1392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418"/>
            <p:cNvSpPr/>
            <p:nvPr>
              <p:custDataLst>
                <p:tags r:id="rId193"/>
              </p:custDataLst>
            </p:nvPr>
          </p:nvSpPr>
          <p:spPr>
            <a:xfrm>
              <a:off x="4972159" y="4711700"/>
              <a:ext cx="23527" cy="236809"/>
            </a:xfrm>
            <a:custGeom>
              <a:avLst/>
              <a:gdLst/>
              <a:ahLst/>
              <a:cxnLst/>
              <a:rect l="0" t="0" r="0" b="0"/>
              <a:pathLst>
                <a:path w="23527" h="236809">
                  <a:moveTo>
                    <a:pt x="12591" y="0"/>
                  </a:moveTo>
                  <a:lnTo>
                    <a:pt x="12591" y="0"/>
                  </a:lnTo>
                  <a:lnTo>
                    <a:pt x="19333" y="3371"/>
                  </a:lnTo>
                  <a:lnTo>
                    <a:pt x="21319" y="5069"/>
                  </a:lnTo>
                  <a:lnTo>
                    <a:pt x="23526" y="8838"/>
                  </a:lnTo>
                  <a:lnTo>
                    <a:pt x="16297" y="53180"/>
                  </a:lnTo>
                  <a:lnTo>
                    <a:pt x="10318" y="91879"/>
                  </a:lnTo>
                  <a:lnTo>
                    <a:pt x="4078" y="139093"/>
                  </a:lnTo>
                  <a:lnTo>
                    <a:pt x="718" y="178020"/>
                  </a:lnTo>
                  <a:lnTo>
                    <a:pt x="54" y="217904"/>
                  </a:lnTo>
                  <a:lnTo>
                    <a:pt x="0" y="225702"/>
                  </a:lnTo>
                  <a:lnTo>
                    <a:pt x="1375" y="230901"/>
                  </a:lnTo>
                  <a:lnTo>
                    <a:pt x="3702" y="234368"/>
                  </a:lnTo>
                  <a:lnTo>
                    <a:pt x="6665" y="236678"/>
                  </a:lnTo>
                  <a:lnTo>
                    <a:pt x="9346" y="236808"/>
                  </a:lnTo>
                  <a:lnTo>
                    <a:pt x="11839" y="235483"/>
                  </a:lnTo>
                  <a:lnTo>
                    <a:pt x="15783" y="230953"/>
                  </a:lnTo>
                  <a:lnTo>
                    <a:pt x="18941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SMARTInkShape-1419"/>
            <p:cNvSpPr/>
            <p:nvPr>
              <p:custDataLst>
                <p:tags r:id="rId194"/>
              </p:custDataLst>
            </p:nvPr>
          </p:nvSpPr>
          <p:spPr>
            <a:xfrm>
              <a:off x="4935356" y="4851400"/>
              <a:ext cx="93845" cy="19051"/>
            </a:xfrm>
            <a:custGeom>
              <a:avLst/>
              <a:gdLst/>
              <a:ahLst/>
              <a:cxnLst/>
              <a:rect l="0" t="0" r="0" b="0"/>
              <a:pathLst>
                <a:path w="93845" h="19051">
                  <a:moveTo>
                    <a:pt x="17644" y="19050"/>
                  </a:moveTo>
                  <a:lnTo>
                    <a:pt x="17644" y="19050"/>
                  </a:lnTo>
                  <a:lnTo>
                    <a:pt x="5710" y="14024"/>
                  </a:lnTo>
                  <a:lnTo>
                    <a:pt x="3338" y="13583"/>
                  </a:lnTo>
                  <a:lnTo>
                    <a:pt x="1757" y="12583"/>
                  </a:lnTo>
                  <a:lnTo>
                    <a:pt x="704" y="11211"/>
                  </a:lnTo>
                  <a:lnTo>
                    <a:pt x="0" y="9590"/>
                  </a:lnTo>
                  <a:lnTo>
                    <a:pt x="1648" y="8510"/>
                  </a:lnTo>
                  <a:lnTo>
                    <a:pt x="48056" y="967"/>
                  </a:lnTo>
                  <a:lnTo>
                    <a:pt x="93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SMARTInkShape-1420"/>
            <p:cNvSpPr/>
            <p:nvPr>
              <p:custDataLst>
                <p:tags r:id="rId195"/>
              </p:custDataLst>
            </p:nvPr>
          </p:nvSpPr>
          <p:spPr>
            <a:xfrm>
              <a:off x="5048977" y="4840021"/>
              <a:ext cx="43724" cy="106630"/>
            </a:xfrm>
            <a:custGeom>
              <a:avLst/>
              <a:gdLst/>
              <a:ahLst/>
              <a:cxnLst/>
              <a:rect l="0" t="0" r="0" b="0"/>
              <a:pathLst>
                <a:path w="43724" h="106630">
                  <a:moveTo>
                    <a:pt x="11973" y="24079"/>
                  </a:moveTo>
                  <a:lnTo>
                    <a:pt x="11973" y="24079"/>
                  </a:lnTo>
                  <a:lnTo>
                    <a:pt x="6506" y="29546"/>
                  </a:lnTo>
                  <a:lnTo>
                    <a:pt x="12626" y="30167"/>
                  </a:lnTo>
                  <a:lnTo>
                    <a:pt x="23377" y="26980"/>
                  </a:lnTo>
                  <a:lnTo>
                    <a:pt x="29506" y="21606"/>
                  </a:lnTo>
                  <a:lnTo>
                    <a:pt x="39190" y="10028"/>
                  </a:lnTo>
                  <a:lnTo>
                    <a:pt x="39995" y="7656"/>
                  </a:lnTo>
                  <a:lnTo>
                    <a:pt x="39826" y="5369"/>
                  </a:lnTo>
                  <a:lnTo>
                    <a:pt x="39009" y="3139"/>
                  </a:lnTo>
                  <a:lnTo>
                    <a:pt x="37052" y="1653"/>
                  </a:lnTo>
                  <a:lnTo>
                    <a:pt x="31116" y="0"/>
                  </a:lnTo>
                  <a:lnTo>
                    <a:pt x="23773" y="1147"/>
                  </a:lnTo>
                  <a:lnTo>
                    <a:pt x="19840" y="2441"/>
                  </a:lnTo>
                  <a:lnTo>
                    <a:pt x="11706" y="9523"/>
                  </a:lnTo>
                  <a:lnTo>
                    <a:pt x="7562" y="14375"/>
                  </a:lnTo>
                  <a:lnTo>
                    <a:pt x="2957" y="25411"/>
                  </a:lnTo>
                  <a:lnTo>
                    <a:pt x="0" y="49741"/>
                  </a:lnTo>
                  <a:lnTo>
                    <a:pt x="6276" y="89434"/>
                  </a:lnTo>
                  <a:lnTo>
                    <a:pt x="8175" y="95165"/>
                  </a:lnTo>
                  <a:lnTo>
                    <a:pt x="11558" y="98987"/>
                  </a:lnTo>
                  <a:lnTo>
                    <a:pt x="20960" y="103232"/>
                  </a:lnTo>
                  <a:lnTo>
                    <a:pt x="43723" y="106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421"/>
            <p:cNvSpPr/>
            <p:nvPr>
              <p:custDataLst>
                <p:tags r:id="rId196"/>
              </p:custDataLst>
            </p:nvPr>
          </p:nvSpPr>
          <p:spPr>
            <a:xfrm>
              <a:off x="5124472" y="4853581"/>
              <a:ext cx="69829" cy="96578"/>
            </a:xfrm>
            <a:custGeom>
              <a:avLst/>
              <a:gdLst/>
              <a:ahLst/>
              <a:cxnLst/>
              <a:rect l="0" t="0" r="0" b="0"/>
              <a:pathLst>
                <a:path w="69829" h="96578">
                  <a:moveTo>
                    <a:pt x="6328" y="29569"/>
                  </a:moveTo>
                  <a:lnTo>
                    <a:pt x="6328" y="29569"/>
                  </a:lnTo>
                  <a:lnTo>
                    <a:pt x="6328" y="24102"/>
                  </a:lnTo>
                  <a:lnTo>
                    <a:pt x="4446" y="50865"/>
                  </a:lnTo>
                  <a:lnTo>
                    <a:pt x="370" y="85035"/>
                  </a:lnTo>
                  <a:lnTo>
                    <a:pt x="55" y="96577"/>
                  </a:lnTo>
                  <a:lnTo>
                    <a:pt x="0" y="91835"/>
                  </a:lnTo>
                  <a:lnTo>
                    <a:pt x="13796" y="52856"/>
                  </a:lnTo>
                  <a:lnTo>
                    <a:pt x="29832" y="18960"/>
                  </a:lnTo>
                  <a:lnTo>
                    <a:pt x="40057" y="8861"/>
                  </a:lnTo>
                  <a:lnTo>
                    <a:pt x="53952" y="1091"/>
                  </a:lnTo>
                  <a:lnTo>
                    <a:pt x="57127" y="0"/>
                  </a:lnTo>
                  <a:lnTo>
                    <a:pt x="59950" y="684"/>
                  </a:lnTo>
                  <a:lnTo>
                    <a:pt x="64967" y="5207"/>
                  </a:lnTo>
                  <a:lnTo>
                    <a:pt x="67668" y="15684"/>
                  </a:lnTo>
                  <a:lnTo>
                    <a:pt x="69828" y="803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1422"/>
            <p:cNvSpPr/>
            <p:nvPr>
              <p:custDataLst>
                <p:tags r:id="rId197"/>
              </p:custDataLst>
            </p:nvPr>
          </p:nvSpPr>
          <p:spPr>
            <a:xfrm>
              <a:off x="5255096" y="4720599"/>
              <a:ext cx="45390" cy="245640"/>
            </a:xfrm>
            <a:custGeom>
              <a:avLst/>
              <a:gdLst/>
              <a:ahLst/>
              <a:cxnLst/>
              <a:rect l="0" t="0" r="0" b="0"/>
              <a:pathLst>
                <a:path w="45390" h="245640">
                  <a:moveTo>
                    <a:pt x="34454" y="29201"/>
                  </a:moveTo>
                  <a:lnTo>
                    <a:pt x="34454" y="29201"/>
                  </a:lnTo>
                  <a:lnTo>
                    <a:pt x="43182" y="14698"/>
                  </a:lnTo>
                  <a:lnTo>
                    <a:pt x="45389" y="6057"/>
                  </a:lnTo>
                  <a:lnTo>
                    <a:pt x="45272" y="3188"/>
                  </a:lnTo>
                  <a:lnTo>
                    <a:pt x="44488" y="1276"/>
                  </a:lnTo>
                  <a:lnTo>
                    <a:pt x="43260" y="0"/>
                  </a:lnTo>
                  <a:lnTo>
                    <a:pt x="42441" y="562"/>
                  </a:lnTo>
                  <a:lnTo>
                    <a:pt x="33992" y="40858"/>
                  </a:lnTo>
                  <a:lnTo>
                    <a:pt x="28174" y="82294"/>
                  </a:lnTo>
                  <a:lnTo>
                    <a:pt x="22739" y="128176"/>
                  </a:lnTo>
                  <a:lnTo>
                    <a:pt x="12515" y="167233"/>
                  </a:lnTo>
                  <a:lnTo>
                    <a:pt x="5219" y="204782"/>
                  </a:lnTo>
                  <a:lnTo>
                    <a:pt x="0" y="232606"/>
                  </a:lnTo>
                  <a:lnTo>
                    <a:pt x="1031" y="242605"/>
                  </a:lnTo>
                  <a:lnTo>
                    <a:pt x="2294" y="244848"/>
                  </a:lnTo>
                  <a:lnTo>
                    <a:pt x="3842" y="245639"/>
                  </a:lnTo>
                  <a:lnTo>
                    <a:pt x="5579" y="245459"/>
                  </a:lnTo>
                  <a:lnTo>
                    <a:pt x="28104" y="219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1423"/>
            <p:cNvSpPr/>
            <p:nvPr>
              <p:custDataLst>
                <p:tags r:id="rId198"/>
              </p:custDataLst>
            </p:nvPr>
          </p:nvSpPr>
          <p:spPr>
            <a:xfrm>
              <a:off x="5239273" y="4794250"/>
              <a:ext cx="120128" cy="50801"/>
            </a:xfrm>
            <a:custGeom>
              <a:avLst/>
              <a:gdLst/>
              <a:ahLst/>
              <a:cxnLst/>
              <a:rect l="0" t="0" r="0" b="0"/>
              <a:pathLst>
                <a:path w="120128" h="50801">
                  <a:moveTo>
                    <a:pt x="12177" y="50800"/>
                  </a:moveTo>
                  <a:lnTo>
                    <a:pt x="12177" y="50800"/>
                  </a:lnTo>
                  <a:lnTo>
                    <a:pt x="0" y="50800"/>
                  </a:lnTo>
                  <a:lnTo>
                    <a:pt x="42140" y="34899"/>
                  </a:lnTo>
                  <a:lnTo>
                    <a:pt x="84392" y="16954"/>
                  </a:lnTo>
                  <a:lnTo>
                    <a:pt x="120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288"/>
          <p:cNvGrpSpPr/>
          <p:nvPr/>
        </p:nvGrpSpPr>
        <p:grpSpPr>
          <a:xfrm>
            <a:off x="3435611" y="4814444"/>
            <a:ext cx="596640" cy="138557"/>
            <a:chOff x="3435611" y="4814444"/>
            <a:chExt cx="596640" cy="138557"/>
          </a:xfrm>
        </p:grpSpPr>
        <p:sp>
          <p:nvSpPr>
            <p:cNvPr id="335" name="SMARTInkShape-1424"/>
            <p:cNvSpPr/>
            <p:nvPr>
              <p:custDataLst>
                <p:tags r:id="rId182"/>
              </p:custDataLst>
            </p:nvPr>
          </p:nvSpPr>
          <p:spPr>
            <a:xfrm>
              <a:off x="3435611" y="4814444"/>
              <a:ext cx="6090" cy="11557"/>
            </a:xfrm>
            <a:custGeom>
              <a:avLst/>
              <a:gdLst/>
              <a:ahLst/>
              <a:cxnLst/>
              <a:rect l="0" t="0" r="0" b="0"/>
              <a:pathLst>
                <a:path w="6090" h="11557">
                  <a:moveTo>
                    <a:pt x="6089" y="11556"/>
                  </a:moveTo>
                  <a:lnTo>
                    <a:pt x="6089" y="11556"/>
                  </a:lnTo>
                  <a:lnTo>
                    <a:pt x="6089" y="8185"/>
                  </a:lnTo>
                  <a:lnTo>
                    <a:pt x="4207" y="4648"/>
                  </a:lnTo>
                  <a:lnTo>
                    <a:pt x="622" y="0"/>
                  </a:lnTo>
                  <a:lnTo>
                    <a:pt x="327" y="324"/>
                  </a:lnTo>
                  <a:lnTo>
                    <a:pt x="0" y="2566"/>
                  </a:lnTo>
                  <a:lnTo>
                    <a:pt x="619" y="3446"/>
                  </a:lnTo>
                  <a:lnTo>
                    <a:pt x="6089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425"/>
            <p:cNvSpPr/>
            <p:nvPr>
              <p:custDataLst>
                <p:tags r:id="rId183"/>
              </p:custDataLst>
            </p:nvPr>
          </p:nvSpPr>
          <p:spPr>
            <a:xfrm>
              <a:off x="3441700" y="4877062"/>
              <a:ext cx="19051" cy="75939"/>
            </a:xfrm>
            <a:custGeom>
              <a:avLst/>
              <a:gdLst/>
              <a:ahLst/>
              <a:cxnLst/>
              <a:rect l="0" t="0" r="0" b="0"/>
              <a:pathLst>
                <a:path w="19051" h="7593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3371" y="6557"/>
                  </a:lnTo>
                  <a:lnTo>
                    <a:pt x="13141" y="53949"/>
                  </a:lnTo>
                  <a:lnTo>
                    <a:pt x="19050" y="75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426"/>
            <p:cNvSpPr/>
            <p:nvPr>
              <p:custDataLst>
                <p:tags r:id="rId184"/>
              </p:custDataLst>
            </p:nvPr>
          </p:nvSpPr>
          <p:spPr>
            <a:xfrm>
              <a:off x="3512181" y="4820096"/>
              <a:ext cx="54114" cy="120836"/>
            </a:xfrm>
            <a:custGeom>
              <a:avLst/>
              <a:gdLst/>
              <a:ahLst/>
              <a:cxnLst/>
              <a:rect l="0" t="0" r="0" b="0"/>
              <a:pathLst>
                <a:path w="54114" h="120836">
                  <a:moveTo>
                    <a:pt x="37469" y="31304"/>
                  </a:moveTo>
                  <a:lnTo>
                    <a:pt x="37469" y="31304"/>
                  </a:lnTo>
                  <a:lnTo>
                    <a:pt x="34098" y="27933"/>
                  </a:lnTo>
                  <a:lnTo>
                    <a:pt x="32443" y="24396"/>
                  </a:lnTo>
                  <a:lnTo>
                    <a:pt x="28009" y="13006"/>
                  </a:lnTo>
                  <a:lnTo>
                    <a:pt x="22358" y="4637"/>
                  </a:lnTo>
                  <a:lnTo>
                    <a:pt x="18288" y="1813"/>
                  </a:lnTo>
                  <a:lnTo>
                    <a:pt x="13422" y="557"/>
                  </a:lnTo>
                  <a:lnTo>
                    <a:pt x="6555" y="0"/>
                  </a:lnTo>
                  <a:lnTo>
                    <a:pt x="4160" y="557"/>
                  </a:lnTo>
                  <a:lnTo>
                    <a:pt x="2563" y="1634"/>
                  </a:lnTo>
                  <a:lnTo>
                    <a:pt x="1498" y="3056"/>
                  </a:lnTo>
                  <a:lnTo>
                    <a:pt x="0" y="15173"/>
                  </a:lnTo>
                  <a:lnTo>
                    <a:pt x="1531" y="22489"/>
                  </a:lnTo>
                  <a:lnTo>
                    <a:pt x="8263" y="36304"/>
                  </a:lnTo>
                  <a:lnTo>
                    <a:pt x="47913" y="77028"/>
                  </a:lnTo>
                  <a:lnTo>
                    <a:pt x="52693" y="89021"/>
                  </a:lnTo>
                  <a:lnTo>
                    <a:pt x="54113" y="99994"/>
                  </a:lnTo>
                  <a:lnTo>
                    <a:pt x="52392" y="107224"/>
                  </a:lnTo>
                  <a:lnTo>
                    <a:pt x="40715" y="118632"/>
                  </a:lnTo>
                  <a:lnTo>
                    <a:pt x="35399" y="120567"/>
                  </a:lnTo>
                  <a:lnTo>
                    <a:pt x="23849" y="120835"/>
                  </a:lnTo>
                  <a:lnTo>
                    <a:pt x="5719" y="1138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427"/>
            <p:cNvSpPr/>
            <p:nvPr>
              <p:custDataLst>
                <p:tags r:id="rId185"/>
              </p:custDataLst>
            </p:nvPr>
          </p:nvSpPr>
          <p:spPr>
            <a:xfrm>
              <a:off x="3902701" y="4852906"/>
              <a:ext cx="129550" cy="82466"/>
            </a:xfrm>
            <a:custGeom>
              <a:avLst/>
              <a:gdLst/>
              <a:ahLst/>
              <a:cxnLst/>
              <a:rect l="0" t="0" r="0" b="0"/>
              <a:pathLst>
                <a:path w="129550" h="82466">
                  <a:moveTo>
                    <a:pt x="53349" y="30244"/>
                  </a:moveTo>
                  <a:lnTo>
                    <a:pt x="53349" y="30244"/>
                  </a:lnTo>
                  <a:lnTo>
                    <a:pt x="53349" y="21405"/>
                  </a:lnTo>
                  <a:lnTo>
                    <a:pt x="47882" y="3577"/>
                  </a:lnTo>
                  <a:lnTo>
                    <a:pt x="46882" y="1883"/>
                  </a:lnTo>
                  <a:lnTo>
                    <a:pt x="45510" y="753"/>
                  </a:lnTo>
                  <a:lnTo>
                    <a:pt x="43889" y="0"/>
                  </a:lnTo>
                  <a:lnTo>
                    <a:pt x="36445" y="2926"/>
                  </a:lnTo>
                  <a:lnTo>
                    <a:pt x="17789" y="16303"/>
                  </a:lnTo>
                  <a:lnTo>
                    <a:pt x="8162" y="35128"/>
                  </a:lnTo>
                  <a:lnTo>
                    <a:pt x="0" y="64657"/>
                  </a:lnTo>
                  <a:lnTo>
                    <a:pt x="946" y="73291"/>
                  </a:lnTo>
                  <a:lnTo>
                    <a:pt x="5599" y="79479"/>
                  </a:lnTo>
                  <a:lnTo>
                    <a:pt x="8816" y="82118"/>
                  </a:lnTo>
                  <a:lnTo>
                    <a:pt x="13077" y="82465"/>
                  </a:lnTo>
                  <a:lnTo>
                    <a:pt x="23456" y="79088"/>
                  </a:lnTo>
                  <a:lnTo>
                    <a:pt x="37828" y="69254"/>
                  </a:lnTo>
                  <a:lnTo>
                    <a:pt x="51024" y="50661"/>
                  </a:lnTo>
                  <a:lnTo>
                    <a:pt x="57128" y="34020"/>
                  </a:lnTo>
                  <a:lnTo>
                    <a:pt x="58937" y="23523"/>
                  </a:lnTo>
                  <a:lnTo>
                    <a:pt x="59897" y="22236"/>
                  </a:lnTo>
                  <a:lnTo>
                    <a:pt x="61242" y="22082"/>
                  </a:lnTo>
                  <a:lnTo>
                    <a:pt x="62844" y="22686"/>
                  </a:lnTo>
                  <a:lnTo>
                    <a:pt x="89731" y="55812"/>
                  </a:lnTo>
                  <a:lnTo>
                    <a:pt x="99857" y="59246"/>
                  </a:lnTo>
                  <a:lnTo>
                    <a:pt x="110708" y="60067"/>
                  </a:lnTo>
                  <a:lnTo>
                    <a:pt x="129549" y="55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2" name="SMARTInkShape-Group289"/>
          <p:cNvGrpSpPr/>
          <p:nvPr/>
        </p:nvGrpSpPr>
        <p:grpSpPr>
          <a:xfrm>
            <a:off x="2773423" y="4610462"/>
            <a:ext cx="274578" cy="363676"/>
            <a:chOff x="2773423" y="4610462"/>
            <a:chExt cx="274578" cy="363676"/>
          </a:xfrm>
        </p:grpSpPr>
        <p:sp>
          <p:nvSpPr>
            <p:cNvPr id="340" name="SMARTInkShape-1428"/>
            <p:cNvSpPr/>
            <p:nvPr>
              <p:custDataLst>
                <p:tags r:id="rId180"/>
              </p:custDataLst>
            </p:nvPr>
          </p:nvSpPr>
          <p:spPr>
            <a:xfrm>
              <a:off x="2921000" y="4610462"/>
              <a:ext cx="127001" cy="75839"/>
            </a:xfrm>
            <a:custGeom>
              <a:avLst/>
              <a:gdLst/>
              <a:ahLst/>
              <a:cxnLst/>
              <a:rect l="0" t="0" r="0" b="0"/>
              <a:pathLst>
                <a:path w="127001" h="75839">
                  <a:moveTo>
                    <a:pt x="0" y="18688"/>
                  </a:moveTo>
                  <a:lnTo>
                    <a:pt x="0" y="18688"/>
                  </a:lnTo>
                  <a:lnTo>
                    <a:pt x="0" y="15317"/>
                  </a:lnTo>
                  <a:lnTo>
                    <a:pt x="1881" y="11780"/>
                  </a:lnTo>
                  <a:lnTo>
                    <a:pt x="8838" y="3761"/>
                  </a:lnTo>
                  <a:lnTo>
                    <a:pt x="16628" y="1470"/>
                  </a:lnTo>
                  <a:lnTo>
                    <a:pt x="32134" y="0"/>
                  </a:lnTo>
                  <a:lnTo>
                    <a:pt x="43074" y="3116"/>
                  </a:lnTo>
                  <a:lnTo>
                    <a:pt x="55253" y="11879"/>
                  </a:lnTo>
                  <a:lnTo>
                    <a:pt x="57297" y="15560"/>
                  </a:lnTo>
                  <a:lnTo>
                    <a:pt x="57953" y="19425"/>
                  </a:lnTo>
                  <a:lnTo>
                    <a:pt x="56096" y="28893"/>
                  </a:lnTo>
                  <a:lnTo>
                    <a:pt x="47117" y="47974"/>
                  </a:lnTo>
                  <a:lnTo>
                    <a:pt x="26965" y="73439"/>
                  </a:lnTo>
                  <a:lnTo>
                    <a:pt x="27149" y="74239"/>
                  </a:lnTo>
                  <a:lnTo>
                    <a:pt x="27977" y="74773"/>
                  </a:lnTo>
                  <a:lnTo>
                    <a:pt x="29234" y="75127"/>
                  </a:lnTo>
                  <a:lnTo>
                    <a:pt x="74221" y="70739"/>
                  </a:lnTo>
                  <a:lnTo>
                    <a:pt x="127000" y="75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429"/>
            <p:cNvSpPr/>
            <p:nvPr>
              <p:custDataLst>
                <p:tags r:id="rId181"/>
              </p:custDataLst>
            </p:nvPr>
          </p:nvSpPr>
          <p:spPr>
            <a:xfrm>
              <a:off x="2773423" y="4712935"/>
              <a:ext cx="103128" cy="261203"/>
            </a:xfrm>
            <a:custGeom>
              <a:avLst/>
              <a:gdLst/>
              <a:ahLst/>
              <a:cxnLst/>
              <a:rect l="0" t="0" r="0" b="0"/>
              <a:pathLst>
                <a:path w="103128" h="261203">
                  <a:moveTo>
                    <a:pt x="103127" y="30515"/>
                  </a:moveTo>
                  <a:lnTo>
                    <a:pt x="103127" y="30515"/>
                  </a:lnTo>
                  <a:lnTo>
                    <a:pt x="103127" y="14967"/>
                  </a:lnTo>
                  <a:lnTo>
                    <a:pt x="101716" y="13094"/>
                  </a:lnTo>
                  <a:lnTo>
                    <a:pt x="88821" y="2934"/>
                  </a:lnTo>
                  <a:lnTo>
                    <a:pt x="80541" y="618"/>
                  </a:lnTo>
                  <a:lnTo>
                    <a:pt x="75370" y="0"/>
                  </a:lnTo>
                  <a:lnTo>
                    <a:pt x="37496" y="10862"/>
                  </a:lnTo>
                  <a:lnTo>
                    <a:pt x="25980" y="16841"/>
                  </a:lnTo>
                  <a:lnTo>
                    <a:pt x="9007" y="31403"/>
                  </a:lnTo>
                  <a:lnTo>
                    <a:pt x="1794" y="40552"/>
                  </a:lnTo>
                  <a:lnTo>
                    <a:pt x="0" y="53085"/>
                  </a:lnTo>
                  <a:lnTo>
                    <a:pt x="2956" y="72245"/>
                  </a:lnTo>
                  <a:lnTo>
                    <a:pt x="7806" y="83633"/>
                  </a:lnTo>
                  <a:lnTo>
                    <a:pt x="40884" y="126024"/>
                  </a:lnTo>
                  <a:lnTo>
                    <a:pt x="70175" y="159552"/>
                  </a:lnTo>
                  <a:lnTo>
                    <a:pt x="78860" y="183911"/>
                  </a:lnTo>
                  <a:lnTo>
                    <a:pt x="79160" y="210099"/>
                  </a:lnTo>
                  <a:lnTo>
                    <a:pt x="68039" y="235733"/>
                  </a:lnTo>
                  <a:lnTo>
                    <a:pt x="54709" y="251090"/>
                  </a:lnTo>
                  <a:lnTo>
                    <a:pt x="38451" y="260108"/>
                  </a:lnTo>
                  <a:lnTo>
                    <a:pt x="26405" y="261202"/>
                  </a:lnTo>
                  <a:lnTo>
                    <a:pt x="20229" y="260507"/>
                  </a:lnTo>
                  <a:lnTo>
                    <a:pt x="15406" y="257926"/>
                  </a:lnTo>
                  <a:lnTo>
                    <a:pt x="8166" y="249414"/>
                  </a:lnTo>
                  <a:lnTo>
                    <a:pt x="1527" y="2019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9" name="SMARTInkShape-Group290"/>
          <p:cNvGrpSpPr/>
          <p:nvPr/>
        </p:nvGrpSpPr>
        <p:grpSpPr>
          <a:xfrm>
            <a:off x="1995506" y="4647116"/>
            <a:ext cx="415109" cy="236035"/>
            <a:chOff x="1995506" y="4647116"/>
            <a:chExt cx="415109" cy="236035"/>
          </a:xfrm>
        </p:grpSpPr>
        <p:sp>
          <p:nvSpPr>
            <p:cNvPr id="343" name="SMARTInkShape-1430"/>
            <p:cNvSpPr/>
            <p:nvPr>
              <p:custDataLst>
                <p:tags r:id="rId174"/>
              </p:custDataLst>
            </p:nvPr>
          </p:nvSpPr>
          <p:spPr>
            <a:xfrm>
              <a:off x="1995506" y="4675627"/>
              <a:ext cx="99995" cy="207524"/>
            </a:xfrm>
            <a:custGeom>
              <a:avLst/>
              <a:gdLst/>
              <a:ahLst/>
              <a:cxnLst/>
              <a:rect l="0" t="0" r="0" b="0"/>
              <a:pathLst>
                <a:path w="99995" h="207524">
                  <a:moveTo>
                    <a:pt x="30144" y="17023"/>
                  </a:moveTo>
                  <a:lnTo>
                    <a:pt x="30144" y="17023"/>
                  </a:lnTo>
                  <a:lnTo>
                    <a:pt x="35213" y="11248"/>
                  </a:lnTo>
                  <a:lnTo>
                    <a:pt x="41700" y="0"/>
                  </a:lnTo>
                  <a:lnTo>
                    <a:pt x="42081" y="734"/>
                  </a:lnTo>
                  <a:lnTo>
                    <a:pt x="42505" y="5315"/>
                  </a:lnTo>
                  <a:lnTo>
                    <a:pt x="21162" y="48628"/>
                  </a:lnTo>
                  <a:lnTo>
                    <a:pt x="3814" y="91253"/>
                  </a:lnTo>
                  <a:lnTo>
                    <a:pt x="0" y="118432"/>
                  </a:lnTo>
                  <a:lnTo>
                    <a:pt x="8983" y="152198"/>
                  </a:lnTo>
                  <a:lnTo>
                    <a:pt x="28421" y="178901"/>
                  </a:lnTo>
                  <a:lnTo>
                    <a:pt x="45312" y="196847"/>
                  </a:lnTo>
                  <a:lnTo>
                    <a:pt x="99994" y="2075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431"/>
            <p:cNvSpPr/>
            <p:nvPr>
              <p:custDataLst>
                <p:tags r:id="rId175"/>
              </p:custDataLst>
            </p:nvPr>
          </p:nvSpPr>
          <p:spPr>
            <a:xfrm>
              <a:off x="2362200" y="4680833"/>
              <a:ext cx="48415" cy="195968"/>
            </a:xfrm>
            <a:custGeom>
              <a:avLst/>
              <a:gdLst/>
              <a:ahLst/>
              <a:cxnLst/>
              <a:rect l="0" t="0" r="0" b="0"/>
              <a:pathLst>
                <a:path w="48415" h="19596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16463" y="2749"/>
                  </a:lnTo>
                  <a:lnTo>
                    <a:pt x="25191" y="9903"/>
                  </a:lnTo>
                  <a:lnTo>
                    <a:pt x="33774" y="22255"/>
                  </a:lnTo>
                  <a:lnTo>
                    <a:pt x="45128" y="52304"/>
                  </a:lnTo>
                  <a:lnTo>
                    <a:pt x="48414" y="84569"/>
                  </a:lnTo>
                  <a:lnTo>
                    <a:pt x="41740" y="132065"/>
                  </a:lnTo>
                  <a:lnTo>
                    <a:pt x="15253" y="177586"/>
                  </a:lnTo>
                  <a:lnTo>
                    <a:pt x="0" y="195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432"/>
            <p:cNvSpPr/>
            <p:nvPr>
              <p:custDataLst>
                <p:tags r:id="rId176"/>
              </p:custDataLst>
            </p:nvPr>
          </p:nvSpPr>
          <p:spPr>
            <a:xfrm>
              <a:off x="2254250" y="4663766"/>
              <a:ext cx="6351" cy="9835"/>
            </a:xfrm>
            <a:custGeom>
              <a:avLst/>
              <a:gdLst/>
              <a:ahLst/>
              <a:cxnLst/>
              <a:rect l="0" t="0" r="0" b="0"/>
              <a:pathLst>
                <a:path w="6351" h="9835">
                  <a:moveTo>
                    <a:pt x="0" y="9834"/>
                  </a:moveTo>
                  <a:lnTo>
                    <a:pt x="0" y="9834"/>
                  </a:lnTo>
                  <a:lnTo>
                    <a:pt x="0" y="0"/>
                  </a:lnTo>
                  <a:lnTo>
                    <a:pt x="6350" y="3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433"/>
            <p:cNvSpPr/>
            <p:nvPr>
              <p:custDataLst>
                <p:tags r:id="rId177"/>
              </p:custDataLst>
            </p:nvPr>
          </p:nvSpPr>
          <p:spPr>
            <a:xfrm>
              <a:off x="2247900" y="4749800"/>
              <a:ext cx="9958" cy="114301"/>
            </a:xfrm>
            <a:custGeom>
              <a:avLst/>
              <a:gdLst/>
              <a:ahLst/>
              <a:cxnLst/>
              <a:rect l="0" t="0" r="0" b="0"/>
              <a:pathLst>
                <a:path w="9958" h="1143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5026" y="14748"/>
                  </a:lnTo>
                  <a:lnTo>
                    <a:pt x="9957" y="56080"/>
                  </a:lnTo>
                  <a:lnTo>
                    <a:pt x="635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SMARTInkShape-1434"/>
            <p:cNvSpPr/>
            <p:nvPr>
              <p:custDataLst>
                <p:tags r:id="rId178"/>
              </p:custDataLst>
            </p:nvPr>
          </p:nvSpPr>
          <p:spPr>
            <a:xfrm>
              <a:off x="2159000" y="4647116"/>
              <a:ext cx="6351" cy="13785"/>
            </a:xfrm>
            <a:custGeom>
              <a:avLst/>
              <a:gdLst/>
              <a:ahLst/>
              <a:cxnLst/>
              <a:rect l="0" t="0" r="0" b="0"/>
              <a:pathLst>
                <a:path w="6351" h="13785">
                  <a:moveTo>
                    <a:pt x="0" y="13784"/>
                  </a:moveTo>
                  <a:lnTo>
                    <a:pt x="0" y="13784"/>
                  </a:lnTo>
                  <a:lnTo>
                    <a:pt x="0" y="1575"/>
                  </a:lnTo>
                  <a:lnTo>
                    <a:pt x="705" y="0"/>
                  </a:lnTo>
                  <a:lnTo>
                    <a:pt x="6350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SMARTInkShape-1435"/>
            <p:cNvSpPr/>
            <p:nvPr>
              <p:custDataLst>
                <p:tags r:id="rId179"/>
              </p:custDataLst>
            </p:nvPr>
          </p:nvSpPr>
          <p:spPr>
            <a:xfrm>
              <a:off x="2148992" y="4731011"/>
              <a:ext cx="15460" cy="120390"/>
            </a:xfrm>
            <a:custGeom>
              <a:avLst/>
              <a:gdLst/>
              <a:ahLst/>
              <a:cxnLst/>
              <a:rect l="0" t="0" r="0" b="0"/>
              <a:pathLst>
                <a:path w="15460" h="120390">
                  <a:moveTo>
                    <a:pt x="3658" y="6089"/>
                  </a:moveTo>
                  <a:lnTo>
                    <a:pt x="3658" y="6089"/>
                  </a:lnTo>
                  <a:lnTo>
                    <a:pt x="3658" y="622"/>
                  </a:lnTo>
                  <a:lnTo>
                    <a:pt x="2952" y="327"/>
                  </a:lnTo>
                  <a:lnTo>
                    <a:pt x="287" y="0"/>
                  </a:lnTo>
                  <a:lnTo>
                    <a:pt x="0" y="619"/>
                  </a:lnTo>
                  <a:lnTo>
                    <a:pt x="7608" y="15655"/>
                  </a:lnTo>
                  <a:lnTo>
                    <a:pt x="14894" y="63094"/>
                  </a:lnTo>
                  <a:lnTo>
                    <a:pt x="15459" y="107801"/>
                  </a:lnTo>
                  <a:lnTo>
                    <a:pt x="11937" y="120109"/>
                  </a:lnTo>
                  <a:lnTo>
                    <a:pt x="10008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SMARTInkShape-Group291"/>
          <p:cNvGrpSpPr/>
          <p:nvPr/>
        </p:nvGrpSpPr>
        <p:grpSpPr>
          <a:xfrm>
            <a:off x="3731320" y="4011771"/>
            <a:ext cx="1310581" cy="255430"/>
            <a:chOff x="3731320" y="4011771"/>
            <a:chExt cx="1310581" cy="255430"/>
          </a:xfrm>
        </p:grpSpPr>
        <p:sp>
          <p:nvSpPr>
            <p:cNvPr id="350" name="SMARTInkShape-1436"/>
            <p:cNvSpPr/>
            <p:nvPr>
              <p:custDataLst>
                <p:tags r:id="rId160"/>
              </p:custDataLst>
            </p:nvPr>
          </p:nvSpPr>
          <p:spPr>
            <a:xfrm>
              <a:off x="3731320" y="4134810"/>
              <a:ext cx="40581" cy="132391"/>
            </a:xfrm>
            <a:custGeom>
              <a:avLst/>
              <a:gdLst/>
              <a:ahLst/>
              <a:cxnLst/>
              <a:rect l="0" t="0" r="0" b="0"/>
              <a:pathLst>
                <a:path w="40581" h="132391">
                  <a:moveTo>
                    <a:pt x="40580" y="11740"/>
                  </a:moveTo>
                  <a:lnTo>
                    <a:pt x="40580" y="11740"/>
                  </a:lnTo>
                  <a:lnTo>
                    <a:pt x="40580" y="2280"/>
                  </a:lnTo>
                  <a:lnTo>
                    <a:pt x="39874" y="1200"/>
                  </a:lnTo>
                  <a:lnTo>
                    <a:pt x="38698" y="480"/>
                  </a:lnTo>
                  <a:lnTo>
                    <a:pt x="37209" y="0"/>
                  </a:lnTo>
                  <a:lnTo>
                    <a:pt x="35511" y="386"/>
                  </a:lnTo>
                  <a:lnTo>
                    <a:pt x="31742" y="2696"/>
                  </a:lnTo>
                  <a:lnTo>
                    <a:pt x="14845" y="24430"/>
                  </a:lnTo>
                  <a:lnTo>
                    <a:pt x="5752" y="45604"/>
                  </a:lnTo>
                  <a:lnTo>
                    <a:pt x="0" y="76337"/>
                  </a:lnTo>
                  <a:lnTo>
                    <a:pt x="908" y="95013"/>
                  </a:lnTo>
                  <a:lnTo>
                    <a:pt x="2788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437"/>
            <p:cNvSpPr/>
            <p:nvPr>
              <p:custDataLst>
                <p:tags r:id="rId161"/>
              </p:custDataLst>
            </p:nvPr>
          </p:nvSpPr>
          <p:spPr>
            <a:xfrm>
              <a:off x="3834664" y="4171950"/>
              <a:ext cx="66236" cy="87722"/>
            </a:xfrm>
            <a:custGeom>
              <a:avLst/>
              <a:gdLst/>
              <a:ahLst/>
              <a:cxnLst/>
              <a:rect l="0" t="0" r="0" b="0"/>
              <a:pathLst>
                <a:path w="66236" h="87722">
                  <a:moveTo>
                    <a:pt x="45186" y="12700"/>
                  </a:moveTo>
                  <a:lnTo>
                    <a:pt x="45186" y="12700"/>
                  </a:lnTo>
                  <a:lnTo>
                    <a:pt x="45186" y="9329"/>
                  </a:lnTo>
                  <a:lnTo>
                    <a:pt x="43775" y="8336"/>
                  </a:lnTo>
                  <a:lnTo>
                    <a:pt x="38444" y="7233"/>
                  </a:lnTo>
                  <a:lnTo>
                    <a:pt x="27509" y="9982"/>
                  </a:lnTo>
                  <a:lnTo>
                    <a:pt x="11961" y="18636"/>
                  </a:lnTo>
                  <a:lnTo>
                    <a:pt x="3844" y="28039"/>
                  </a:lnTo>
                  <a:lnTo>
                    <a:pt x="691" y="33509"/>
                  </a:lnTo>
                  <a:lnTo>
                    <a:pt x="0" y="39978"/>
                  </a:lnTo>
                  <a:lnTo>
                    <a:pt x="2996" y="54692"/>
                  </a:lnTo>
                  <a:lnTo>
                    <a:pt x="12616" y="75472"/>
                  </a:lnTo>
                  <a:lnTo>
                    <a:pt x="17123" y="79947"/>
                  </a:lnTo>
                  <a:lnTo>
                    <a:pt x="27774" y="84921"/>
                  </a:lnTo>
                  <a:lnTo>
                    <a:pt x="42301" y="87721"/>
                  </a:lnTo>
                  <a:lnTo>
                    <a:pt x="46790" y="85997"/>
                  </a:lnTo>
                  <a:lnTo>
                    <a:pt x="55541" y="78438"/>
                  </a:lnTo>
                  <a:lnTo>
                    <a:pt x="65031" y="62282"/>
                  </a:lnTo>
                  <a:lnTo>
                    <a:pt x="66235" y="48377"/>
                  </a:lnTo>
                  <a:lnTo>
                    <a:pt x="63714" y="33496"/>
                  </a:lnTo>
                  <a:lnTo>
                    <a:pt x="54360" y="13922"/>
                  </a:lnTo>
                  <a:lnTo>
                    <a:pt x="451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438"/>
            <p:cNvSpPr/>
            <p:nvPr>
              <p:custDataLst>
                <p:tags r:id="rId162"/>
              </p:custDataLst>
            </p:nvPr>
          </p:nvSpPr>
          <p:spPr>
            <a:xfrm>
              <a:off x="3943350" y="4138588"/>
              <a:ext cx="95251" cy="106128"/>
            </a:xfrm>
            <a:custGeom>
              <a:avLst/>
              <a:gdLst/>
              <a:ahLst/>
              <a:cxnLst/>
              <a:rect l="0" t="0" r="0" b="0"/>
              <a:pathLst>
                <a:path w="95251" h="106128">
                  <a:moveTo>
                    <a:pt x="0" y="46062"/>
                  </a:moveTo>
                  <a:lnTo>
                    <a:pt x="0" y="46062"/>
                  </a:lnTo>
                  <a:lnTo>
                    <a:pt x="0" y="42404"/>
                  </a:lnTo>
                  <a:lnTo>
                    <a:pt x="0" y="48812"/>
                  </a:lnTo>
                  <a:lnTo>
                    <a:pt x="1881" y="52693"/>
                  </a:lnTo>
                  <a:lnTo>
                    <a:pt x="3371" y="54716"/>
                  </a:lnTo>
                  <a:lnTo>
                    <a:pt x="5761" y="72466"/>
                  </a:lnTo>
                  <a:lnTo>
                    <a:pt x="6327" y="106127"/>
                  </a:lnTo>
                  <a:lnTo>
                    <a:pt x="15188" y="61942"/>
                  </a:lnTo>
                  <a:lnTo>
                    <a:pt x="32356" y="20523"/>
                  </a:lnTo>
                  <a:lnTo>
                    <a:pt x="40486" y="6489"/>
                  </a:lnTo>
                  <a:lnTo>
                    <a:pt x="48802" y="252"/>
                  </a:lnTo>
                  <a:lnTo>
                    <a:pt x="52996" y="0"/>
                  </a:lnTo>
                  <a:lnTo>
                    <a:pt x="61419" y="3482"/>
                  </a:lnTo>
                  <a:lnTo>
                    <a:pt x="67984" y="11616"/>
                  </a:lnTo>
                  <a:lnTo>
                    <a:pt x="83846" y="45262"/>
                  </a:lnTo>
                  <a:lnTo>
                    <a:pt x="95250" y="96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439"/>
            <p:cNvSpPr/>
            <p:nvPr>
              <p:custDataLst>
                <p:tags r:id="rId163"/>
              </p:custDataLst>
            </p:nvPr>
          </p:nvSpPr>
          <p:spPr>
            <a:xfrm>
              <a:off x="4122670" y="4134451"/>
              <a:ext cx="42931" cy="128421"/>
            </a:xfrm>
            <a:custGeom>
              <a:avLst/>
              <a:gdLst/>
              <a:ahLst/>
              <a:cxnLst/>
              <a:rect l="0" t="0" r="0" b="0"/>
              <a:pathLst>
                <a:path w="42931" h="128421">
                  <a:moveTo>
                    <a:pt x="42930" y="18449"/>
                  </a:moveTo>
                  <a:lnTo>
                    <a:pt x="42930" y="18449"/>
                  </a:lnTo>
                  <a:lnTo>
                    <a:pt x="42930" y="15078"/>
                  </a:lnTo>
                  <a:lnTo>
                    <a:pt x="36188" y="6239"/>
                  </a:lnTo>
                  <a:lnTo>
                    <a:pt x="30996" y="2440"/>
                  </a:lnTo>
                  <a:lnTo>
                    <a:pt x="24107" y="300"/>
                  </a:lnTo>
                  <a:lnTo>
                    <a:pt x="21915" y="0"/>
                  </a:lnTo>
                  <a:lnTo>
                    <a:pt x="15716" y="3429"/>
                  </a:lnTo>
                  <a:lnTo>
                    <a:pt x="12087" y="6319"/>
                  </a:lnTo>
                  <a:lnTo>
                    <a:pt x="3610" y="20499"/>
                  </a:lnTo>
                  <a:lnTo>
                    <a:pt x="0" y="34735"/>
                  </a:lnTo>
                  <a:lnTo>
                    <a:pt x="2301" y="51261"/>
                  </a:lnTo>
                  <a:lnTo>
                    <a:pt x="21087" y="96297"/>
                  </a:lnTo>
                  <a:lnTo>
                    <a:pt x="23512" y="117870"/>
                  </a:lnTo>
                  <a:lnTo>
                    <a:pt x="21835" y="124490"/>
                  </a:lnTo>
                  <a:lnTo>
                    <a:pt x="20400" y="127243"/>
                  </a:lnTo>
                  <a:lnTo>
                    <a:pt x="18738" y="128373"/>
                  </a:lnTo>
                  <a:lnTo>
                    <a:pt x="16924" y="128420"/>
                  </a:lnTo>
                  <a:lnTo>
                    <a:pt x="15010" y="127747"/>
                  </a:lnTo>
                  <a:lnTo>
                    <a:pt x="11180" y="10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440"/>
            <p:cNvSpPr/>
            <p:nvPr>
              <p:custDataLst>
                <p:tags r:id="rId164"/>
              </p:custDataLst>
            </p:nvPr>
          </p:nvSpPr>
          <p:spPr>
            <a:xfrm>
              <a:off x="4229100" y="419100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0" y="4813"/>
                  </a:lnTo>
                  <a:lnTo>
                    <a:pt x="705" y="15454"/>
                  </a:lnTo>
                  <a:lnTo>
                    <a:pt x="63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SMARTInkShape-1441"/>
            <p:cNvSpPr/>
            <p:nvPr>
              <p:custDataLst>
                <p:tags r:id="rId165"/>
              </p:custDataLst>
            </p:nvPr>
          </p:nvSpPr>
          <p:spPr>
            <a:xfrm>
              <a:off x="4241800" y="408940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0" y="57150"/>
                  </a:moveTo>
                  <a:lnTo>
                    <a:pt x="0" y="57150"/>
                  </a:lnTo>
                  <a:lnTo>
                    <a:pt x="705" y="25362"/>
                  </a:lnTo>
                  <a:lnTo>
                    <a:pt x="5069" y="11905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6" name="SMARTInkShape-1442"/>
            <p:cNvSpPr/>
            <p:nvPr>
              <p:custDataLst>
                <p:tags r:id="rId166"/>
              </p:custDataLst>
            </p:nvPr>
          </p:nvSpPr>
          <p:spPr>
            <a:xfrm>
              <a:off x="4326289" y="4121512"/>
              <a:ext cx="50536" cy="142811"/>
            </a:xfrm>
            <a:custGeom>
              <a:avLst/>
              <a:gdLst/>
              <a:ahLst/>
              <a:cxnLst/>
              <a:rect l="0" t="0" r="0" b="0"/>
              <a:pathLst>
                <a:path w="50536" h="142811">
                  <a:moveTo>
                    <a:pt x="42511" y="18688"/>
                  </a:moveTo>
                  <a:lnTo>
                    <a:pt x="42511" y="18688"/>
                  </a:lnTo>
                  <a:lnTo>
                    <a:pt x="42511" y="15317"/>
                  </a:lnTo>
                  <a:lnTo>
                    <a:pt x="44392" y="11781"/>
                  </a:lnTo>
                  <a:lnTo>
                    <a:pt x="45882" y="9850"/>
                  </a:lnTo>
                  <a:lnTo>
                    <a:pt x="46169" y="7857"/>
                  </a:lnTo>
                  <a:lnTo>
                    <a:pt x="44607" y="3761"/>
                  </a:lnTo>
                  <a:lnTo>
                    <a:pt x="43202" y="2387"/>
                  </a:lnTo>
                  <a:lnTo>
                    <a:pt x="39761" y="860"/>
                  </a:lnTo>
                  <a:lnTo>
                    <a:pt x="30486" y="0"/>
                  </a:lnTo>
                  <a:lnTo>
                    <a:pt x="15429" y="6487"/>
                  </a:lnTo>
                  <a:lnTo>
                    <a:pt x="7427" y="13500"/>
                  </a:lnTo>
                  <a:lnTo>
                    <a:pt x="4305" y="17346"/>
                  </a:lnTo>
                  <a:lnTo>
                    <a:pt x="836" y="27263"/>
                  </a:lnTo>
                  <a:lnTo>
                    <a:pt x="0" y="38022"/>
                  </a:lnTo>
                  <a:lnTo>
                    <a:pt x="1980" y="47507"/>
                  </a:lnTo>
                  <a:lnTo>
                    <a:pt x="19140" y="70163"/>
                  </a:lnTo>
                  <a:lnTo>
                    <a:pt x="39148" y="95021"/>
                  </a:lnTo>
                  <a:lnTo>
                    <a:pt x="50313" y="120314"/>
                  </a:lnTo>
                  <a:lnTo>
                    <a:pt x="50535" y="125950"/>
                  </a:lnTo>
                  <a:lnTo>
                    <a:pt x="47018" y="135975"/>
                  </a:lnTo>
                  <a:lnTo>
                    <a:pt x="44104" y="139212"/>
                  </a:lnTo>
                  <a:lnTo>
                    <a:pt x="37104" y="142810"/>
                  </a:lnTo>
                  <a:lnTo>
                    <a:pt x="33262" y="142358"/>
                  </a:lnTo>
                  <a:lnTo>
                    <a:pt x="25230" y="138093"/>
                  </a:lnTo>
                  <a:lnTo>
                    <a:pt x="22523" y="134275"/>
                  </a:lnTo>
                  <a:lnTo>
                    <a:pt x="17111" y="1139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443"/>
            <p:cNvSpPr/>
            <p:nvPr>
              <p:custDataLst>
                <p:tags r:id="rId167"/>
              </p:custDataLst>
            </p:nvPr>
          </p:nvSpPr>
          <p:spPr>
            <a:xfrm>
              <a:off x="4477698" y="4027045"/>
              <a:ext cx="30803" cy="231356"/>
            </a:xfrm>
            <a:custGeom>
              <a:avLst/>
              <a:gdLst/>
              <a:ahLst/>
              <a:cxnLst/>
              <a:rect l="0" t="0" r="0" b="0"/>
              <a:pathLst>
                <a:path w="30803" h="231356">
                  <a:moveTo>
                    <a:pt x="5402" y="11555"/>
                  </a:moveTo>
                  <a:lnTo>
                    <a:pt x="5402" y="11555"/>
                  </a:lnTo>
                  <a:lnTo>
                    <a:pt x="12144" y="8184"/>
                  </a:lnTo>
                  <a:lnTo>
                    <a:pt x="14130" y="6486"/>
                  </a:lnTo>
                  <a:lnTo>
                    <a:pt x="17631" y="1430"/>
                  </a:lnTo>
                  <a:lnTo>
                    <a:pt x="20950" y="0"/>
                  </a:lnTo>
                  <a:lnTo>
                    <a:pt x="21412" y="1029"/>
                  </a:lnTo>
                  <a:lnTo>
                    <a:pt x="17780" y="40863"/>
                  </a:lnTo>
                  <a:lnTo>
                    <a:pt x="13146" y="76213"/>
                  </a:lnTo>
                  <a:lnTo>
                    <a:pt x="5259" y="120439"/>
                  </a:lnTo>
                  <a:lnTo>
                    <a:pt x="278" y="160298"/>
                  </a:lnTo>
                  <a:lnTo>
                    <a:pt x="0" y="203162"/>
                  </a:lnTo>
                  <a:lnTo>
                    <a:pt x="2531" y="221832"/>
                  </a:lnTo>
                  <a:lnTo>
                    <a:pt x="4899" y="227234"/>
                  </a:lnTo>
                  <a:lnTo>
                    <a:pt x="7889" y="230130"/>
                  </a:lnTo>
                  <a:lnTo>
                    <a:pt x="11293" y="231355"/>
                  </a:lnTo>
                  <a:lnTo>
                    <a:pt x="14974" y="230759"/>
                  </a:lnTo>
                  <a:lnTo>
                    <a:pt x="22827" y="226337"/>
                  </a:lnTo>
                  <a:lnTo>
                    <a:pt x="25485" y="222477"/>
                  </a:lnTo>
                  <a:lnTo>
                    <a:pt x="30802" y="2020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444"/>
            <p:cNvSpPr/>
            <p:nvPr>
              <p:custDataLst>
                <p:tags r:id="rId168"/>
              </p:custDataLst>
            </p:nvPr>
          </p:nvSpPr>
          <p:spPr>
            <a:xfrm>
              <a:off x="4452233" y="4152900"/>
              <a:ext cx="88018" cy="6351"/>
            </a:xfrm>
            <a:custGeom>
              <a:avLst/>
              <a:gdLst/>
              <a:ahLst/>
              <a:cxnLst/>
              <a:rect l="0" t="0" r="0" b="0"/>
              <a:pathLst>
                <a:path w="88018" h="6351">
                  <a:moveTo>
                    <a:pt x="5467" y="6350"/>
                  </a:moveTo>
                  <a:lnTo>
                    <a:pt x="5467" y="6350"/>
                  </a:lnTo>
                  <a:lnTo>
                    <a:pt x="0" y="6350"/>
                  </a:lnTo>
                  <a:lnTo>
                    <a:pt x="11785" y="4468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445"/>
            <p:cNvSpPr/>
            <p:nvPr>
              <p:custDataLst>
                <p:tags r:id="rId169"/>
              </p:custDataLst>
            </p:nvPr>
          </p:nvSpPr>
          <p:spPr>
            <a:xfrm>
              <a:off x="4567392" y="4135447"/>
              <a:ext cx="44788" cy="119054"/>
            </a:xfrm>
            <a:custGeom>
              <a:avLst/>
              <a:gdLst/>
              <a:ahLst/>
              <a:cxnLst/>
              <a:rect l="0" t="0" r="0" b="0"/>
              <a:pathLst>
                <a:path w="44788" h="119054">
                  <a:moveTo>
                    <a:pt x="17308" y="42853"/>
                  </a:moveTo>
                  <a:lnTo>
                    <a:pt x="17308" y="42853"/>
                  </a:lnTo>
                  <a:lnTo>
                    <a:pt x="17308" y="48320"/>
                  </a:lnTo>
                  <a:lnTo>
                    <a:pt x="10566" y="48941"/>
                  </a:lnTo>
                  <a:lnTo>
                    <a:pt x="9991" y="47617"/>
                  </a:lnTo>
                  <a:lnTo>
                    <a:pt x="13115" y="42383"/>
                  </a:lnTo>
                  <a:lnTo>
                    <a:pt x="40993" y="16960"/>
                  </a:lnTo>
                  <a:lnTo>
                    <a:pt x="43680" y="12891"/>
                  </a:lnTo>
                  <a:lnTo>
                    <a:pt x="44768" y="9472"/>
                  </a:lnTo>
                  <a:lnTo>
                    <a:pt x="44787" y="6488"/>
                  </a:lnTo>
                  <a:lnTo>
                    <a:pt x="44094" y="3793"/>
                  </a:lnTo>
                  <a:lnTo>
                    <a:pt x="41515" y="1996"/>
                  </a:lnTo>
                  <a:lnTo>
                    <a:pt x="33006" y="0"/>
                  </a:lnTo>
                  <a:lnTo>
                    <a:pt x="25931" y="994"/>
                  </a:lnTo>
                  <a:lnTo>
                    <a:pt x="23057" y="2247"/>
                  </a:lnTo>
                  <a:lnTo>
                    <a:pt x="12269" y="17494"/>
                  </a:lnTo>
                  <a:lnTo>
                    <a:pt x="1757" y="47930"/>
                  </a:lnTo>
                  <a:lnTo>
                    <a:pt x="0" y="72031"/>
                  </a:lnTo>
                  <a:lnTo>
                    <a:pt x="2090" y="86160"/>
                  </a:lnTo>
                  <a:lnTo>
                    <a:pt x="9133" y="99495"/>
                  </a:lnTo>
                  <a:lnTo>
                    <a:pt x="18613" y="110360"/>
                  </a:lnTo>
                  <a:lnTo>
                    <a:pt x="36358" y="1190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446"/>
            <p:cNvSpPr/>
            <p:nvPr>
              <p:custDataLst>
                <p:tags r:id="rId170"/>
              </p:custDataLst>
            </p:nvPr>
          </p:nvSpPr>
          <p:spPr>
            <a:xfrm>
              <a:off x="4655701" y="4148715"/>
              <a:ext cx="80073" cy="96324"/>
            </a:xfrm>
            <a:custGeom>
              <a:avLst/>
              <a:gdLst/>
              <a:ahLst/>
              <a:cxnLst/>
              <a:rect l="0" t="0" r="0" b="0"/>
              <a:pathLst>
                <a:path w="80073" h="96324">
                  <a:moveTo>
                    <a:pt x="11549" y="23235"/>
                  </a:moveTo>
                  <a:lnTo>
                    <a:pt x="11549" y="23235"/>
                  </a:lnTo>
                  <a:lnTo>
                    <a:pt x="11549" y="16493"/>
                  </a:lnTo>
                  <a:lnTo>
                    <a:pt x="13430" y="11302"/>
                  </a:lnTo>
                  <a:lnTo>
                    <a:pt x="17016" y="5591"/>
                  </a:lnTo>
                  <a:lnTo>
                    <a:pt x="17310" y="5828"/>
                  </a:lnTo>
                  <a:lnTo>
                    <a:pt x="17637" y="7972"/>
                  </a:lnTo>
                  <a:lnTo>
                    <a:pt x="11804" y="49781"/>
                  </a:lnTo>
                  <a:lnTo>
                    <a:pt x="4675" y="83681"/>
                  </a:lnTo>
                  <a:lnTo>
                    <a:pt x="0" y="96323"/>
                  </a:lnTo>
                  <a:lnTo>
                    <a:pt x="5932" y="88400"/>
                  </a:lnTo>
                  <a:lnTo>
                    <a:pt x="26636" y="42364"/>
                  </a:lnTo>
                  <a:lnTo>
                    <a:pt x="52445" y="5141"/>
                  </a:lnTo>
                  <a:lnTo>
                    <a:pt x="55041" y="2706"/>
                  </a:lnTo>
                  <a:lnTo>
                    <a:pt x="61688" y="0"/>
                  </a:lnTo>
                  <a:lnTo>
                    <a:pt x="64729" y="689"/>
                  </a:lnTo>
                  <a:lnTo>
                    <a:pt x="69992" y="5219"/>
                  </a:lnTo>
                  <a:lnTo>
                    <a:pt x="76923" y="15702"/>
                  </a:lnTo>
                  <a:lnTo>
                    <a:pt x="80072" y="34487"/>
                  </a:lnTo>
                  <a:lnTo>
                    <a:pt x="75049" y="86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447"/>
            <p:cNvSpPr/>
            <p:nvPr>
              <p:custDataLst>
                <p:tags r:id="rId171"/>
              </p:custDataLst>
            </p:nvPr>
          </p:nvSpPr>
          <p:spPr>
            <a:xfrm>
              <a:off x="4834851" y="4011771"/>
              <a:ext cx="75520" cy="252730"/>
            </a:xfrm>
            <a:custGeom>
              <a:avLst/>
              <a:gdLst/>
              <a:ahLst/>
              <a:cxnLst/>
              <a:rect l="0" t="0" r="0" b="0"/>
              <a:pathLst>
                <a:path w="75520" h="252730">
                  <a:moveTo>
                    <a:pt x="67349" y="14129"/>
                  </a:moveTo>
                  <a:lnTo>
                    <a:pt x="67349" y="14129"/>
                  </a:lnTo>
                  <a:lnTo>
                    <a:pt x="67349" y="1919"/>
                  </a:lnTo>
                  <a:lnTo>
                    <a:pt x="68760" y="345"/>
                  </a:lnTo>
                  <a:lnTo>
                    <a:pt x="71112" y="0"/>
                  </a:lnTo>
                  <a:lnTo>
                    <a:pt x="74091" y="477"/>
                  </a:lnTo>
                  <a:lnTo>
                    <a:pt x="75371" y="2205"/>
                  </a:lnTo>
                  <a:lnTo>
                    <a:pt x="75519" y="4769"/>
                  </a:lnTo>
                  <a:lnTo>
                    <a:pt x="68164" y="42608"/>
                  </a:lnTo>
                  <a:lnTo>
                    <a:pt x="55855" y="86051"/>
                  </a:lnTo>
                  <a:lnTo>
                    <a:pt x="46775" y="117048"/>
                  </a:lnTo>
                  <a:lnTo>
                    <a:pt x="31065" y="153227"/>
                  </a:lnTo>
                  <a:lnTo>
                    <a:pt x="18578" y="194024"/>
                  </a:lnTo>
                  <a:lnTo>
                    <a:pt x="3126" y="235983"/>
                  </a:lnTo>
                  <a:lnTo>
                    <a:pt x="0" y="246316"/>
                  </a:lnTo>
                  <a:lnTo>
                    <a:pt x="577" y="249354"/>
                  </a:lnTo>
                  <a:lnTo>
                    <a:pt x="2374" y="251379"/>
                  </a:lnTo>
                  <a:lnTo>
                    <a:pt x="4982" y="252729"/>
                  </a:lnTo>
                  <a:lnTo>
                    <a:pt x="8837" y="252218"/>
                  </a:lnTo>
                  <a:lnTo>
                    <a:pt x="18766" y="247887"/>
                  </a:lnTo>
                  <a:lnTo>
                    <a:pt x="36256" y="234144"/>
                  </a:lnTo>
                  <a:lnTo>
                    <a:pt x="67349" y="191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448"/>
            <p:cNvSpPr/>
            <p:nvPr>
              <p:custDataLst>
                <p:tags r:id="rId172"/>
              </p:custDataLst>
            </p:nvPr>
          </p:nvSpPr>
          <p:spPr>
            <a:xfrm>
              <a:off x="4831905" y="4127500"/>
              <a:ext cx="159196" cy="19051"/>
            </a:xfrm>
            <a:custGeom>
              <a:avLst/>
              <a:gdLst/>
              <a:ahLst/>
              <a:cxnLst/>
              <a:rect l="0" t="0" r="0" b="0"/>
              <a:pathLst>
                <a:path w="159196" h="19051">
                  <a:moveTo>
                    <a:pt x="25845" y="19050"/>
                  </a:moveTo>
                  <a:lnTo>
                    <a:pt x="25845" y="19050"/>
                  </a:lnTo>
                  <a:lnTo>
                    <a:pt x="7149" y="13288"/>
                  </a:lnTo>
                  <a:lnTo>
                    <a:pt x="838" y="12961"/>
                  </a:lnTo>
                  <a:lnTo>
                    <a:pt x="0" y="12169"/>
                  </a:lnTo>
                  <a:lnTo>
                    <a:pt x="855" y="10935"/>
                  </a:lnTo>
                  <a:lnTo>
                    <a:pt x="2835" y="9406"/>
                  </a:lnTo>
                  <a:lnTo>
                    <a:pt x="15734" y="7255"/>
                  </a:lnTo>
                  <a:lnTo>
                    <a:pt x="49817" y="6618"/>
                  </a:lnTo>
                  <a:lnTo>
                    <a:pt x="92292" y="3058"/>
                  </a:lnTo>
                  <a:lnTo>
                    <a:pt x="159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449"/>
            <p:cNvSpPr/>
            <p:nvPr>
              <p:custDataLst>
                <p:tags r:id="rId173"/>
              </p:custDataLst>
            </p:nvPr>
          </p:nvSpPr>
          <p:spPr>
            <a:xfrm>
              <a:off x="5026973" y="4178300"/>
              <a:ext cx="14928" cy="6351"/>
            </a:xfrm>
            <a:custGeom>
              <a:avLst/>
              <a:gdLst/>
              <a:ahLst/>
              <a:cxnLst/>
              <a:rect l="0" t="0" r="0" b="0"/>
              <a:pathLst>
                <a:path w="14928" h="6351">
                  <a:moveTo>
                    <a:pt x="14927" y="0"/>
                  </a:moveTo>
                  <a:lnTo>
                    <a:pt x="14927" y="0"/>
                  </a:lnTo>
                  <a:lnTo>
                    <a:pt x="11556" y="0"/>
                  </a:lnTo>
                  <a:lnTo>
                    <a:pt x="8020" y="1881"/>
                  </a:lnTo>
                  <a:lnTo>
                    <a:pt x="4095" y="4364"/>
                  </a:lnTo>
                  <a:lnTo>
                    <a:pt x="0" y="5467"/>
                  </a:lnTo>
                  <a:lnTo>
                    <a:pt x="37" y="5761"/>
                  </a:lnTo>
                  <a:lnTo>
                    <a:pt x="85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8" name="SMARTInkShape-Group292"/>
          <p:cNvGrpSpPr/>
          <p:nvPr/>
        </p:nvGrpSpPr>
        <p:grpSpPr>
          <a:xfrm>
            <a:off x="3238500" y="4059579"/>
            <a:ext cx="136270" cy="175872"/>
            <a:chOff x="3238500" y="4059579"/>
            <a:chExt cx="136270" cy="175872"/>
          </a:xfrm>
        </p:grpSpPr>
        <p:sp>
          <p:nvSpPr>
            <p:cNvPr id="365" name="SMARTInkShape-1450"/>
            <p:cNvSpPr/>
            <p:nvPr>
              <p:custDataLst>
                <p:tags r:id="rId157"/>
              </p:custDataLst>
            </p:nvPr>
          </p:nvSpPr>
          <p:spPr>
            <a:xfrm>
              <a:off x="3238500" y="4146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4965"/>
                  </a:lnTo>
                  <a:lnTo>
                    <a:pt x="706" y="68540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451"/>
            <p:cNvSpPr/>
            <p:nvPr>
              <p:custDataLst>
                <p:tags r:id="rId158"/>
              </p:custDataLst>
            </p:nvPr>
          </p:nvSpPr>
          <p:spPr>
            <a:xfrm>
              <a:off x="3252083" y="4059579"/>
              <a:ext cx="5468" cy="29822"/>
            </a:xfrm>
            <a:custGeom>
              <a:avLst/>
              <a:gdLst/>
              <a:ahLst/>
              <a:cxnLst/>
              <a:rect l="0" t="0" r="0" b="0"/>
              <a:pathLst>
                <a:path w="5468" h="29822">
                  <a:moveTo>
                    <a:pt x="5467" y="29821"/>
                  </a:moveTo>
                  <a:lnTo>
                    <a:pt x="5467" y="29821"/>
                  </a:lnTo>
                  <a:lnTo>
                    <a:pt x="4761" y="11659"/>
                  </a:lnTo>
                  <a:lnTo>
                    <a:pt x="0" y="0"/>
                  </a:lnTo>
                  <a:lnTo>
                    <a:pt x="5467" y="10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452"/>
            <p:cNvSpPr/>
            <p:nvPr>
              <p:custDataLst>
                <p:tags r:id="rId159"/>
              </p:custDataLst>
            </p:nvPr>
          </p:nvSpPr>
          <p:spPr>
            <a:xfrm>
              <a:off x="3318496" y="4093494"/>
              <a:ext cx="56274" cy="141957"/>
            </a:xfrm>
            <a:custGeom>
              <a:avLst/>
              <a:gdLst/>
              <a:ahLst/>
              <a:cxnLst/>
              <a:rect l="0" t="0" r="0" b="0"/>
              <a:pathLst>
                <a:path w="56274" h="141957">
                  <a:moveTo>
                    <a:pt x="40654" y="27656"/>
                  </a:moveTo>
                  <a:lnTo>
                    <a:pt x="40654" y="27656"/>
                  </a:lnTo>
                  <a:lnTo>
                    <a:pt x="40654" y="24285"/>
                  </a:lnTo>
                  <a:lnTo>
                    <a:pt x="38772" y="20749"/>
                  </a:lnTo>
                  <a:lnTo>
                    <a:pt x="25907" y="3531"/>
                  </a:lnTo>
                  <a:lnTo>
                    <a:pt x="22356" y="989"/>
                  </a:lnTo>
                  <a:lnTo>
                    <a:pt x="19283" y="0"/>
                  </a:lnTo>
                  <a:lnTo>
                    <a:pt x="16529" y="47"/>
                  </a:lnTo>
                  <a:lnTo>
                    <a:pt x="11587" y="1979"/>
                  </a:lnTo>
                  <a:lnTo>
                    <a:pt x="7039" y="5190"/>
                  </a:lnTo>
                  <a:lnTo>
                    <a:pt x="512" y="17707"/>
                  </a:lnTo>
                  <a:lnTo>
                    <a:pt x="0" y="26997"/>
                  </a:lnTo>
                  <a:lnTo>
                    <a:pt x="5420" y="44459"/>
                  </a:lnTo>
                  <a:lnTo>
                    <a:pt x="42337" y="86290"/>
                  </a:lnTo>
                  <a:lnTo>
                    <a:pt x="51985" y="98165"/>
                  </a:lnTo>
                  <a:lnTo>
                    <a:pt x="56273" y="110499"/>
                  </a:lnTo>
                  <a:lnTo>
                    <a:pt x="56006" y="116046"/>
                  </a:lnTo>
                  <a:lnTo>
                    <a:pt x="51946" y="125972"/>
                  </a:lnTo>
                  <a:lnTo>
                    <a:pt x="34984" y="139493"/>
                  </a:lnTo>
                  <a:lnTo>
                    <a:pt x="8904" y="141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3" name="SMARTInkShape-Group293"/>
          <p:cNvGrpSpPr/>
          <p:nvPr/>
        </p:nvGrpSpPr>
        <p:grpSpPr>
          <a:xfrm>
            <a:off x="2631591" y="3838515"/>
            <a:ext cx="175110" cy="435036"/>
            <a:chOff x="2631591" y="3838515"/>
            <a:chExt cx="175110" cy="435036"/>
          </a:xfrm>
        </p:grpSpPr>
        <p:sp>
          <p:nvSpPr>
            <p:cNvPr id="369" name="SMARTInkShape-1453"/>
            <p:cNvSpPr/>
            <p:nvPr>
              <p:custDataLst>
                <p:tags r:id="rId153"/>
              </p:custDataLst>
            </p:nvPr>
          </p:nvSpPr>
          <p:spPr>
            <a:xfrm>
              <a:off x="2647950" y="4026783"/>
              <a:ext cx="12299" cy="246768"/>
            </a:xfrm>
            <a:custGeom>
              <a:avLst/>
              <a:gdLst/>
              <a:ahLst/>
              <a:cxnLst/>
              <a:rect l="0" t="0" r="0" b="0"/>
              <a:pathLst>
                <a:path w="12299" h="2467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10662" y="39006"/>
                  </a:lnTo>
                  <a:lnTo>
                    <a:pt x="12298" y="85365"/>
                  </a:lnTo>
                  <a:lnTo>
                    <a:pt x="10699" y="127213"/>
                  </a:lnTo>
                  <a:lnTo>
                    <a:pt x="7209" y="172116"/>
                  </a:lnTo>
                  <a:lnTo>
                    <a:pt x="6520" y="210802"/>
                  </a:lnTo>
                  <a:lnTo>
                    <a:pt x="6350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0" name="SMARTInkShape-1454"/>
            <p:cNvSpPr/>
            <p:nvPr>
              <p:custDataLst>
                <p:tags r:id="rId154"/>
              </p:custDataLst>
            </p:nvPr>
          </p:nvSpPr>
          <p:spPr>
            <a:xfrm>
              <a:off x="2641861" y="3989569"/>
              <a:ext cx="158490" cy="68082"/>
            </a:xfrm>
            <a:custGeom>
              <a:avLst/>
              <a:gdLst/>
              <a:ahLst/>
              <a:cxnLst/>
              <a:rect l="0" t="0" r="0" b="0"/>
              <a:pathLst>
                <a:path w="158490" h="68082">
                  <a:moveTo>
                    <a:pt x="6089" y="68081"/>
                  </a:moveTo>
                  <a:lnTo>
                    <a:pt x="6089" y="68081"/>
                  </a:lnTo>
                  <a:lnTo>
                    <a:pt x="1725" y="57942"/>
                  </a:lnTo>
                  <a:lnTo>
                    <a:pt x="0" y="41599"/>
                  </a:lnTo>
                  <a:lnTo>
                    <a:pt x="1737" y="36791"/>
                  </a:lnTo>
                  <a:lnTo>
                    <a:pt x="11971" y="24584"/>
                  </a:lnTo>
                  <a:lnTo>
                    <a:pt x="40366" y="12703"/>
                  </a:lnTo>
                  <a:lnTo>
                    <a:pt x="80059" y="3616"/>
                  </a:lnTo>
                  <a:lnTo>
                    <a:pt x="122509" y="0"/>
                  </a:lnTo>
                  <a:lnTo>
                    <a:pt x="158489" y="4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1" name="SMARTInkShape-1455"/>
            <p:cNvSpPr/>
            <p:nvPr>
              <p:custDataLst>
                <p:tags r:id="rId155"/>
              </p:custDataLst>
            </p:nvPr>
          </p:nvSpPr>
          <p:spPr>
            <a:xfrm>
              <a:off x="2631591" y="4121150"/>
              <a:ext cx="149710" cy="47822"/>
            </a:xfrm>
            <a:custGeom>
              <a:avLst/>
              <a:gdLst/>
              <a:ahLst/>
              <a:cxnLst/>
              <a:rect l="0" t="0" r="0" b="0"/>
              <a:pathLst>
                <a:path w="149710" h="47822">
                  <a:moveTo>
                    <a:pt x="3659" y="44450"/>
                  </a:moveTo>
                  <a:lnTo>
                    <a:pt x="3659" y="44450"/>
                  </a:lnTo>
                  <a:lnTo>
                    <a:pt x="288" y="47821"/>
                  </a:lnTo>
                  <a:lnTo>
                    <a:pt x="0" y="47403"/>
                  </a:lnTo>
                  <a:lnTo>
                    <a:pt x="1563" y="43175"/>
                  </a:lnTo>
                  <a:lnTo>
                    <a:pt x="16522" y="32862"/>
                  </a:lnTo>
                  <a:lnTo>
                    <a:pt x="54047" y="21098"/>
                  </a:lnTo>
                  <a:lnTo>
                    <a:pt x="94867" y="10642"/>
                  </a:lnTo>
                  <a:lnTo>
                    <a:pt x="1497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2" name="SMARTInkShape-1456"/>
            <p:cNvSpPr/>
            <p:nvPr>
              <p:custDataLst>
                <p:tags r:id="rId156"/>
              </p:custDataLst>
            </p:nvPr>
          </p:nvSpPr>
          <p:spPr>
            <a:xfrm>
              <a:off x="2692691" y="3838515"/>
              <a:ext cx="114010" cy="74421"/>
            </a:xfrm>
            <a:custGeom>
              <a:avLst/>
              <a:gdLst/>
              <a:ahLst/>
              <a:cxnLst/>
              <a:rect l="0" t="0" r="0" b="0"/>
              <a:pathLst>
                <a:path w="114010" h="74421">
                  <a:moveTo>
                    <a:pt x="18759" y="9585"/>
                  </a:moveTo>
                  <a:lnTo>
                    <a:pt x="18759" y="9585"/>
                  </a:lnTo>
                  <a:lnTo>
                    <a:pt x="8634" y="34906"/>
                  </a:lnTo>
                  <a:lnTo>
                    <a:pt x="364" y="74029"/>
                  </a:lnTo>
                  <a:lnTo>
                    <a:pt x="146" y="74420"/>
                  </a:lnTo>
                  <a:lnTo>
                    <a:pt x="0" y="73975"/>
                  </a:lnTo>
                  <a:lnTo>
                    <a:pt x="5542" y="58052"/>
                  </a:lnTo>
                  <a:lnTo>
                    <a:pt x="28532" y="12654"/>
                  </a:lnTo>
                  <a:lnTo>
                    <a:pt x="41410" y="1558"/>
                  </a:lnTo>
                  <a:lnTo>
                    <a:pt x="44443" y="0"/>
                  </a:lnTo>
                  <a:lnTo>
                    <a:pt x="53457" y="151"/>
                  </a:lnTo>
                  <a:lnTo>
                    <a:pt x="58824" y="1179"/>
                  </a:lnTo>
                  <a:lnTo>
                    <a:pt x="66670" y="6084"/>
                  </a:lnTo>
                  <a:lnTo>
                    <a:pt x="114009" y="66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8" name="SMARTInkShape-Group294"/>
          <p:cNvGrpSpPr/>
          <p:nvPr/>
        </p:nvGrpSpPr>
        <p:grpSpPr>
          <a:xfrm>
            <a:off x="2081287" y="3987823"/>
            <a:ext cx="255816" cy="209528"/>
            <a:chOff x="2081287" y="3987823"/>
            <a:chExt cx="255816" cy="209528"/>
          </a:xfrm>
        </p:grpSpPr>
        <p:sp>
          <p:nvSpPr>
            <p:cNvPr id="374" name="SMARTInkShape-1457"/>
            <p:cNvSpPr/>
            <p:nvPr>
              <p:custDataLst>
                <p:tags r:id="rId149"/>
              </p:custDataLst>
            </p:nvPr>
          </p:nvSpPr>
          <p:spPr>
            <a:xfrm>
              <a:off x="2184400" y="407035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2979" y="0"/>
                  </a:lnTo>
                  <a:lnTo>
                    <a:pt x="1986" y="705"/>
                  </a:lnTo>
                  <a:lnTo>
                    <a:pt x="1324" y="1882"/>
                  </a:lnTo>
                  <a:lnTo>
                    <a:pt x="78" y="6088"/>
                  </a:lnTo>
                  <a:lnTo>
                    <a:pt x="1885" y="34901"/>
                  </a:lnTo>
                  <a:lnTo>
                    <a:pt x="6089" y="82362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5" name="SMARTInkShape-1458"/>
            <p:cNvSpPr/>
            <p:nvPr>
              <p:custDataLst>
                <p:tags r:id="rId150"/>
              </p:custDataLst>
            </p:nvPr>
          </p:nvSpPr>
          <p:spPr>
            <a:xfrm>
              <a:off x="2178050" y="3987823"/>
              <a:ext cx="19051" cy="12678"/>
            </a:xfrm>
            <a:custGeom>
              <a:avLst/>
              <a:gdLst/>
              <a:ahLst/>
              <a:cxnLst/>
              <a:rect l="0" t="0" r="0" b="0"/>
              <a:pathLst>
                <a:path w="19051" h="12678">
                  <a:moveTo>
                    <a:pt x="0" y="6327"/>
                  </a:moveTo>
                  <a:lnTo>
                    <a:pt x="0" y="6327"/>
                  </a:lnTo>
                  <a:lnTo>
                    <a:pt x="3371" y="2956"/>
                  </a:lnTo>
                  <a:lnTo>
                    <a:pt x="6908" y="1301"/>
                  </a:lnTo>
                  <a:lnTo>
                    <a:pt x="12599" y="0"/>
                  </a:lnTo>
                  <a:lnTo>
                    <a:pt x="19050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459"/>
            <p:cNvSpPr/>
            <p:nvPr>
              <p:custDataLst>
                <p:tags r:id="rId151"/>
              </p:custDataLst>
            </p:nvPr>
          </p:nvSpPr>
          <p:spPr>
            <a:xfrm>
              <a:off x="2081287" y="4001644"/>
              <a:ext cx="84064" cy="195707"/>
            </a:xfrm>
            <a:custGeom>
              <a:avLst/>
              <a:gdLst/>
              <a:ahLst/>
              <a:cxnLst/>
              <a:rect l="0" t="0" r="0" b="0"/>
              <a:pathLst>
                <a:path w="84064" h="195707">
                  <a:moveTo>
                    <a:pt x="84063" y="11556"/>
                  </a:moveTo>
                  <a:lnTo>
                    <a:pt x="84063" y="11556"/>
                  </a:lnTo>
                  <a:lnTo>
                    <a:pt x="80692" y="8185"/>
                  </a:lnTo>
                  <a:lnTo>
                    <a:pt x="68483" y="2718"/>
                  </a:lnTo>
                  <a:lnTo>
                    <a:pt x="54831" y="0"/>
                  </a:lnTo>
                  <a:lnTo>
                    <a:pt x="38477" y="2566"/>
                  </a:lnTo>
                  <a:lnTo>
                    <a:pt x="20227" y="14536"/>
                  </a:lnTo>
                  <a:lnTo>
                    <a:pt x="11477" y="29344"/>
                  </a:lnTo>
                  <a:lnTo>
                    <a:pt x="110" y="70965"/>
                  </a:lnTo>
                  <a:lnTo>
                    <a:pt x="0" y="107475"/>
                  </a:lnTo>
                  <a:lnTo>
                    <a:pt x="11178" y="145104"/>
                  </a:lnTo>
                  <a:lnTo>
                    <a:pt x="27895" y="172952"/>
                  </a:lnTo>
                  <a:lnTo>
                    <a:pt x="52313" y="195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7" name="SMARTInkShape-1460"/>
            <p:cNvSpPr/>
            <p:nvPr>
              <p:custDataLst>
                <p:tags r:id="rId152"/>
              </p:custDataLst>
            </p:nvPr>
          </p:nvSpPr>
          <p:spPr>
            <a:xfrm>
              <a:off x="2266950" y="4032773"/>
              <a:ext cx="70153" cy="151878"/>
            </a:xfrm>
            <a:custGeom>
              <a:avLst/>
              <a:gdLst/>
              <a:ahLst/>
              <a:cxnLst/>
              <a:rect l="0" t="0" r="0" b="0"/>
              <a:pathLst>
                <a:path w="70153" h="151878">
                  <a:moveTo>
                    <a:pt x="0" y="12177"/>
                  </a:moveTo>
                  <a:lnTo>
                    <a:pt x="0" y="12177"/>
                  </a:lnTo>
                  <a:lnTo>
                    <a:pt x="5467" y="1242"/>
                  </a:lnTo>
                  <a:lnTo>
                    <a:pt x="6467" y="654"/>
                  </a:lnTo>
                  <a:lnTo>
                    <a:pt x="9460" y="0"/>
                  </a:lnTo>
                  <a:lnTo>
                    <a:pt x="42301" y="26038"/>
                  </a:lnTo>
                  <a:lnTo>
                    <a:pt x="59492" y="51013"/>
                  </a:lnTo>
                  <a:lnTo>
                    <a:pt x="70152" y="87498"/>
                  </a:lnTo>
                  <a:lnTo>
                    <a:pt x="67868" y="107742"/>
                  </a:lnTo>
                  <a:lnTo>
                    <a:pt x="54681" y="131039"/>
                  </a:lnTo>
                  <a:lnTo>
                    <a:pt x="44058" y="142616"/>
                  </a:lnTo>
                  <a:lnTo>
                    <a:pt x="30850" y="149133"/>
                  </a:lnTo>
                  <a:lnTo>
                    <a:pt x="19050" y="151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5" name="SMARTInkShape-Group295"/>
          <p:cNvGrpSpPr/>
          <p:nvPr/>
        </p:nvGrpSpPr>
        <p:grpSpPr>
          <a:xfrm>
            <a:off x="1291402" y="3556000"/>
            <a:ext cx="9338499" cy="688848"/>
            <a:chOff x="1291402" y="3556000"/>
            <a:chExt cx="9338499" cy="688848"/>
          </a:xfrm>
        </p:grpSpPr>
        <p:sp>
          <p:nvSpPr>
            <p:cNvPr id="379" name="SMARTInkShape-1461"/>
            <p:cNvSpPr/>
            <p:nvPr>
              <p:custDataLst>
                <p:tags r:id="rId143"/>
              </p:custDataLst>
            </p:nvPr>
          </p:nvSpPr>
          <p:spPr>
            <a:xfrm>
              <a:off x="1685442" y="4034015"/>
              <a:ext cx="3659" cy="10936"/>
            </a:xfrm>
            <a:custGeom>
              <a:avLst/>
              <a:gdLst/>
              <a:ahLst/>
              <a:cxnLst/>
              <a:rect l="0" t="0" r="0" b="0"/>
              <a:pathLst>
                <a:path w="3659" h="10936">
                  <a:moveTo>
                    <a:pt x="3658" y="10935"/>
                  </a:moveTo>
                  <a:lnTo>
                    <a:pt x="3658" y="10935"/>
                  </a:lnTo>
                  <a:lnTo>
                    <a:pt x="287" y="4193"/>
                  </a:lnTo>
                  <a:lnTo>
                    <a:pt x="0" y="2207"/>
                  </a:lnTo>
                  <a:lnTo>
                    <a:pt x="513" y="883"/>
                  </a:lnTo>
                  <a:lnTo>
                    <a:pt x="1562" y="0"/>
                  </a:lnTo>
                  <a:lnTo>
                    <a:pt x="2260" y="117"/>
                  </a:lnTo>
                  <a:lnTo>
                    <a:pt x="3658" y="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462"/>
            <p:cNvSpPr/>
            <p:nvPr>
              <p:custDataLst>
                <p:tags r:id="rId144"/>
              </p:custDataLst>
            </p:nvPr>
          </p:nvSpPr>
          <p:spPr>
            <a:xfrm>
              <a:off x="1315333" y="4184650"/>
              <a:ext cx="227718" cy="48109"/>
            </a:xfrm>
            <a:custGeom>
              <a:avLst/>
              <a:gdLst/>
              <a:ahLst/>
              <a:cxnLst/>
              <a:rect l="0" t="0" r="0" b="0"/>
              <a:pathLst>
                <a:path w="227718" h="48109">
                  <a:moveTo>
                    <a:pt x="5467" y="44450"/>
                  </a:moveTo>
                  <a:lnTo>
                    <a:pt x="5467" y="44450"/>
                  </a:lnTo>
                  <a:lnTo>
                    <a:pt x="2096" y="47821"/>
                  </a:lnTo>
                  <a:lnTo>
                    <a:pt x="1103" y="48108"/>
                  </a:lnTo>
                  <a:lnTo>
                    <a:pt x="441" y="47594"/>
                  </a:lnTo>
                  <a:lnTo>
                    <a:pt x="0" y="46546"/>
                  </a:lnTo>
                  <a:lnTo>
                    <a:pt x="411" y="45142"/>
                  </a:lnTo>
                  <a:lnTo>
                    <a:pt x="2749" y="41700"/>
                  </a:lnTo>
                  <a:lnTo>
                    <a:pt x="30983" y="29377"/>
                  </a:lnTo>
                  <a:lnTo>
                    <a:pt x="72831" y="21299"/>
                  </a:lnTo>
                  <a:lnTo>
                    <a:pt x="115076" y="14982"/>
                  </a:lnTo>
                  <a:lnTo>
                    <a:pt x="160573" y="11269"/>
                  </a:lnTo>
                  <a:lnTo>
                    <a:pt x="204106" y="3951"/>
                  </a:lnTo>
                  <a:lnTo>
                    <a:pt x="227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463"/>
            <p:cNvSpPr/>
            <p:nvPr>
              <p:custDataLst>
                <p:tags r:id="rId145"/>
              </p:custDataLst>
            </p:nvPr>
          </p:nvSpPr>
          <p:spPr>
            <a:xfrm>
              <a:off x="1492250" y="4004330"/>
              <a:ext cx="57151" cy="240518"/>
            </a:xfrm>
            <a:custGeom>
              <a:avLst/>
              <a:gdLst/>
              <a:ahLst/>
              <a:cxnLst/>
              <a:rect l="0" t="0" r="0" b="0"/>
              <a:pathLst>
                <a:path w="57151" h="240518">
                  <a:moveTo>
                    <a:pt x="57150" y="21570"/>
                  </a:moveTo>
                  <a:lnTo>
                    <a:pt x="57150" y="21570"/>
                  </a:lnTo>
                  <a:lnTo>
                    <a:pt x="57150" y="14828"/>
                  </a:lnTo>
                  <a:lnTo>
                    <a:pt x="55739" y="12136"/>
                  </a:lnTo>
                  <a:lnTo>
                    <a:pt x="50408" y="7265"/>
                  </a:lnTo>
                  <a:lnTo>
                    <a:pt x="36102" y="555"/>
                  </a:lnTo>
                  <a:lnTo>
                    <a:pt x="26394" y="0"/>
                  </a:lnTo>
                  <a:lnTo>
                    <a:pt x="8663" y="5393"/>
                  </a:lnTo>
                  <a:lnTo>
                    <a:pt x="3850" y="9206"/>
                  </a:lnTo>
                  <a:lnTo>
                    <a:pt x="2567" y="11211"/>
                  </a:lnTo>
                  <a:lnTo>
                    <a:pt x="761" y="20774"/>
                  </a:lnTo>
                  <a:lnTo>
                    <a:pt x="1918" y="23156"/>
                  </a:lnTo>
                  <a:lnTo>
                    <a:pt x="4101" y="24744"/>
                  </a:lnTo>
                  <a:lnTo>
                    <a:pt x="10289" y="26508"/>
                  </a:lnTo>
                  <a:lnTo>
                    <a:pt x="17743" y="27293"/>
                  </a:lnTo>
                  <a:lnTo>
                    <a:pt x="25760" y="23878"/>
                  </a:lnTo>
                  <a:lnTo>
                    <a:pt x="48312" y="10259"/>
                  </a:lnTo>
                  <a:lnTo>
                    <a:pt x="53434" y="9281"/>
                  </a:lnTo>
                  <a:lnTo>
                    <a:pt x="54672" y="9849"/>
                  </a:lnTo>
                  <a:lnTo>
                    <a:pt x="55498" y="10934"/>
                  </a:lnTo>
                  <a:lnTo>
                    <a:pt x="56049" y="12362"/>
                  </a:lnTo>
                  <a:lnTo>
                    <a:pt x="51979" y="51263"/>
                  </a:lnTo>
                  <a:lnTo>
                    <a:pt x="51033" y="98618"/>
                  </a:lnTo>
                  <a:lnTo>
                    <a:pt x="50846" y="145916"/>
                  </a:lnTo>
                  <a:lnTo>
                    <a:pt x="50806" y="186852"/>
                  </a:lnTo>
                  <a:lnTo>
                    <a:pt x="41368" y="220860"/>
                  </a:lnTo>
                  <a:lnTo>
                    <a:pt x="34208" y="236389"/>
                  </a:lnTo>
                  <a:lnTo>
                    <a:pt x="29785" y="240517"/>
                  </a:lnTo>
                  <a:lnTo>
                    <a:pt x="26912" y="240207"/>
                  </a:lnTo>
                  <a:lnTo>
                    <a:pt x="16127" y="233028"/>
                  </a:lnTo>
                  <a:lnTo>
                    <a:pt x="8108" y="225853"/>
                  </a:lnTo>
                  <a:lnTo>
                    <a:pt x="0" y="205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464"/>
            <p:cNvSpPr/>
            <p:nvPr>
              <p:custDataLst>
                <p:tags r:id="rId146"/>
              </p:custDataLst>
            </p:nvPr>
          </p:nvSpPr>
          <p:spPr>
            <a:xfrm>
              <a:off x="1291402" y="3868323"/>
              <a:ext cx="151547" cy="241881"/>
            </a:xfrm>
            <a:custGeom>
              <a:avLst/>
              <a:gdLst/>
              <a:ahLst/>
              <a:cxnLst/>
              <a:rect l="0" t="0" r="0" b="0"/>
              <a:pathLst>
                <a:path w="151547" h="241881">
                  <a:moveTo>
                    <a:pt x="29398" y="11527"/>
                  </a:moveTo>
                  <a:lnTo>
                    <a:pt x="29398" y="11527"/>
                  </a:lnTo>
                  <a:lnTo>
                    <a:pt x="26027" y="11527"/>
                  </a:lnTo>
                  <a:lnTo>
                    <a:pt x="25034" y="12232"/>
                  </a:lnTo>
                  <a:lnTo>
                    <a:pt x="24372" y="13409"/>
                  </a:lnTo>
                  <a:lnTo>
                    <a:pt x="23931" y="14898"/>
                  </a:lnTo>
                  <a:lnTo>
                    <a:pt x="24342" y="15891"/>
                  </a:lnTo>
                  <a:lnTo>
                    <a:pt x="25322" y="16553"/>
                  </a:lnTo>
                  <a:lnTo>
                    <a:pt x="45481" y="22066"/>
                  </a:lnTo>
                  <a:lnTo>
                    <a:pt x="77940" y="21919"/>
                  </a:lnTo>
                  <a:lnTo>
                    <a:pt x="124037" y="14045"/>
                  </a:lnTo>
                  <a:lnTo>
                    <a:pt x="142419" y="11567"/>
                  </a:lnTo>
                  <a:lnTo>
                    <a:pt x="149715" y="8488"/>
                  </a:lnTo>
                  <a:lnTo>
                    <a:pt x="151237" y="6678"/>
                  </a:lnTo>
                  <a:lnTo>
                    <a:pt x="151546" y="4767"/>
                  </a:lnTo>
                  <a:lnTo>
                    <a:pt x="151047" y="2787"/>
                  </a:lnTo>
                  <a:lnTo>
                    <a:pt x="149303" y="1467"/>
                  </a:lnTo>
                  <a:lnTo>
                    <a:pt x="143602" y="0"/>
                  </a:lnTo>
                  <a:lnTo>
                    <a:pt x="117599" y="4834"/>
                  </a:lnTo>
                  <a:lnTo>
                    <a:pt x="75707" y="19251"/>
                  </a:lnTo>
                  <a:lnTo>
                    <a:pt x="58720" y="29495"/>
                  </a:lnTo>
                  <a:lnTo>
                    <a:pt x="56002" y="32677"/>
                  </a:lnTo>
                  <a:lnTo>
                    <a:pt x="54895" y="35505"/>
                  </a:lnTo>
                  <a:lnTo>
                    <a:pt x="54862" y="38096"/>
                  </a:lnTo>
                  <a:lnTo>
                    <a:pt x="58590" y="44737"/>
                  </a:lnTo>
                  <a:lnTo>
                    <a:pt x="78649" y="70687"/>
                  </a:lnTo>
                  <a:lnTo>
                    <a:pt x="81282" y="76366"/>
                  </a:lnTo>
                  <a:lnTo>
                    <a:pt x="80445" y="90204"/>
                  </a:lnTo>
                  <a:lnTo>
                    <a:pt x="74663" y="105761"/>
                  </a:lnTo>
                  <a:lnTo>
                    <a:pt x="47719" y="143767"/>
                  </a:lnTo>
                  <a:lnTo>
                    <a:pt x="9553" y="190607"/>
                  </a:lnTo>
                  <a:lnTo>
                    <a:pt x="2939" y="202596"/>
                  </a:lnTo>
                  <a:lnTo>
                    <a:pt x="0" y="214980"/>
                  </a:lnTo>
                  <a:lnTo>
                    <a:pt x="627" y="220540"/>
                  </a:lnTo>
                  <a:lnTo>
                    <a:pt x="5087" y="230480"/>
                  </a:lnTo>
                  <a:lnTo>
                    <a:pt x="19299" y="237721"/>
                  </a:lnTo>
                  <a:lnTo>
                    <a:pt x="39726" y="241880"/>
                  </a:lnTo>
                  <a:lnTo>
                    <a:pt x="81689" y="240682"/>
                  </a:lnTo>
                  <a:lnTo>
                    <a:pt x="143698" y="227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465"/>
            <p:cNvSpPr/>
            <p:nvPr>
              <p:custDataLst>
                <p:tags r:id="rId147"/>
              </p:custDataLst>
            </p:nvPr>
          </p:nvSpPr>
          <p:spPr>
            <a:xfrm>
              <a:off x="1651000" y="3556000"/>
              <a:ext cx="8978901" cy="297479"/>
            </a:xfrm>
            <a:custGeom>
              <a:avLst/>
              <a:gdLst/>
              <a:ahLst/>
              <a:cxnLst/>
              <a:rect l="0" t="0" r="0" b="0"/>
              <a:pathLst>
                <a:path w="8978901" h="297479">
                  <a:moveTo>
                    <a:pt x="0" y="44450"/>
                  </a:moveTo>
                  <a:lnTo>
                    <a:pt x="0" y="44450"/>
                  </a:lnTo>
                  <a:lnTo>
                    <a:pt x="0" y="47821"/>
                  </a:lnTo>
                  <a:lnTo>
                    <a:pt x="1411" y="48814"/>
                  </a:lnTo>
                  <a:lnTo>
                    <a:pt x="6742" y="49917"/>
                  </a:lnTo>
                  <a:lnTo>
                    <a:pt x="48805" y="45255"/>
                  </a:lnTo>
                  <a:lnTo>
                    <a:pt x="83840" y="48059"/>
                  </a:lnTo>
                  <a:lnTo>
                    <a:pt x="116049" y="49581"/>
                  </a:lnTo>
                  <a:lnTo>
                    <a:pt x="151766" y="50258"/>
                  </a:lnTo>
                  <a:lnTo>
                    <a:pt x="184103" y="50559"/>
                  </a:lnTo>
                  <a:lnTo>
                    <a:pt x="230076" y="47358"/>
                  </a:lnTo>
                  <a:lnTo>
                    <a:pt x="263828" y="45742"/>
                  </a:lnTo>
                  <a:lnTo>
                    <a:pt x="300701" y="45024"/>
                  </a:lnTo>
                  <a:lnTo>
                    <a:pt x="340608" y="44705"/>
                  </a:lnTo>
                  <a:lnTo>
                    <a:pt x="383744" y="42682"/>
                  </a:lnTo>
                  <a:lnTo>
                    <a:pt x="429492" y="40136"/>
                  </a:lnTo>
                  <a:lnTo>
                    <a:pt x="453544" y="39457"/>
                  </a:lnTo>
                  <a:lnTo>
                    <a:pt x="478046" y="39005"/>
                  </a:lnTo>
                  <a:lnTo>
                    <a:pt x="502847" y="38703"/>
                  </a:lnTo>
                  <a:lnTo>
                    <a:pt x="527848" y="38502"/>
                  </a:lnTo>
                  <a:lnTo>
                    <a:pt x="552982" y="38368"/>
                  </a:lnTo>
                  <a:lnTo>
                    <a:pt x="581027" y="37573"/>
                  </a:lnTo>
                  <a:lnTo>
                    <a:pt x="611013" y="36338"/>
                  </a:lnTo>
                  <a:lnTo>
                    <a:pt x="642292" y="34808"/>
                  </a:lnTo>
                  <a:lnTo>
                    <a:pt x="673022" y="33789"/>
                  </a:lnTo>
                  <a:lnTo>
                    <a:pt x="703387" y="33109"/>
                  </a:lnTo>
                  <a:lnTo>
                    <a:pt x="733508" y="32656"/>
                  </a:lnTo>
                  <a:lnTo>
                    <a:pt x="764878" y="31648"/>
                  </a:lnTo>
                  <a:lnTo>
                    <a:pt x="797080" y="30271"/>
                  </a:lnTo>
                  <a:lnTo>
                    <a:pt x="829836" y="28647"/>
                  </a:lnTo>
                  <a:lnTo>
                    <a:pt x="864374" y="27565"/>
                  </a:lnTo>
                  <a:lnTo>
                    <a:pt x="900100" y="26843"/>
                  </a:lnTo>
                  <a:lnTo>
                    <a:pt x="936616" y="26362"/>
                  </a:lnTo>
                  <a:lnTo>
                    <a:pt x="972955" y="25336"/>
                  </a:lnTo>
                  <a:lnTo>
                    <a:pt x="1009176" y="23946"/>
                  </a:lnTo>
                  <a:lnTo>
                    <a:pt x="1045317" y="22314"/>
                  </a:lnTo>
                  <a:lnTo>
                    <a:pt x="1082111" y="21226"/>
                  </a:lnTo>
                  <a:lnTo>
                    <a:pt x="1119341" y="20500"/>
                  </a:lnTo>
                  <a:lnTo>
                    <a:pt x="1156861" y="20017"/>
                  </a:lnTo>
                  <a:lnTo>
                    <a:pt x="1195279" y="18989"/>
                  </a:lnTo>
                  <a:lnTo>
                    <a:pt x="1234297" y="17598"/>
                  </a:lnTo>
                  <a:lnTo>
                    <a:pt x="1273715" y="15966"/>
                  </a:lnTo>
                  <a:lnTo>
                    <a:pt x="1314104" y="14877"/>
                  </a:lnTo>
                  <a:lnTo>
                    <a:pt x="1355142" y="14151"/>
                  </a:lnTo>
                  <a:lnTo>
                    <a:pt x="1396611" y="13668"/>
                  </a:lnTo>
                  <a:lnTo>
                    <a:pt x="1437663" y="12640"/>
                  </a:lnTo>
                  <a:lnTo>
                    <a:pt x="1478437" y="11249"/>
                  </a:lnTo>
                  <a:lnTo>
                    <a:pt x="1519025" y="9615"/>
                  </a:lnTo>
                  <a:lnTo>
                    <a:pt x="1562311" y="8527"/>
                  </a:lnTo>
                  <a:lnTo>
                    <a:pt x="1607396" y="7801"/>
                  </a:lnTo>
                  <a:lnTo>
                    <a:pt x="1653681" y="7317"/>
                  </a:lnTo>
                  <a:lnTo>
                    <a:pt x="1700765" y="6995"/>
                  </a:lnTo>
                  <a:lnTo>
                    <a:pt x="1748382" y="6780"/>
                  </a:lnTo>
                  <a:lnTo>
                    <a:pt x="1796355" y="6636"/>
                  </a:lnTo>
                  <a:lnTo>
                    <a:pt x="1843859" y="5835"/>
                  </a:lnTo>
                  <a:lnTo>
                    <a:pt x="1891050" y="4595"/>
                  </a:lnTo>
                  <a:lnTo>
                    <a:pt x="1938033" y="3064"/>
                  </a:lnTo>
                  <a:lnTo>
                    <a:pt x="1986994" y="2043"/>
                  </a:lnTo>
                  <a:lnTo>
                    <a:pt x="2037274" y="1362"/>
                  </a:lnTo>
                  <a:lnTo>
                    <a:pt x="2088433" y="908"/>
                  </a:lnTo>
                  <a:lnTo>
                    <a:pt x="2140177" y="605"/>
                  </a:lnTo>
                  <a:lnTo>
                    <a:pt x="2192313" y="403"/>
                  </a:lnTo>
                  <a:lnTo>
                    <a:pt x="2244708" y="269"/>
                  </a:lnTo>
                  <a:lnTo>
                    <a:pt x="2297983" y="179"/>
                  </a:lnTo>
                  <a:lnTo>
                    <a:pt x="2351844" y="119"/>
                  </a:lnTo>
                  <a:lnTo>
                    <a:pt x="2406096" y="79"/>
                  </a:lnTo>
                  <a:lnTo>
                    <a:pt x="2460608" y="53"/>
                  </a:lnTo>
                  <a:lnTo>
                    <a:pt x="2515295" y="35"/>
                  </a:lnTo>
                  <a:lnTo>
                    <a:pt x="2570096" y="23"/>
                  </a:lnTo>
                  <a:lnTo>
                    <a:pt x="2624270" y="16"/>
                  </a:lnTo>
                  <a:lnTo>
                    <a:pt x="2678024" y="10"/>
                  </a:lnTo>
                  <a:lnTo>
                    <a:pt x="2731500" y="7"/>
                  </a:lnTo>
                  <a:lnTo>
                    <a:pt x="2785494" y="4"/>
                  </a:lnTo>
                  <a:lnTo>
                    <a:pt x="2839835" y="3"/>
                  </a:lnTo>
                  <a:lnTo>
                    <a:pt x="2894406" y="2"/>
                  </a:lnTo>
                  <a:lnTo>
                    <a:pt x="2949838" y="1"/>
                  </a:lnTo>
                  <a:lnTo>
                    <a:pt x="3005842" y="1"/>
                  </a:lnTo>
                  <a:lnTo>
                    <a:pt x="3062227" y="0"/>
                  </a:lnTo>
                  <a:lnTo>
                    <a:pt x="3118163" y="706"/>
                  </a:lnTo>
                  <a:lnTo>
                    <a:pt x="3173797" y="1882"/>
                  </a:lnTo>
                  <a:lnTo>
                    <a:pt x="3229232" y="3371"/>
                  </a:lnTo>
                  <a:lnTo>
                    <a:pt x="3285237" y="4364"/>
                  </a:lnTo>
                  <a:lnTo>
                    <a:pt x="3341625" y="5026"/>
                  </a:lnTo>
                  <a:lnTo>
                    <a:pt x="3398267" y="5467"/>
                  </a:lnTo>
                  <a:lnTo>
                    <a:pt x="3454372" y="6467"/>
                  </a:lnTo>
                  <a:lnTo>
                    <a:pt x="3510119" y="7839"/>
                  </a:lnTo>
                  <a:lnTo>
                    <a:pt x="3565630" y="9459"/>
                  </a:lnTo>
                  <a:lnTo>
                    <a:pt x="3621687" y="11245"/>
                  </a:lnTo>
                  <a:lnTo>
                    <a:pt x="3678108" y="13141"/>
                  </a:lnTo>
                  <a:lnTo>
                    <a:pt x="3734772" y="15111"/>
                  </a:lnTo>
                  <a:lnTo>
                    <a:pt x="3791597" y="17130"/>
                  </a:lnTo>
                  <a:lnTo>
                    <a:pt x="3848532" y="19181"/>
                  </a:lnTo>
                  <a:lnTo>
                    <a:pt x="3905538" y="21254"/>
                  </a:lnTo>
                  <a:lnTo>
                    <a:pt x="3964003" y="23340"/>
                  </a:lnTo>
                  <a:lnTo>
                    <a:pt x="4023441" y="25438"/>
                  </a:lnTo>
                  <a:lnTo>
                    <a:pt x="4083527" y="27542"/>
                  </a:lnTo>
                  <a:lnTo>
                    <a:pt x="4144750" y="29650"/>
                  </a:lnTo>
                  <a:lnTo>
                    <a:pt x="4206734" y="31761"/>
                  </a:lnTo>
                  <a:lnTo>
                    <a:pt x="4269223" y="33874"/>
                  </a:lnTo>
                  <a:lnTo>
                    <a:pt x="4331343" y="35988"/>
                  </a:lnTo>
                  <a:lnTo>
                    <a:pt x="4393218" y="38103"/>
                  </a:lnTo>
                  <a:lnTo>
                    <a:pt x="4454929" y="40219"/>
                  </a:lnTo>
                  <a:lnTo>
                    <a:pt x="4515825" y="43040"/>
                  </a:lnTo>
                  <a:lnTo>
                    <a:pt x="4576178" y="46332"/>
                  </a:lnTo>
                  <a:lnTo>
                    <a:pt x="4636168" y="49938"/>
                  </a:lnTo>
                  <a:lnTo>
                    <a:pt x="4696623" y="53047"/>
                  </a:lnTo>
                  <a:lnTo>
                    <a:pt x="4757388" y="55826"/>
                  </a:lnTo>
                  <a:lnTo>
                    <a:pt x="4818359" y="58384"/>
                  </a:lnTo>
                  <a:lnTo>
                    <a:pt x="4880172" y="61500"/>
                  </a:lnTo>
                  <a:lnTo>
                    <a:pt x="4942549" y="64989"/>
                  </a:lnTo>
                  <a:lnTo>
                    <a:pt x="5005299" y="68726"/>
                  </a:lnTo>
                  <a:lnTo>
                    <a:pt x="5068299" y="71923"/>
                  </a:lnTo>
                  <a:lnTo>
                    <a:pt x="5131466" y="74760"/>
                  </a:lnTo>
                  <a:lnTo>
                    <a:pt x="5194743" y="77356"/>
                  </a:lnTo>
                  <a:lnTo>
                    <a:pt x="5258801" y="80499"/>
                  </a:lnTo>
                  <a:lnTo>
                    <a:pt x="5323379" y="84005"/>
                  </a:lnTo>
                  <a:lnTo>
                    <a:pt x="5388303" y="87754"/>
                  </a:lnTo>
                  <a:lnTo>
                    <a:pt x="5452047" y="90958"/>
                  </a:lnTo>
                  <a:lnTo>
                    <a:pt x="5515003" y="93799"/>
                  </a:lnTo>
                  <a:lnTo>
                    <a:pt x="5577436" y="96400"/>
                  </a:lnTo>
                  <a:lnTo>
                    <a:pt x="5639518" y="99544"/>
                  </a:lnTo>
                  <a:lnTo>
                    <a:pt x="5701367" y="103052"/>
                  </a:lnTo>
                  <a:lnTo>
                    <a:pt x="5763061" y="106801"/>
                  </a:lnTo>
                  <a:lnTo>
                    <a:pt x="5823241" y="110712"/>
                  </a:lnTo>
                  <a:lnTo>
                    <a:pt x="5882411" y="114730"/>
                  </a:lnTo>
                  <a:lnTo>
                    <a:pt x="5940907" y="118820"/>
                  </a:lnTo>
                  <a:lnTo>
                    <a:pt x="6000367" y="122252"/>
                  </a:lnTo>
                  <a:lnTo>
                    <a:pt x="6060467" y="125246"/>
                  </a:lnTo>
                  <a:lnTo>
                    <a:pt x="6120994" y="127947"/>
                  </a:lnTo>
                  <a:lnTo>
                    <a:pt x="6181102" y="131159"/>
                  </a:lnTo>
                  <a:lnTo>
                    <a:pt x="6240929" y="134712"/>
                  </a:lnTo>
                  <a:lnTo>
                    <a:pt x="6300570" y="138492"/>
                  </a:lnTo>
                  <a:lnTo>
                    <a:pt x="6359379" y="142422"/>
                  </a:lnTo>
                  <a:lnTo>
                    <a:pt x="6417636" y="146453"/>
                  </a:lnTo>
                  <a:lnTo>
                    <a:pt x="6475524" y="150552"/>
                  </a:lnTo>
                  <a:lnTo>
                    <a:pt x="6532460" y="153990"/>
                  </a:lnTo>
                  <a:lnTo>
                    <a:pt x="6588762" y="156988"/>
                  </a:lnTo>
                  <a:lnTo>
                    <a:pt x="6644641" y="159692"/>
                  </a:lnTo>
                  <a:lnTo>
                    <a:pt x="6700238" y="162906"/>
                  </a:lnTo>
                  <a:lnTo>
                    <a:pt x="6755647" y="166459"/>
                  </a:lnTo>
                  <a:lnTo>
                    <a:pt x="6810932" y="170239"/>
                  </a:lnTo>
                  <a:lnTo>
                    <a:pt x="6865427" y="174170"/>
                  </a:lnTo>
                  <a:lnTo>
                    <a:pt x="6919395" y="178203"/>
                  </a:lnTo>
                  <a:lnTo>
                    <a:pt x="6973013" y="182302"/>
                  </a:lnTo>
                  <a:lnTo>
                    <a:pt x="7025692" y="185740"/>
                  </a:lnTo>
                  <a:lnTo>
                    <a:pt x="7077743" y="188738"/>
                  </a:lnTo>
                  <a:lnTo>
                    <a:pt x="7129380" y="191442"/>
                  </a:lnTo>
                  <a:lnTo>
                    <a:pt x="7180031" y="194656"/>
                  </a:lnTo>
                  <a:lnTo>
                    <a:pt x="7230025" y="198209"/>
                  </a:lnTo>
                  <a:lnTo>
                    <a:pt x="7279584" y="201989"/>
                  </a:lnTo>
                  <a:lnTo>
                    <a:pt x="7328851" y="205215"/>
                  </a:lnTo>
                  <a:lnTo>
                    <a:pt x="7377921" y="208071"/>
                  </a:lnTo>
                  <a:lnTo>
                    <a:pt x="7426865" y="210681"/>
                  </a:lnTo>
                  <a:lnTo>
                    <a:pt x="7475014" y="213832"/>
                  </a:lnTo>
                  <a:lnTo>
                    <a:pt x="7522638" y="217343"/>
                  </a:lnTo>
                  <a:lnTo>
                    <a:pt x="7569909" y="221095"/>
                  </a:lnTo>
                  <a:lnTo>
                    <a:pt x="7617650" y="225008"/>
                  </a:lnTo>
                  <a:lnTo>
                    <a:pt x="7665706" y="229027"/>
                  </a:lnTo>
                  <a:lnTo>
                    <a:pt x="7713970" y="233119"/>
                  </a:lnTo>
                  <a:lnTo>
                    <a:pt x="7760258" y="236551"/>
                  </a:lnTo>
                  <a:lnTo>
                    <a:pt x="7805227" y="239545"/>
                  </a:lnTo>
                  <a:lnTo>
                    <a:pt x="7849317" y="242246"/>
                  </a:lnTo>
                  <a:lnTo>
                    <a:pt x="7892824" y="245459"/>
                  </a:lnTo>
                  <a:lnTo>
                    <a:pt x="7935939" y="249011"/>
                  </a:lnTo>
                  <a:lnTo>
                    <a:pt x="7978791" y="252792"/>
                  </a:lnTo>
                  <a:lnTo>
                    <a:pt x="8020766" y="256016"/>
                  </a:lnTo>
                  <a:lnTo>
                    <a:pt x="8062156" y="258872"/>
                  </a:lnTo>
                  <a:lnTo>
                    <a:pt x="8103153" y="261481"/>
                  </a:lnTo>
                  <a:lnTo>
                    <a:pt x="8143186" y="264632"/>
                  </a:lnTo>
                  <a:lnTo>
                    <a:pt x="8182574" y="268143"/>
                  </a:lnTo>
                  <a:lnTo>
                    <a:pt x="8221533" y="271896"/>
                  </a:lnTo>
                  <a:lnTo>
                    <a:pt x="8260205" y="275103"/>
                  </a:lnTo>
                  <a:lnTo>
                    <a:pt x="8298685" y="277946"/>
                  </a:lnTo>
                  <a:lnTo>
                    <a:pt x="8337043" y="280546"/>
                  </a:lnTo>
                  <a:lnTo>
                    <a:pt x="8373899" y="282282"/>
                  </a:lnTo>
                  <a:lnTo>
                    <a:pt x="8409760" y="283438"/>
                  </a:lnTo>
                  <a:lnTo>
                    <a:pt x="8444957" y="284209"/>
                  </a:lnTo>
                  <a:lnTo>
                    <a:pt x="8479005" y="285428"/>
                  </a:lnTo>
                  <a:lnTo>
                    <a:pt x="8512287" y="286946"/>
                  </a:lnTo>
                  <a:lnTo>
                    <a:pt x="8545057" y="288664"/>
                  </a:lnTo>
                  <a:lnTo>
                    <a:pt x="8575372" y="289809"/>
                  </a:lnTo>
                  <a:lnTo>
                    <a:pt x="8604048" y="290573"/>
                  </a:lnTo>
                  <a:lnTo>
                    <a:pt x="8631631" y="291082"/>
                  </a:lnTo>
                  <a:lnTo>
                    <a:pt x="8658488" y="292127"/>
                  </a:lnTo>
                  <a:lnTo>
                    <a:pt x="8684857" y="293529"/>
                  </a:lnTo>
                  <a:lnTo>
                    <a:pt x="8710906" y="295170"/>
                  </a:lnTo>
                  <a:lnTo>
                    <a:pt x="8735325" y="296263"/>
                  </a:lnTo>
                  <a:lnTo>
                    <a:pt x="8781273" y="297478"/>
                  </a:lnTo>
                  <a:lnTo>
                    <a:pt x="8823334" y="296136"/>
                  </a:lnTo>
                  <a:lnTo>
                    <a:pt x="8862488" y="293894"/>
                  </a:lnTo>
                  <a:lnTo>
                    <a:pt x="8898703" y="292897"/>
                  </a:lnTo>
                  <a:lnTo>
                    <a:pt x="8931732" y="290573"/>
                  </a:lnTo>
                  <a:lnTo>
                    <a:pt x="89789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466"/>
            <p:cNvSpPr/>
            <p:nvPr>
              <p:custDataLst>
                <p:tags r:id="rId148"/>
              </p:custDataLst>
            </p:nvPr>
          </p:nvSpPr>
          <p:spPr>
            <a:xfrm>
              <a:off x="1695450" y="4140200"/>
              <a:ext cx="12701" cy="23733"/>
            </a:xfrm>
            <a:custGeom>
              <a:avLst/>
              <a:gdLst/>
              <a:ahLst/>
              <a:cxnLst/>
              <a:rect l="0" t="0" r="0" b="0"/>
              <a:pathLst>
                <a:path w="12701" h="23733">
                  <a:moveTo>
                    <a:pt x="0" y="0"/>
                  </a:moveTo>
                  <a:lnTo>
                    <a:pt x="0" y="0"/>
                  </a:lnTo>
                  <a:lnTo>
                    <a:pt x="3371" y="10113"/>
                  </a:lnTo>
                  <a:lnTo>
                    <a:pt x="3658" y="13797"/>
                  </a:lnTo>
                  <a:lnTo>
                    <a:pt x="2096" y="19773"/>
                  </a:lnTo>
                  <a:lnTo>
                    <a:pt x="2809" y="21648"/>
                  </a:lnTo>
                  <a:lnTo>
                    <a:pt x="4694" y="22899"/>
                  </a:lnTo>
                  <a:lnTo>
                    <a:pt x="7363" y="23732"/>
                  </a:lnTo>
                  <a:lnTo>
                    <a:pt x="9142" y="23583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6" name="SMARTInkShape-1467"/>
          <p:cNvSpPr/>
          <p:nvPr>
            <p:custDataLst>
              <p:tags r:id="rId2"/>
            </p:custDataLst>
          </p:nvPr>
        </p:nvSpPr>
        <p:spPr>
          <a:xfrm>
            <a:off x="10166819" y="2909074"/>
            <a:ext cx="124316" cy="291469"/>
          </a:xfrm>
          <a:custGeom>
            <a:avLst/>
            <a:gdLst/>
            <a:ahLst/>
            <a:cxnLst/>
            <a:rect l="0" t="0" r="0" b="0"/>
            <a:pathLst>
              <a:path w="124316" h="291469">
                <a:moveTo>
                  <a:pt x="37631" y="107176"/>
                </a:moveTo>
                <a:lnTo>
                  <a:pt x="37631" y="107176"/>
                </a:lnTo>
                <a:lnTo>
                  <a:pt x="37631" y="98338"/>
                </a:lnTo>
                <a:lnTo>
                  <a:pt x="38336" y="98462"/>
                </a:lnTo>
                <a:lnTo>
                  <a:pt x="41002" y="102363"/>
                </a:lnTo>
                <a:lnTo>
                  <a:pt x="38323" y="131572"/>
                </a:lnTo>
                <a:lnTo>
                  <a:pt x="29119" y="176959"/>
                </a:lnTo>
                <a:lnTo>
                  <a:pt x="17940" y="219575"/>
                </a:lnTo>
                <a:lnTo>
                  <a:pt x="7572" y="257131"/>
                </a:lnTo>
                <a:lnTo>
                  <a:pt x="236" y="291468"/>
                </a:lnTo>
                <a:lnTo>
                  <a:pt x="0" y="291421"/>
                </a:lnTo>
                <a:lnTo>
                  <a:pt x="13407" y="249894"/>
                </a:lnTo>
                <a:lnTo>
                  <a:pt x="26026" y="208510"/>
                </a:lnTo>
                <a:lnTo>
                  <a:pt x="39836" y="164953"/>
                </a:lnTo>
                <a:lnTo>
                  <a:pt x="51311" y="131914"/>
                </a:lnTo>
                <a:lnTo>
                  <a:pt x="65908" y="90987"/>
                </a:lnTo>
                <a:lnTo>
                  <a:pt x="83903" y="48082"/>
                </a:lnTo>
                <a:lnTo>
                  <a:pt x="104761" y="1445"/>
                </a:lnTo>
                <a:lnTo>
                  <a:pt x="107078" y="0"/>
                </a:lnTo>
                <a:lnTo>
                  <a:pt x="110034" y="447"/>
                </a:lnTo>
                <a:lnTo>
                  <a:pt x="113418" y="2157"/>
                </a:lnTo>
                <a:lnTo>
                  <a:pt x="119056" y="11582"/>
                </a:lnTo>
                <a:lnTo>
                  <a:pt x="124315" y="32756"/>
                </a:lnTo>
                <a:lnTo>
                  <a:pt x="123992" y="56903"/>
                </a:lnTo>
                <a:lnTo>
                  <a:pt x="119759" y="74249"/>
                </a:lnTo>
                <a:lnTo>
                  <a:pt x="110821" y="93718"/>
                </a:lnTo>
                <a:lnTo>
                  <a:pt x="97910" y="108485"/>
                </a:lnTo>
                <a:lnTo>
                  <a:pt x="82765" y="119047"/>
                </a:lnTo>
                <a:lnTo>
                  <a:pt x="66628" y="126093"/>
                </a:lnTo>
                <a:lnTo>
                  <a:pt x="51929" y="127813"/>
                </a:lnTo>
                <a:lnTo>
                  <a:pt x="45046" y="127284"/>
                </a:lnTo>
                <a:lnTo>
                  <a:pt x="41163" y="124109"/>
                </a:lnTo>
                <a:lnTo>
                  <a:pt x="37631" y="10082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0" name="SMARTInkShape-Group297"/>
          <p:cNvGrpSpPr/>
          <p:nvPr/>
        </p:nvGrpSpPr>
        <p:grpSpPr>
          <a:xfrm>
            <a:off x="10334919" y="2352369"/>
            <a:ext cx="1164889" cy="797611"/>
            <a:chOff x="10334919" y="2352369"/>
            <a:chExt cx="1164889" cy="797611"/>
          </a:xfrm>
        </p:grpSpPr>
        <p:sp>
          <p:nvSpPr>
            <p:cNvPr id="387" name="SMARTInkShape-1468"/>
            <p:cNvSpPr/>
            <p:nvPr>
              <p:custDataLst>
                <p:tags r:id="rId130"/>
              </p:custDataLst>
            </p:nvPr>
          </p:nvSpPr>
          <p:spPr>
            <a:xfrm>
              <a:off x="10630140" y="2486124"/>
              <a:ext cx="80954" cy="255809"/>
            </a:xfrm>
            <a:custGeom>
              <a:avLst/>
              <a:gdLst/>
              <a:ahLst/>
              <a:cxnLst/>
              <a:rect l="0" t="0" r="0" b="0"/>
              <a:pathLst>
                <a:path w="80954" h="255809">
                  <a:moveTo>
                    <a:pt x="12460" y="111026"/>
                  </a:moveTo>
                  <a:lnTo>
                    <a:pt x="12460" y="111026"/>
                  </a:lnTo>
                  <a:lnTo>
                    <a:pt x="17927" y="105559"/>
                  </a:lnTo>
                  <a:lnTo>
                    <a:pt x="18222" y="105970"/>
                  </a:lnTo>
                  <a:lnTo>
                    <a:pt x="18732" y="116963"/>
                  </a:lnTo>
                  <a:lnTo>
                    <a:pt x="13725" y="153513"/>
                  </a:lnTo>
                  <a:lnTo>
                    <a:pt x="7973" y="191270"/>
                  </a:lnTo>
                  <a:lnTo>
                    <a:pt x="1592" y="230384"/>
                  </a:lnTo>
                  <a:lnTo>
                    <a:pt x="0" y="255808"/>
                  </a:lnTo>
                  <a:lnTo>
                    <a:pt x="1655" y="211957"/>
                  </a:lnTo>
                  <a:lnTo>
                    <a:pt x="8553" y="172446"/>
                  </a:lnTo>
                  <a:lnTo>
                    <a:pt x="20155" y="124962"/>
                  </a:lnTo>
                  <a:lnTo>
                    <a:pt x="30420" y="83719"/>
                  </a:lnTo>
                  <a:lnTo>
                    <a:pt x="42166" y="43857"/>
                  </a:lnTo>
                  <a:lnTo>
                    <a:pt x="57343" y="13300"/>
                  </a:lnTo>
                  <a:lnTo>
                    <a:pt x="64863" y="4093"/>
                  </a:lnTo>
                  <a:lnTo>
                    <a:pt x="70556" y="0"/>
                  </a:lnTo>
                  <a:lnTo>
                    <a:pt x="73065" y="320"/>
                  </a:lnTo>
                  <a:lnTo>
                    <a:pt x="75441" y="1944"/>
                  </a:lnTo>
                  <a:lnTo>
                    <a:pt x="77730" y="4438"/>
                  </a:lnTo>
                  <a:lnTo>
                    <a:pt x="80953" y="31545"/>
                  </a:lnTo>
                  <a:lnTo>
                    <a:pt x="75164" y="60743"/>
                  </a:lnTo>
                  <a:lnTo>
                    <a:pt x="56205" y="94482"/>
                  </a:lnTo>
                  <a:lnTo>
                    <a:pt x="46953" y="106260"/>
                  </a:lnTo>
                  <a:lnTo>
                    <a:pt x="38139" y="112435"/>
                  </a:lnTo>
                  <a:lnTo>
                    <a:pt x="33813" y="114082"/>
                  </a:lnTo>
                  <a:lnTo>
                    <a:pt x="30223" y="113063"/>
                  </a:lnTo>
                  <a:lnTo>
                    <a:pt x="27123" y="110268"/>
                  </a:lnTo>
                  <a:lnTo>
                    <a:pt x="18810" y="91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8" name="SMARTInkShape-1469"/>
            <p:cNvSpPr/>
            <p:nvPr>
              <p:custDataLst>
                <p:tags r:id="rId131"/>
              </p:custDataLst>
            </p:nvPr>
          </p:nvSpPr>
          <p:spPr>
            <a:xfrm>
              <a:off x="10759302" y="2489200"/>
              <a:ext cx="67449" cy="110866"/>
            </a:xfrm>
            <a:custGeom>
              <a:avLst/>
              <a:gdLst/>
              <a:ahLst/>
              <a:cxnLst/>
              <a:rect l="0" t="0" r="0" b="0"/>
              <a:pathLst>
                <a:path w="67449" h="110866">
                  <a:moveTo>
                    <a:pt x="10298" y="6350"/>
                  </a:moveTo>
                  <a:lnTo>
                    <a:pt x="10298" y="6350"/>
                  </a:lnTo>
                  <a:lnTo>
                    <a:pt x="13668" y="6350"/>
                  </a:lnTo>
                  <a:lnTo>
                    <a:pt x="5651" y="2979"/>
                  </a:lnTo>
                  <a:lnTo>
                    <a:pt x="3672" y="2692"/>
                  </a:lnTo>
                  <a:lnTo>
                    <a:pt x="3059" y="3205"/>
                  </a:lnTo>
                  <a:lnTo>
                    <a:pt x="3355" y="4254"/>
                  </a:lnTo>
                  <a:lnTo>
                    <a:pt x="21574" y="33955"/>
                  </a:lnTo>
                  <a:lnTo>
                    <a:pt x="30416" y="55922"/>
                  </a:lnTo>
                  <a:lnTo>
                    <a:pt x="29587" y="73067"/>
                  </a:lnTo>
                  <a:lnTo>
                    <a:pt x="24515" y="90330"/>
                  </a:lnTo>
                  <a:lnTo>
                    <a:pt x="17557" y="102706"/>
                  </a:lnTo>
                  <a:lnTo>
                    <a:pt x="9762" y="109147"/>
                  </a:lnTo>
                  <a:lnTo>
                    <a:pt x="5707" y="110865"/>
                  </a:lnTo>
                  <a:lnTo>
                    <a:pt x="3003" y="109893"/>
                  </a:lnTo>
                  <a:lnTo>
                    <a:pt x="1202" y="107129"/>
                  </a:lnTo>
                  <a:lnTo>
                    <a:pt x="0" y="103169"/>
                  </a:lnTo>
                  <a:lnTo>
                    <a:pt x="1681" y="80741"/>
                  </a:lnTo>
                  <a:lnTo>
                    <a:pt x="13389" y="48383"/>
                  </a:lnTo>
                  <a:lnTo>
                    <a:pt x="33635" y="22097"/>
                  </a:lnTo>
                  <a:lnTo>
                    <a:pt x="67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9" name="SMARTInkShape-1470"/>
            <p:cNvSpPr/>
            <p:nvPr>
              <p:custDataLst>
                <p:tags r:id="rId132"/>
              </p:custDataLst>
            </p:nvPr>
          </p:nvSpPr>
          <p:spPr>
            <a:xfrm>
              <a:off x="10821034" y="2352369"/>
              <a:ext cx="300890" cy="237282"/>
            </a:xfrm>
            <a:custGeom>
              <a:avLst/>
              <a:gdLst/>
              <a:ahLst/>
              <a:cxnLst/>
              <a:rect l="0" t="0" r="0" b="0"/>
              <a:pathLst>
                <a:path w="300890" h="237282">
                  <a:moveTo>
                    <a:pt x="75566" y="162231"/>
                  </a:moveTo>
                  <a:lnTo>
                    <a:pt x="75566" y="162231"/>
                  </a:lnTo>
                  <a:lnTo>
                    <a:pt x="79223" y="162231"/>
                  </a:lnTo>
                  <a:lnTo>
                    <a:pt x="77662" y="162231"/>
                  </a:lnTo>
                  <a:lnTo>
                    <a:pt x="76964" y="161525"/>
                  </a:lnTo>
                  <a:lnTo>
                    <a:pt x="76188" y="158860"/>
                  </a:lnTo>
                  <a:lnTo>
                    <a:pt x="72079" y="155323"/>
                  </a:lnTo>
                  <a:lnTo>
                    <a:pt x="66255" y="152105"/>
                  </a:lnTo>
                  <a:lnTo>
                    <a:pt x="58304" y="150294"/>
                  </a:lnTo>
                  <a:lnTo>
                    <a:pt x="51197" y="149870"/>
                  </a:lnTo>
                  <a:lnTo>
                    <a:pt x="47326" y="151874"/>
                  </a:lnTo>
                  <a:lnTo>
                    <a:pt x="14563" y="182044"/>
                  </a:lnTo>
                  <a:lnTo>
                    <a:pt x="6590" y="194320"/>
                  </a:lnTo>
                  <a:lnTo>
                    <a:pt x="0" y="221998"/>
                  </a:lnTo>
                  <a:lnTo>
                    <a:pt x="1905" y="222537"/>
                  </a:lnTo>
                  <a:lnTo>
                    <a:pt x="9666" y="221254"/>
                  </a:lnTo>
                  <a:lnTo>
                    <a:pt x="22565" y="213194"/>
                  </a:lnTo>
                  <a:lnTo>
                    <a:pt x="57775" y="166145"/>
                  </a:lnTo>
                  <a:lnTo>
                    <a:pt x="60603" y="161148"/>
                  </a:lnTo>
                  <a:lnTo>
                    <a:pt x="61358" y="160804"/>
                  </a:lnTo>
                  <a:lnTo>
                    <a:pt x="61859" y="161280"/>
                  </a:lnTo>
                  <a:lnTo>
                    <a:pt x="57598" y="176546"/>
                  </a:lnTo>
                  <a:lnTo>
                    <a:pt x="52681" y="191010"/>
                  </a:lnTo>
                  <a:lnTo>
                    <a:pt x="51617" y="210426"/>
                  </a:lnTo>
                  <a:lnTo>
                    <a:pt x="53868" y="218458"/>
                  </a:lnTo>
                  <a:lnTo>
                    <a:pt x="55456" y="220177"/>
                  </a:lnTo>
                  <a:lnTo>
                    <a:pt x="57221" y="220617"/>
                  </a:lnTo>
                  <a:lnTo>
                    <a:pt x="59103" y="220205"/>
                  </a:lnTo>
                  <a:lnTo>
                    <a:pt x="76626" y="204335"/>
                  </a:lnTo>
                  <a:lnTo>
                    <a:pt x="117153" y="158903"/>
                  </a:lnTo>
                  <a:lnTo>
                    <a:pt x="133760" y="142159"/>
                  </a:lnTo>
                  <a:lnTo>
                    <a:pt x="140470" y="139199"/>
                  </a:lnTo>
                  <a:lnTo>
                    <a:pt x="152905" y="137299"/>
                  </a:lnTo>
                  <a:lnTo>
                    <a:pt x="154643" y="137848"/>
                  </a:lnTo>
                  <a:lnTo>
                    <a:pt x="155801" y="138920"/>
                  </a:lnTo>
                  <a:lnTo>
                    <a:pt x="157088" y="141993"/>
                  </a:lnTo>
                  <a:lnTo>
                    <a:pt x="158076" y="149196"/>
                  </a:lnTo>
                  <a:lnTo>
                    <a:pt x="145904" y="140663"/>
                  </a:lnTo>
                  <a:lnTo>
                    <a:pt x="142213" y="140091"/>
                  </a:lnTo>
                  <a:lnTo>
                    <a:pt x="134351" y="141338"/>
                  </a:lnTo>
                  <a:lnTo>
                    <a:pt x="121990" y="149377"/>
                  </a:lnTo>
                  <a:lnTo>
                    <a:pt x="112761" y="160696"/>
                  </a:lnTo>
                  <a:lnTo>
                    <a:pt x="99662" y="190960"/>
                  </a:lnTo>
                  <a:lnTo>
                    <a:pt x="96817" y="212136"/>
                  </a:lnTo>
                  <a:lnTo>
                    <a:pt x="98651" y="225333"/>
                  </a:lnTo>
                  <a:lnTo>
                    <a:pt x="100833" y="229699"/>
                  </a:lnTo>
                  <a:lnTo>
                    <a:pt x="103698" y="232610"/>
                  </a:lnTo>
                  <a:lnTo>
                    <a:pt x="107022" y="234550"/>
                  </a:lnTo>
                  <a:lnTo>
                    <a:pt x="125179" y="237281"/>
                  </a:lnTo>
                  <a:lnTo>
                    <a:pt x="155179" y="224606"/>
                  </a:lnTo>
                  <a:lnTo>
                    <a:pt x="200020" y="188807"/>
                  </a:lnTo>
                  <a:lnTo>
                    <a:pt x="214134" y="173337"/>
                  </a:lnTo>
                  <a:lnTo>
                    <a:pt x="242324" y="128912"/>
                  </a:lnTo>
                  <a:lnTo>
                    <a:pt x="264675" y="91916"/>
                  </a:lnTo>
                  <a:lnTo>
                    <a:pt x="287820" y="44860"/>
                  </a:lnTo>
                  <a:lnTo>
                    <a:pt x="300889" y="3587"/>
                  </a:lnTo>
                  <a:lnTo>
                    <a:pt x="300569" y="1435"/>
                  </a:lnTo>
                  <a:lnTo>
                    <a:pt x="299650" y="0"/>
                  </a:lnTo>
                  <a:lnTo>
                    <a:pt x="298334" y="1866"/>
                  </a:lnTo>
                  <a:lnTo>
                    <a:pt x="282024" y="47809"/>
                  </a:lnTo>
                  <a:lnTo>
                    <a:pt x="270008" y="89836"/>
                  </a:lnTo>
                  <a:lnTo>
                    <a:pt x="257512" y="129727"/>
                  </a:lnTo>
                  <a:lnTo>
                    <a:pt x="242530" y="173606"/>
                  </a:lnTo>
                  <a:lnTo>
                    <a:pt x="232569" y="203440"/>
                  </a:lnTo>
                  <a:lnTo>
                    <a:pt x="231894" y="217940"/>
                  </a:lnTo>
                  <a:lnTo>
                    <a:pt x="233945" y="229324"/>
                  </a:lnTo>
                  <a:lnTo>
                    <a:pt x="235479" y="232360"/>
                  </a:lnTo>
                  <a:lnTo>
                    <a:pt x="237208" y="234384"/>
                  </a:lnTo>
                  <a:lnTo>
                    <a:pt x="240478" y="234322"/>
                  </a:lnTo>
                  <a:lnTo>
                    <a:pt x="249755" y="230490"/>
                  </a:lnTo>
                  <a:lnTo>
                    <a:pt x="272416" y="213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471"/>
            <p:cNvSpPr/>
            <p:nvPr>
              <p:custDataLst>
                <p:tags r:id="rId133"/>
              </p:custDataLst>
            </p:nvPr>
          </p:nvSpPr>
          <p:spPr>
            <a:xfrm>
              <a:off x="11022140" y="2476500"/>
              <a:ext cx="109411" cy="18789"/>
            </a:xfrm>
            <a:custGeom>
              <a:avLst/>
              <a:gdLst/>
              <a:ahLst/>
              <a:cxnLst/>
              <a:rect l="0" t="0" r="0" b="0"/>
              <a:pathLst>
                <a:path w="109411" h="18789">
                  <a:moveTo>
                    <a:pt x="33210" y="12700"/>
                  </a:moveTo>
                  <a:lnTo>
                    <a:pt x="33210" y="12700"/>
                  </a:lnTo>
                  <a:lnTo>
                    <a:pt x="20657" y="14582"/>
                  </a:lnTo>
                  <a:lnTo>
                    <a:pt x="329" y="18462"/>
                  </a:lnTo>
                  <a:lnTo>
                    <a:pt x="0" y="18658"/>
                  </a:lnTo>
                  <a:lnTo>
                    <a:pt x="487" y="18788"/>
                  </a:lnTo>
                  <a:lnTo>
                    <a:pt x="27079" y="17134"/>
                  </a:lnTo>
                  <a:lnTo>
                    <a:pt x="65119" y="8215"/>
                  </a:lnTo>
                  <a:lnTo>
                    <a:pt x="1094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472"/>
            <p:cNvSpPr/>
            <p:nvPr>
              <p:custDataLst>
                <p:tags r:id="rId134"/>
              </p:custDataLst>
            </p:nvPr>
          </p:nvSpPr>
          <p:spPr>
            <a:xfrm>
              <a:off x="11131550" y="25209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8924" y="29685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473"/>
            <p:cNvSpPr/>
            <p:nvPr>
              <p:custDataLst>
                <p:tags r:id="rId135"/>
              </p:custDataLst>
            </p:nvPr>
          </p:nvSpPr>
          <p:spPr>
            <a:xfrm>
              <a:off x="11169650" y="24511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0" y="38100"/>
                  </a:moveTo>
                  <a:lnTo>
                    <a:pt x="0" y="38100"/>
                  </a:lnTo>
                  <a:lnTo>
                    <a:pt x="705" y="16438"/>
                  </a:lnTo>
                  <a:lnTo>
                    <a:pt x="3370" y="8246"/>
                  </a:lnTo>
                  <a:lnTo>
                    <a:pt x="5069" y="549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3" name="SMARTInkShape-1474"/>
            <p:cNvSpPr/>
            <p:nvPr>
              <p:custDataLst>
                <p:tags r:id="rId136"/>
              </p:custDataLst>
            </p:nvPr>
          </p:nvSpPr>
          <p:spPr>
            <a:xfrm>
              <a:off x="11204779" y="2365252"/>
              <a:ext cx="295029" cy="250949"/>
            </a:xfrm>
            <a:custGeom>
              <a:avLst/>
              <a:gdLst/>
              <a:ahLst/>
              <a:cxnLst/>
              <a:rect l="0" t="0" r="0" b="0"/>
              <a:pathLst>
                <a:path w="295029" h="250949">
                  <a:moveTo>
                    <a:pt x="60121" y="155698"/>
                  </a:moveTo>
                  <a:lnTo>
                    <a:pt x="60121" y="155698"/>
                  </a:lnTo>
                  <a:lnTo>
                    <a:pt x="60119" y="143489"/>
                  </a:lnTo>
                  <a:lnTo>
                    <a:pt x="58240" y="137807"/>
                  </a:lnTo>
                  <a:lnTo>
                    <a:pt x="56750" y="135304"/>
                  </a:lnTo>
                  <a:lnTo>
                    <a:pt x="54345" y="133635"/>
                  </a:lnTo>
                  <a:lnTo>
                    <a:pt x="47912" y="131781"/>
                  </a:lnTo>
                  <a:lnTo>
                    <a:pt x="44219" y="133403"/>
                  </a:lnTo>
                  <a:lnTo>
                    <a:pt x="32282" y="145800"/>
                  </a:lnTo>
                  <a:lnTo>
                    <a:pt x="8023" y="185230"/>
                  </a:lnTo>
                  <a:lnTo>
                    <a:pt x="0" y="206938"/>
                  </a:lnTo>
                  <a:lnTo>
                    <a:pt x="1886" y="219394"/>
                  </a:lnTo>
                  <a:lnTo>
                    <a:pt x="4364" y="225678"/>
                  </a:lnTo>
                  <a:lnTo>
                    <a:pt x="8840" y="229868"/>
                  </a:lnTo>
                  <a:lnTo>
                    <a:pt x="21337" y="234524"/>
                  </a:lnTo>
                  <a:lnTo>
                    <a:pt x="34417" y="234711"/>
                  </a:lnTo>
                  <a:lnTo>
                    <a:pt x="40869" y="233773"/>
                  </a:lnTo>
                  <a:lnTo>
                    <a:pt x="66803" y="218970"/>
                  </a:lnTo>
                  <a:lnTo>
                    <a:pt x="101896" y="187418"/>
                  </a:lnTo>
                  <a:lnTo>
                    <a:pt x="110437" y="175440"/>
                  </a:lnTo>
                  <a:lnTo>
                    <a:pt x="114234" y="165413"/>
                  </a:lnTo>
                  <a:lnTo>
                    <a:pt x="113834" y="162175"/>
                  </a:lnTo>
                  <a:lnTo>
                    <a:pt x="112158" y="160016"/>
                  </a:lnTo>
                  <a:lnTo>
                    <a:pt x="109629" y="158577"/>
                  </a:lnTo>
                  <a:lnTo>
                    <a:pt x="92586" y="159922"/>
                  </a:lnTo>
                  <a:lnTo>
                    <a:pt x="79488" y="166748"/>
                  </a:lnTo>
                  <a:lnTo>
                    <a:pt x="60576" y="181634"/>
                  </a:lnTo>
                  <a:lnTo>
                    <a:pt x="56795" y="188627"/>
                  </a:lnTo>
                  <a:lnTo>
                    <a:pt x="55787" y="192467"/>
                  </a:lnTo>
                  <a:lnTo>
                    <a:pt x="57738" y="207985"/>
                  </a:lnTo>
                  <a:lnTo>
                    <a:pt x="59945" y="211723"/>
                  </a:lnTo>
                  <a:lnTo>
                    <a:pt x="62827" y="214214"/>
                  </a:lnTo>
                  <a:lnTo>
                    <a:pt x="66157" y="215876"/>
                  </a:lnTo>
                  <a:lnTo>
                    <a:pt x="73622" y="215840"/>
                  </a:lnTo>
                  <a:lnTo>
                    <a:pt x="111798" y="201344"/>
                  </a:lnTo>
                  <a:lnTo>
                    <a:pt x="113622" y="201651"/>
                  </a:lnTo>
                  <a:lnTo>
                    <a:pt x="114838" y="202561"/>
                  </a:lnTo>
                  <a:lnTo>
                    <a:pt x="115649" y="203873"/>
                  </a:lnTo>
                  <a:lnTo>
                    <a:pt x="118939" y="218086"/>
                  </a:lnTo>
                  <a:lnTo>
                    <a:pt x="126067" y="227445"/>
                  </a:lnTo>
                  <a:lnTo>
                    <a:pt x="129485" y="227518"/>
                  </a:lnTo>
                  <a:lnTo>
                    <a:pt x="138928" y="223837"/>
                  </a:lnTo>
                  <a:lnTo>
                    <a:pt x="183489" y="184252"/>
                  </a:lnTo>
                  <a:lnTo>
                    <a:pt x="215463" y="138865"/>
                  </a:lnTo>
                  <a:lnTo>
                    <a:pt x="242473" y="99064"/>
                  </a:lnTo>
                  <a:lnTo>
                    <a:pt x="267256" y="58719"/>
                  </a:lnTo>
                  <a:lnTo>
                    <a:pt x="286125" y="21130"/>
                  </a:lnTo>
                  <a:lnTo>
                    <a:pt x="295007" y="1526"/>
                  </a:lnTo>
                  <a:lnTo>
                    <a:pt x="295028" y="0"/>
                  </a:lnTo>
                  <a:lnTo>
                    <a:pt x="289407" y="3949"/>
                  </a:lnTo>
                  <a:lnTo>
                    <a:pt x="278107" y="16191"/>
                  </a:lnTo>
                  <a:lnTo>
                    <a:pt x="251572" y="63400"/>
                  </a:lnTo>
                  <a:lnTo>
                    <a:pt x="230503" y="105011"/>
                  </a:lnTo>
                  <a:lnTo>
                    <a:pt x="218948" y="146402"/>
                  </a:lnTo>
                  <a:lnTo>
                    <a:pt x="209427" y="185769"/>
                  </a:lnTo>
                  <a:lnTo>
                    <a:pt x="206171" y="250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4" name="SMARTInkShape-1475"/>
            <p:cNvSpPr/>
            <p:nvPr>
              <p:custDataLst>
                <p:tags r:id="rId137"/>
              </p:custDataLst>
            </p:nvPr>
          </p:nvSpPr>
          <p:spPr>
            <a:xfrm>
              <a:off x="10334919" y="2924280"/>
              <a:ext cx="91530" cy="94037"/>
            </a:xfrm>
            <a:custGeom>
              <a:avLst/>
              <a:gdLst/>
              <a:ahLst/>
              <a:cxnLst/>
              <a:rect l="0" t="0" r="0" b="0"/>
              <a:pathLst>
                <a:path w="91530" h="94037">
                  <a:moveTo>
                    <a:pt x="15581" y="9420"/>
                  </a:moveTo>
                  <a:lnTo>
                    <a:pt x="15581" y="9420"/>
                  </a:lnTo>
                  <a:lnTo>
                    <a:pt x="18951" y="9420"/>
                  </a:lnTo>
                  <a:lnTo>
                    <a:pt x="19944" y="8714"/>
                  </a:lnTo>
                  <a:lnTo>
                    <a:pt x="20607" y="7538"/>
                  </a:lnTo>
                  <a:lnTo>
                    <a:pt x="21048" y="6049"/>
                  </a:lnTo>
                  <a:lnTo>
                    <a:pt x="20637" y="4351"/>
                  </a:lnTo>
                  <a:lnTo>
                    <a:pt x="18299" y="582"/>
                  </a:lnTo>
                  <a:lnTo>
                    <a:pt x="17392" y="0"/>
                  </a:lnTo>
                  <a:lnTo>
                    <a:pt x="16788" y="318"/>
                  </a:lnTo>
                  <a:lnTo>
                    <a:pt x="4797" y="42629"/>
                  </a:lnTo>
                  <a:lnTo>
                    <a:pt x="0" y="68962"/>
                  </a:lnTo>
                  <a:lnTo>
                    <a:pt x="1130" y="83861"/>
                  </a:lnTo>
                  <a:lnTo>
                    <a:pt x="3125" y="88681"/>
                  </a:lnTo>
                  <a:lnTo>
                    <a:pt x="5866" y="91893"/>
                  </a:lnTo>
                  <a:lnTo>
                    <a:pt x="9104" y="94036"/>
                  </a:lnTo>
                  <a:lnTo>
                    <a:pt x="14084" y="93347"/>
                  </a:lnTo>
                  <a:lnTo>
                    <a:pt x="33873" y="82265"/>
                  </a:lnTo>
                  <a:lnTo>
                    <a:pt x="66280" y="50057"/>
                  </a:lnTo>
                  <a:lnTo>
                    <a:pt x="88893" y="14288"/>
                  </a:lnTo>
                  <a:lnTo>
                    <a:pt x="89855" y="14077"/>
                  </a:lnTo>
                  <a:lnTo>
                    <a:pt x="90497" y="15347"/>
                  </a:lnTo>
                  <a:lnTo>
                    <a:pt x="91529" y="37636"/>
                  </a:lnTo>
                  <a:lnTo>
                    <a:pt x="85431" y="919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5" name="SMARTInkShape-1476"/>
            <p:cNvSpPr/>
            <p:nvPr>
              <p:custDataLst>
                <p:tags r:id="rId138"/>
              </p:custDataLst>
            </p:nvPr>
          </p:nvSpPr>
          <p:spPr>
            <a:xfrm>
              <a:off x="10483273" y="2927350"/>
              <a:ext cx="76778" cy="104506"/>
            </a:xfrm>
            <a:custGeom>
              <a:avLst/>
              <a:gdLst/>
              <a:ahLst/>
              <a:cxnLst/>
              <a:rect l="0" t="0" r="0" b="0"/>
              <a:pathLst>
                <a:path w="76778" h="104506">
                  <a:moveTo>
                    <a:pt x="19627" y="12700"/>
                  </a:moveTo>
                  <a:lnTo>
                    <a:pt x="19627" y="12700"/>
                  </a:lnTo>
                  <a:lnTo>
                    <a:pt x="19625" y="5958"/>
                  </a:lnTo>
                  <a:lnTo>
                    <a:pt x="18922" y="3972"/>
                  </a:lnTo>
                  <a:lnTo>
                    <a:pt x="17746" y="2648"/>
                  </a:lnTo>
                  <a:lnTo>
                    <a:pt x="16256" y="1765"/>
                  </a:lnTo>
                  <a:lnTo>
                    <a:pt x="16673" y="2588"/>
                  </a:lnTo>
                  <a:lnTo>
                    <a:pt x="20902" y="7265"/>
                  </a:lnTo>
                  <a:lnTo>
                    <a:pt x="34370" y="47576"/>
                  </a:lnTo>
                  <a:lnTo>
                    <a:pt x="33000" y="63949"/>
                  </a:lnTo>
                  <a:lnTo>
                    <a:pt x="23993" y="94084"/>
                  </a:lnTo>
                  <a:lnTo>
                    <a:pt x="21125" y="98706"/>
                  </a:lnTo>
                  <a:lnTo>
                    <a:pt x="17802" y="101787"/>
                  </a:lnTo>
                  <a:lnTo>
                    <a:pt x="14178" y="103841"/>
                  </a:lnTo>
                  <a:lnTo>
                    <a:pt x="10350" y="104505"/>
                  </a:lnTo>
                  <a:lnTo>
                    <a:pt x="2333" y="103362"/>
                  </a:lnTo>
                  <a:lnTo>
                    <a:pt x="336" y="100658"/>
                  </a:lnTo>
                  <a:lnTo>
                    <a:pt x="0" y="92009"/>
                  </a:lnTo>
                  <a:lnTo>
                    <a:pt x="10517" y="68497"/>
                  </a:lnTo>
                  <a:lnTo>
                    <a:pt x="41972" y="29210"/>
                  </a:lnTo>
                  <a:lnTo>
                    <a:pt x="767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6" name="SMARTInkShape-1477"/>
            <p:cNvSpPr/>
            <p:nvPr>
              <p:custDataLst>
                <p:tags r:id="rId139"/>
              </p:custDataLst>
            </p:nvPr>
          </p:nvSpPr>
          <p:spPr>
            <a:xfrm>
              <a:off x="10831695" y="2960338"/>
              <a:ext cx="153518" cy="138463"/>
            </a:xfrm>
            <a:custGeom>
              <a:avLst/>
              <a:gdLst/>
              <a:ahLst/>
              <a:cxnLst/>
              <a:rect l="0" t="0" r="0" b="0"/>
              <a:pathLst>
                <a:path w="153518" h="138463">
                  <a:moveTo>
                    <a:pt x="20455" y="11462"/>
                  </a:moveTo>
                  <a:lnTo>
                    <a:pt x="20455" y="11462"/>
                  </a:lnTo>
                  <a:lnTo>
                    <a:pt x="26542" y="17551"/>
                  </a:lnTo>
                  <a:lnTo>
                    <a:pt x="33469" y="21106"/>
                  </a:lnTo>
                  <a:lnTo>
                    <a:pt x="36892" y="21419"/>
                  </a:lnTo>
                  <a:lnTo>
                    <a:pt x="48451" y="18489"/>
                  </a:lnTo>
                  <a:lnTo>
                    <a:pt x="59401" y="13152"/>
                  </a:lnTo>
                  <a:lnTo>
                    <a:pt x="62459" y="9156"/>
                  </a:lnTo>
                  <a:lnTo>
                    <a:pt x="64180" y="2939"/>
                  </a:lnTo>
                  <a:lnTo>
                    <a:pt x="62304" y="1547"/>
                  </a:lnTo>
                  <a:lnTo>
                    <a:pt x="54578" y="0"/>
                  </a:lnTo>
                  <a:lnTo>
                    <a:pt x="44088" y="3075"/>
                  </a:lnTo>
                  <a:lnTo>
                    <a:pt x="26280" y="14621"/>
                  </a:lnTo>
                  <a:lnTo>
                    <a:pt x="11362" y="29567"/>
                  </a:lnTo>
                  <a:lnTo>
                    <a:pt x="5124" y="39970"/>
                  </a:lnTo>
                  <a:lnTo>
                    <a:pt x="0" y="54001"/>
                  </a:lnTo>
                  <a:lnTo>
                    <a:pt x="468" y="60282"/>
                  </a:lnTo>
                  <a:lnTo>
                    <a:pt x="6633" y="71025"/>
                  </a:lnTo>
                  <a:lnTo>
                    <a:pt x="14548" y="76740"/>
                  </a:lnTo>
                  <a:lnTo>
                    <a:pt x="18633" y="78264"/>
                  </a:lnTo>
                  <a:lnTo>
                    <a:pt x="58559" y="80004"/>
                  </a:lnTo>
                  <a:lnTo>
                    <a:pt x="95819" y="72404"/>
                  </a:lnTo>
                  <a:lnTo>
                    <a:pt x="113216" y="63947"/>
                  </a:lnTo>
                  <a:lnTo>
                    <a:pt x="149132" y="34244"/>
                  </a:lnTo>
                  <a:lnTo>
                    <a:pt x="152100" y="29473"/>
                  </a:lnTo>
                  <a:lnTo>
                    <a:pt x="153374" y="24880"/>
                  </a:lnTo>
                  <a:lnTo>
                    <a:pt x="153517" y="20408"/>
                  </a:lnTo>
                  <a:lnTo>
                    <a:pt x="151496" y="18131"/>
                  </a:lnTo>
                  <a:lnTo>
                    <a:pt x="148032" y="17319"/>
                  </a:lnTo>
                  <a:lnTo>
                    <a:pt x="139953" y="18298"/>
                  </a:lnTo>
                  <a:lnTo>
                    <a:pt x="134007" y="21085"/>
                  </a:lnTo>
                  <a:lnTo>
                    <a:pt x="132140" y="24933"/>
                  </a:lnTo>
                  <a:lnTo>
                    <a:pt x="130064" y="36734"/>
                  </a:lnTo>
                  <a:lnTo>
                    <a:pt x="137388" y="81693"/>
                  </a:lnTo>
                  <a:lnTo>
                    <a:pt x="136633" y="104943"/>
                  </a:lnTo>
                  <a:lnTo>
                    <a:pt x="131942" y="121867"/>
                  </a:lnTo>
                  <a:lnTo>
                    <a:pt x="124333" y="131322"/>
                  </a:lnTo>
                  <a:lnTo>
                    <a:pt x="119340" y="135818"/>
                  </a:lnTo>
                  <a:lnTo>
                    <a:pt x="114599" y="138111"/>
                  </a:lnTo>
                  <a:lnTo>
                    <a:pt x="96655" y="1384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7" name="SMARTInkShape-1478"/>
            <p:cNvSpPr/>
            <p:nvPr>
              <p:custDataLst>
                <p:tags r:id="rId140"/>
              </p:custDataLst>
            </p:nvPr>
          </p:nvSpPr>
          <p:spPr>
            <a:xfrm>
              <a:off x="10767638" y="2931297"/>
              <a:ext cx="59113" cy="109104"/>
            </a:xfrm>
            <a:custGeom>
              <a:avLst/>
              <a:gdLst/>
              <a:ahLst/>
              <a:cxnLst/>
              <a:rect l="0" t="0" r="0" b="0"/>
              <a:pathLst>
                <a:path w="59113" h="109104">
                  <a:moveTo>
                    <a:pt x="59112" y="40503"/>
                  </a:moveTo>
                  <a:lnTo>
                    <a:pt x="59112" y="40503"/>
                  </a:lnTo>
                  <a:lnTo>
                    <a:pt x="59110" y="33761"/>
                  </a:lnTo>
                  <a:lnTo>
                    <a:pt x="57231" y="28570"/>
                  </a:lnTo>
                  <a:lnTo>
                    <a:pt x="41221" y="1974"/>
                  </a:lnTo>
                  <a:lnTo>
                    <a:pt x="38717" y="0"/>
                  </a:lnTo>
                  <a:lnTo>
                    <a:pt x="36344" y="95"/>
                  </a:lnTo>
                  <a:lnTo>
                    <a:pt x="34055" y="1570"/>
                  </a:lnTo>
                  <a:lnTo>
                    <a:pt x="31824" y="3964"/>
                  </a:lnTo>
                  <a:lnTo>
                    <a:pt x="29344" y="10388"/>
                  </a:lnTo>
                  <a:lnTo>
                    <a:pt x="28684" y="14076"/>
                  </a:lnTo>
                  <a:lnTo>
                    <a:pt x="33201" y="56323"/>
                  </a:lnTo>
                  <a:lnTo>
                    <a:pt x="33485" y="73405"/>
                  </a:lnTo>
                  <a:lnTo>
                    <a:pt x="27967" y="88993"/>
                  </a:lnTo>
                  <a:lnTo>
                    <a:pt x="19164" y="100860"/>
                  </a:lnTo>
                  <a:lnTo>
                    <a:pt x="10548" y="106134"/>
                  </a:lnTo>
                  <a:lnTo>
                    <a:pt x="1135" y="109103"/>
                  </a:lnTo>
                  <a:lnTo>
                    <a:pt x="0" y="108109"/>
                  </a:lnTo>
                  <a:lnTo>
                    <a:pt x="1962" y="976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8" name="SMARTInkShape-1479"/>
            <p:cNvSpPr/>
            <p:nvPr>
              <p:custDataLst>
                <p:tags r:id="rId141"/>
              </p:custDataLst>
            </p:nvPr>
          </p:nvSpPr>
          <p:spPr>
            <a:xfrm>
              <a:off x="10706571" y="2948243"/>
              <a:ext cx="56680" cy="81509"/>
            </a:xfrm>
            <a:custGeom>
              <a:avLst/>
              <a:gdLst/>
              <a:ahLst/>
              <a:cxnLst/>
              <a:rect l="0" t="0" r="0" b="0"/>
              <a:pathLst>
                <a:path w="56680" h="81509">
                  <a:moveTo>
                    <a:pt x="37629" y="17207"/>
                  </a:moveTo>
                  <a:lnTo>
                    <a:pt x="37629" y="17207"/>
                  </a:lnTo>
                  <a:lnTo>
                    <a:pt x="43096" y="11740"/>
                  </a:lnTo>
                  <a:lnTo>
                    <a:pt x="40347" y="4377"/>
                  </a:lnTo>
                  <a:lnTo>
                    <a:pt x="38735" y="2303"/>
                  </a:lnTo>
                  <a:lnTo>
                    <a:pt x="35062" y="0"/>
                  </a:lnTo>
                  <a:lnTo>
                    <a:pt x="29198" y="857"/>
                  </a:lnTo>
                  <a:lnTo>
                    <a:pt x="13934" y="7157"/>
                  </a:lnTo>
                  <a:lnTo>
                    <a:pt x="7578" y="18620"/>
                  </a:lnTo>
                  <a:lnTo>
                    <a:pt x="1914" y="43026"/>
                  </a:lnTo>
                  <a:lnTo>
                    <a:pt x="0" y="69814"/>
                  </a:lnTo>
                  <a:lnTo>
                    <a:pt x="1254" y="74151"/>
                  </a:lnTo>
                  <a:lnTo>
                    <a:pt x="6410" y="80850"/>
                  </a:lnTo>
                  <a:lnTo>
                    <a:pt x="9056" y="81508"/>
                  </a:lnTo>
                  <a:lnTo>
                    <a:pt x="11524" y="80535"/>
                  </a:lnTo>
                  <a:lnTo>
                    <a:pt x="27084" y="67985"/>
                  </a:lnTo>
                  <a:lnTo>
                    <a:pt x="56679" y="4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9" name="SMARTInkShape-1480"/>
            <p:cNvSpPr/>
            <p:nvPr>
              <p:custDataLst>
                <p:tags r:id="rId142"/>
              </p:custDataLst>
            </p:nvPr>
          </p:nvSpPr>
          <p:spPr>
            <a:xfrm>
              <a:off x="10522374" y="2923887"/>
              <a:ext cx="138209" cy="226093"/>
            </a:xfrm>
            <a:custGeom>
              <a:avLst/>
              <a:gdLst/>
              <a:ahLst/>
              <a:cxnLst/>
              <a:rect l="0" t="0" r="0" b="0"/>
              <a:pathLst>
                <a:path w="138209" h="226093">
                  <a:moveTo>
                    <a:pt x="94826" y="22513"/>
                  </a:moveTo>
                  <a:lnTo>
                    <a:pt x="94826" y="22513"/>
                  </a:lnTo>
                  <a:lnTo>
                    <a:pt x="89756" y="28288"/>
                  </a:lnTo>
                  <a:lnTo>
                    <a:pt x="73454" y="64854"/>
                  </a:lnTo>
                  <a:lnTo>
                    <a:pt x="61571" y="102477"/>
                  </a:lnTo>
                  <a:lnTo>
                    <a:pt x="46075" y="148206"/>
                  </a:lnTo>
                  <a:lnTo>
                    <a:pt x="23433" y="189837"/>
                  </a:lnTo>
                  <a:lnTo>
                    <a:pt x="2803" y="225224"/>
                  </a:lnTo>
                  <a:lnTo>
                    <a:pt x="1725" y="226092"/>
                  </a:lnTo>
                  <a:lnTo>
                    <a:pt x="1011" y="225966"/>
                  </a:lnTo>
                  <a:lnTo>
                    <a:pt x="0" y="215675"/>
                  </a:lnTo>
                  <a:lnTo>
                    <a:pt x="19231" y="173662"/>
                  </a:lnTo>
                  <a:lnTo>
                    <a:pt x="37856" y="135737"/>
                  </a:lnTo>
                  <a:lnTo>
                    <a:pt x="56073" y="96356"/>
                  </a:lnTo>
                  <a:lnTo>
                    <a:pt x="77112" y="57011"/>
                  </a:lnTo>
                  <a:lnTo>
                    <a:pt x="98974" y="16917"/>
                  </a:lnTo>
                  <a:lnTo>
                    <a:pt x="109370" y="6856"/>
                  </a:lnTo>
                  <a:lnTo>
                    <a:pt x="121047" y="1443"/>
                  </a:lnTo>
                  <a:lnTo>
                    <a:pt x="127122" y="0"/>
                  </a:lnTo>
                  <a:lnTo>
                    <a:pt x="131173" y="448"/>
                  </a:lnTo>
                  <a:lnTo>
                    <a:pt x="133872" y="2159"/>
                  </a:lnTo>
                  <a:lnTo>
                    <a:pt x="135674" y="4710"/>
                  </a:lnTo>
                  <a:lnTo>
                    <a:pt x="138208" y="25156"/>
                  </a:lnTo>
                  <a:lnTo>
                    <a:pt x="135589" y="46815"/>
                  </a:lnTo>
                  <a:lnTo>
                    <a:pt x="123602" y="66638"/>
                  </a:lnTo>
                  <a:lnTo>
                    <a:pt x="100588" y="90888"/>
                  </a:lnTo>
                  <a:lnTo>
                    <a:pt x="88213" y="98293"/>
                  </a:lnTo>
                  <a:lnTo>
                    <a:pt x="83362" y="99844"/>
                  </a:lnTo>
                  <a:lnTo>
                    <a:pt x="69426" y="987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7" name="SMARTInkShape-Group298"/>
          <p:cNvGrpSpPr/>
          <p:nvPr/>
        </p:nvGrpSpPr>
        <p:grpSpPr>
          <a:xfrm>
            <a:off x="9165996" y="2246424"/>
            <a:ext cx="1119163" cy="388827"/>
            <a:chOff x="9165996" y="2246424"/>
            <a:chExt cx="1119163" cy="388827"/>
          </a:xfrm>
        </p:grpSpPr>
        <p:sp>
          <p:nvSpPr>
            <p:cNvPr id="401" name="SMARTInkShape-1481"/>
            <p:cNvSpPr/>
            <p:nvPr>
              <p:custDataLst>
                <p:tags r:id="rId124"/>
              </p:custDataLst>
            </p:nvPr>
          </p:nvSpPr>
          <p:spPr>
            <a:xfrm>
              <a:off x="9165996" y="2398418"/>
              <a:ext cx="143105" cy="187732"/>
            </a:xfrm>
            <a:custGeom>
              <a:avLst/>
              <a:gdLst/>
              <a:ahLst/>
              <a:cxnLst/>
              <a:rect l="0" t="0" r="0" b="0"/>
              <a:pathLst>
                <a:path w="143105" h="187732">
                  <a:moveTo>
                    <a:pt x="111354" y="65382"/>
                  </a:moveTo>
                  <a:lnTo>
                    <a:pt x="111354" y="65382"/>
                  </a:lnTo>
                  <a:lnTo>
                    <a:pt x="107983" y="58640"/>
                  </a:lnTo>
                  <a:lnTo>
                    <a:pt x="102565" y="53449"/>
                  </a:lnTo>
                  <a:lnTo>
                    <a:pt x="90961" y="44367"/>
                  </a:lnTo>
                  <a:lnTo>
                    <a:pt x="87879" y="43611"/>
                  </a:lnTo>
                  <a:lnTo>
                    <a:pt x="80694" y="44652"/>
                  </a:lnTo>
                  <a:lnTo>
                    <a:pt x="65345" y="52576"/>
                  </a:lnTo>
                  <a:lnTo>
                    <a:pt x="23200" y="93818"/>
                  </a:lnTo>
                  <a:lnTo>
                    <a:pt x="6997" y="118571"/>
                  </a:lnTo>
                  <a:lnTo>
                    <a:pt x="0" y="150521"/>
                  </a:lnTo>
                  <a:lnTo>
                    <a:pt x="2125" y="168838"/>
                  </a:lnTo>
                  <a:lnTo>
                    <a:pt x="4669" y="176686"/>
                  </a:lnTo>
                  <a:lnTo>
                    <a:pt x="8480" y="181918"/>
                  </a:lnTo>
                  <a:lnTo>
                    <a:pt x="18359" y="187731"/>
                  </a:lnTo>
                  <a:lnTo>
                    <a:pt x="35452" y="182789"/>
                  </a:lnTo>
                  <a:lnTo>
                    <a:pt x="55041" y="171185"/>
                  </a:lnTo>
                  <a:lnTo>
                    <a:pt x="77970" y="147374"/>
                  </a:lnTo>
                  <a:lnTo>
                    <a:pt x="104396" y="99985"/>
                  </a:lnTo>
                  <a:lnTo>
                    <a:pt x="112663" y="68815"/>
                  </a:lnTo>
                  <a:lnTo>
                    <a:pt x="109819" y="43154"/>
                  </a:lnTo>
                  <a:lnTo>
                    <a:pt x="106098" y="29397"/>
                  </a:lnTo>
                  <a:lnTo>
                    <a:pt x="92555" y="10348"/>
                  </a:lnTo>
                  <a:lnTo>
                    <a:pt x="84005" y="3292"/>
                  </a:lnTo>
                  <a:lnTo>
                    <a:pt x="75483" y="0"/>
                  </a:lnTo>
                  <a:lnTo>
                    <a:pt x="58487" y="105"/>
                  </a:lnTo>
                  <a:lnTo>
                    <a:pt x="43407" y="6737"/>
                  </a:lnTo>
                  <a:lnTo>
                    <a:pt x="36423" y="11468"/>
                  </a:lnTo>
                  <a:lnTo>
                    <a:pt x="24900" y="28015"/>
                  </a:lnTo>
                  <a:lnTo>
                    <a:pt x="17190" y="47363"/>
                  </a:lnTo>
                  <a:lnTo>
                    <a:pt x="16115" y="63018"/>
                  </a:lnTo>
                  <a:lnTo>
                    <a:pt x="21754" y="78913"/>
                  </a:lnTo>
                  <a:lnTo>
                    <a:pt x="26220" y="87102"/>
                  </a:lnTo>
                  <a:lnTo>
                    <a:pt x="38710" y="98084"/>
                  </a:lnTo>
                  <a:lnTo>
                    <a:pt x="45991" y="102000"/>
                  </a:lnTo>
                  <a:lnTo>
                    <a:pt x="65370" y="104470"/>
                  </a:lnTo>
                  <a:lnTo>
                    <a:pt x="87389" y="101804"/>
                  </a:lnTo>
                  <a:lnTo>
                    <a:pt x="117502" y="88403"/>
                  </a:lnTo>
                  <a:lnTo>
                    <a:pt x="143104" y="65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2" name="SMARTInkShape-1482"/>
            <p:cNvSpPr/>
            <p:nvPr>
              <p:custDataLst>
                <p:tags r:id="rId125"/>
              </p:custDataLst>
            </p:nvPr>
          </p:nvSpPr>
          <p:spPr>
            <a:xfrm>
              <a:off x="9169875" y="2246424"/>
              <a:ext cx="94776" cy="90719"/>
            </a:xfrm>
            <a:custGeom>
              <a:avLst/>
              <a:gdLst/>
              <a:ahLst/>
              <a:cxnLst/>
              <a:rect l="0" t="0" r="0" b="0"/>
              <a:pathLst>
                <a:path w="94776" h="90719">
                  <a:moveTo>
                    <a:pt x="43975" y="39576"/>
                  </a:moveTo>
                  <a:lnTo>
                    <a:pt x="43975" y="39576"/>
                  </a:lnTo>
                  <a:lnTo>
                    <a:pt x="37232" y="39576"/>
                  </a:lnTo>
                  <a:lnTo>
                    <a:pt x="30161" y="43339"/>
                  </a:lnTo>
                  <a:lnTo>
                    <a:pt x="14120" y="57253"/>
                  </a:lnTo>
                  <a:lnTo>
                    <a:pt x="4947" y="72801"/>
                  </a:lnTo>
                  <a:lnTo>
                    <a:pt x="239" y="90718"/>
                  </a:lnTo>
                  <a:lnTo>
                    <a:pt x="0" y="90604"/>
                  </a:lnTo>
                  <a:lnTo>
                    <a:pt x="9052" y="78871"/>
                  </a:lnTo>
                  <a:lnTo>
                    <a:pt x="27294" y="39481"/>
                  </a:lnTo>
                  <a:lnTo>
                    <a:pt x="45724" y="6814"/>
                  </a:lnTo>
                  <a:lnTo>
                    <a:pt x="54395" y="321"/>
                  </a:lnTo>
                  <a:lnTo>
                    <a:pt x="57977" y="0"/>
                  </a:lnTo>
                  <a:lnTo>
                    <a:pt x="61071" y="1198"/>
                  </a:lnTo>
                  <a:lnTo>
                    <a:pt x="63840" y="3407"/>
                  </a:lnTo>
                  <a:lnTo>
                    <a:pt x="71105" y="20001"/>
                  </a:lnTo>
                  <a:lnTo>
                    <a:pt x="84157" y="67418"/>
                  </a:lnTo>
                  <a:lnTo>
                    <a:pt x="94775" y="90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3" name="SMARTInkShape-1483"/>
            <p:cNvSpPr/>
            <p:nvPr>
              <p:custDataLst>
                <p:tags r:id="rId126"/>
              </p:custDataLst>
            </p:nvPr>
          </p:nvSpPr>
          <p:spPr>
            <a:xfrm>
              <a:off x="9639300" y="2373110"/>
              <a:ext cx="82551" cy="262141"/>
            </a:xfrm>
            <a:custGeom>
              <a:avLst/>
              <a:gdLst/>
              <a:ahLst/>
              <a:cxnLst/>
              <a:rect l="0" t="0" r="0" b="0"/>
              <a:pathLst>
                <a:path w="82551" h="262141">
                  <a:moveTo>
                    <a:pt x="82550" y="33540"/>
                  </a:moveTo>
                  <a:lnTo>
                    <a:pt x="82550" y="33540"/>
                  </a:lnTo>
                  <a:lnTo>
                    <a:pt x="81845" y="27059"/>
                  </a:lnTo>
                  <a:lnTo>
                    <a:pt x="77481" y="13981"/>
                  </a:lnTo>
                  <a:lnTo>
                    <a:pt x="67623" y="164"/>
                  </a:lnTo>
                  <a:lnTo>
                    <a:pt x="64131" y="0"/>
                  </a:lnTo>
                  <a:lnTo>
                    <a:pt x="54609" y="3582"/>
                  </a:lnTo>
                  <a:lnTo>
                    <a:pt x="40718" y="13531"/>
                  </a:lnTo>
                  <a:lnTo>
                    <a:pt x="27666" y="42271"/>
                  </a:lnTo>
                  <a:lnTo>
                    <a:pt x="18230" y="85438"/>
                  </a:lnTo>
                  <a:lnTo>
                    <a:pt x="10968" y="130605"/>
                  </a:lnTo>
                  <a:lnTo>
                    <a:pt x="7718" y="171896"/>
                  </a:lnTo>
                  <a:lnTo>
                    <a:pt x="5914" y="209977"/>
                  </a:lnTo>
                  <a:lnTo>
                    <a:pt x="0" y="262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4" name="SMARTInkShape-1484"/>
            <p:cNvSpPr/>
            <p:nvPr>
              <p:custDataLst>
                <p:tags r:id="rId127"/>
              </p:custDataLst>
            </p:nvPr>
          </p:nvSpPr>
          <p:spPr>
            <a:xfrm>
              <a:off x="9583915" y="2552700"/>
              <a:ext cx="112536" cy="57151"/>
            </a:xfrm>
            <a:custGeom>
              <a:avLst/>
              <a:gdLst/>
              <a:ahLst/>
              <a:cxnLst/>
              <a:rect l="0" t="0" r="0" b="0"/>
              <a:pathLst>
                <a:path w="112536" h="57151">
                  <a:moveTo>
                    <a:pt x="10935" y="57150"/>
                  </a:moveTo>
                  <a:lnTo>
                    <a:pt x="10935" y="57150"/>
                  </a:lnTo>
                  <a:lnTo>
                    <a:pt x="2207" y="37577"/>
                  </a:lnTo>
                  <a:lnTo>
                    <a:pt x="0" y="25168"/>
                  </a:lnTo>
                  <a:lnTo>
                    <a:pt x="823" y="20306"/>
                  </a:lnTo>
                  <a:lnTo>
                    <a:pt x="5500" y="13023"/>
                  </a:lnTo>
                  <a:lnTo>
                    <a:pt x="12695" y="4956"/>
                  </a:lnTo>
                  <a:lnTo>
                    <a:pt x="22771" y="2203"/>
                  </a:lnTo>
                  <a:lnTo>
                    <a:pt x="63998" y="290"/>
                  </a:lnTo>
                  <a:lnTo>
                    <a:pt x="1125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5" name="SMARTInkShape-1485"/>
            <p:cNvSpPr/>
            <p:nvPr>
              <p:custDataLst>
                <p:tags r:id="rId128"/>
              </p:custDataLst>
            </p:nvPr>
          </p:nvSpPr>
          <p:spPr>
            <a:xfrm>
              <a:off x="9685563" y="2482850"/>
              <a:ext cx="163288" cy="136936"/>
            </a:xfrm>
            <a:custGeom>
              <a:avLst/>
              <a:gdLst/>
              <a:ahLst/>
              <a:cxnLst/>
              <a:rect l="0" t="0" r="0" b="0"/>
              <a:pathLst>
                <a:path w="163288" h="136936">
                  <a:moveTo>
                    <a:pt x="42637" y="69850"/>
                  </a:moveTo>
                  <a:lnTo>
                    <a:pt x="42637" y="69850"/>
                  </a:lnTo>
                  <a:lnTo>
                    <a:pt x="42635" y="66479"/>
                  </a:lnTo>
                  <a:lnTo>
                    <a:pt x="40756" y="62942"/>
                  </a:lnTo>
                  <a:lnTo>
                    <a:pt x="39266" y="61012"/>
                  </a:lnTo>
                  <a:lnTo>
                    <a:pt x="27057" y="54923"/>
                  </a:lnTo>
                  <a:lnTo>
                    <a:pt x="17838" y="54514"/>
                  </a:lnTo>
                  <a:lnTo>
                    <a:pt x="9743" y="56684"/>
                  </a:lnTo>
                  <a:lnTo>
                    <a:pt x="3794" y="60000"/>
                  </a:lnTo>
                  <a:lnTo>
                    <a:pt x="678" y="69471"/>
                  </a:lnTo>
                  <a:lnTo>
                    <a:pt x="0" y="81676"/>
                  </a:lnTo>
                  <a:lnTo>
                    <a:pt x="5313" y="101009"/>
                  </a:lnTo>
                  <a:lnTo>
                    <a:pt x="7170" y="105440"/>
                  </a:lnTo>
                  <a:lnTo>
                    <a:pt x="12998" y="112243"/>
                  </a:lnTo>
                  <a:lnTo>
                    <a:pt x="16528" y="115045"/>
                  </a:lnTo>
                  <a:lnTo>
                    <a:pt x="19585" y="115502"/>
                  </a:lnTo>
                  <a:lnTo>
                    <a:pt x="22330" y="114396"/>
                  </a:lnTo>
                  <a:lnTo>
                    <a:pt x="26555" y="110109"/>
                  </a:lnTo>
                  <a:lnTo>
                    <a:pt x="28434" y="105852"/>
                  </a:lnTo>
                  <a:lnTo>
                    <a:pt x="29878" y="62238"/>
                  </a:lnTo>
                  <a:lnTo>
                    <a:pt x="29926" y="47964"/>
                  </a:lnTo>
                  <a:lnTo>
                    <a:pt x="30635" y="46793"/>
                  </a:lnTo>
                  <a:lnTo>
                    <a:pt x="31814" y="46012"/>
                  </a:lnTo>
                  <a:lnTo>
                    <a:pt x="33304" y="45491"/>
                  </a:lnTo>
                  <a:lnTo>
                    <a:pt x="38725" y="50557"/>
                  </a:lnTo>
                  <a:lnTo>
                    <a:pt x="53701" y="71056"/>
                  </a:lnTo>
                  <a:lnTo>
                    <a:pt x="62693" y="96000"/>
                  </a:lnTo>
                  <a:lnTo>
                    <a:pt x="63779" y="109930"/>
                  </a:lnTo>
                  <a:lnTo>
                    <a:pt x="62100" y="130370"/>
                  </a:lnTo>
                  <a:lnTo>
                    <a:pt x="60550" y="133480"/>
                  </a:lnTo>
                  <a:lnTo>
                    <a:pt x="58107" y="135553"/>
                  </a:lnTo>
                  <a:lnTo>
                    <a:pt x="55067" y="136935"/>
                  </a:lnTo>
                  <a:lnTo>
                    <a:pt x="53746" y="136446"/>
                  </a:lnTo>
                  <a:lnTo>
                    <a:pt x="53570" y="134708"/>
                  </a:lnTo>
                  <a:lnTo>
                    <a:pt x="65101" y="108296"/>
                  </a:lnTo>
                  <a:lnTo>
                    <a:pt x="91419" y="65136"/>
                  </a:lnTo>
                  <a:lnTo>
                    <a:pt x="124954" y="26862"/>
                  </a:lnTo>
                  <a:lnTo>
                    <a:pt x="163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6" name="SMARTInkShape-1486"/>
            <p:cNvSpPr/>
            <p:nvPr>
              <p:custDataLst>
                <p:tags r:id="rId129"/>
              </p:custDataLst>
            </p:nvPr>
          </p:nvSpPr>
          <p:spPr>
            <a:xfrm>
              <a:off x="10049119" y="2378746"/>
              <a:ext cx="236040" cy="241297"/>
            </a:xfrm>
            <a:custGeom>
              <a:avLst/>
              <a:gdLst/>
              <a:ahLst/>
              <a:cxnLst/>
              <a:rect l="0" t="0" r="0" b="0"/>
              <a:pathLst>
                <a:path w="236040" h="241297">
                  <a:moveTo>
                    <a:pt x="79131" y="180304"/>
                  </a:moveTo>
                  <a:lnTo>
                    <a:pt x="79131" y="180304"/>
                  </a:lnTo>
                  <a:lnTo>
                    <a:pt x="79131" y="176933"/>
                  </a:lnTo>
                  <a:lnTo>
                    <a:pt x="75368" y="173396"/>
                  </a:lnTo>
                  <a:lnTo>
                    <a:pt x="69698" y="170178"/>
                  </a:lnTo>
                  <a:lnTo>
                    <a:pt x="61832" y="168367"/>
                  </a:lnTo>
                  <a:lnTo>
                    <a:pt x="54744" y="167943"/>
                  </a:lnTo>
                  <a:lnTo>
                    <a:pt x="39450" y="174446"/>
                  </a:lnTo>
                  <a:lnTo>
                    <a:pt x="19683" y="195061"/>
                  </a:lnTo>
                  <a:lnTo>
                    <a:pt x="4366" y="216113"/>
                  </a:lnTo>
                  <a:lnTo>
                    <a:pt x="39" y="227028"/>
                  </a:lnTo>
                  <a:lnTo>
                    <a:pt x="0" y="234702"/>
                  </a:lnTo>
                  <a:lnTo>
                    <a:pt x="977" y="237736"/>
                  </a:lnTo>
                  <a:lnTo>
                    <a:pt x="3040" y="239053"/>
                  </a:lnTo>
                  <a:lnTo>
                    <a:pt x="5825" y="239226"/>
                  </a:lnTo>
                  <a:lnTo>
                    <a:pt x="9093" y="238635"/>
                  </a:lnTo>
                  <a:lnTo>
                    <a:pt x="23806" y="227691"/>
                  </a:lnTo>
                  <a:lnTo>
                    <a:pt x="45953" y="201001"/>
                  </a:lnTo>
                  <a:lnTo>
                    <a:pt x="46746" y="205731"/>
                  </a:lnTo>
                  <a:lnTo>
                    <a:pt x="48003" y="226874"/>
                  </a:lnTo>
                  <a:lnTo>
                    <a:pt x="50715" y="235339"/>
                  </a:lnTo>
                  <a:lnTo>
                    <a:pt x="53132" y="238161"/>
                  </a:lnTo>
                  <a:lnTo>
                    <a:pt x="59579" y="241296"/>
                  </a:lnTo>
                  <a:lnTo>
                    <a:pt x="69032" y="240808"/>
                  </a:lnTo>
                  <a:lnTo>
                    <a:pt x="74514" y="239690"/>
                  </a:lnTo>
                  <a:lnTo>
                    <a:pt x="95715" y="221262"/>
                  </a:lnTo>
                  <a:lnTo>
                    <a:pt x="122388" y="182724"/>
                  </a:lnTo>
                  <a:lnTo>
                    <a:pt x="136710" y="146684"/>
                  </a:lnTo>
                  <a:lnTo>
                    <a:pt x="145738" y="107862"/>
                  </a:lnTo>
                  <a:lnTo>
                    <a:pt x="153226" y="66824"/>
                  </a:lnTo>
                  <a:lnTo>
                    <a:pt x="155053" y="22185"/>
                  </a:lnTo>
                  <a:lnTo>
                    <a:pt x="155209" y="9134"/>
                  </a:lnTo>
                  <a:lnTo>
                    <a:pt x="153837" y="4808"/>
                  </a:lnTo>
                  <a:lnTo>
                    <a:pt x="151513" y="1923"/>
                  </a:lnTo>
                  <a:lnTo>
                    <a:pt x="148552" y="0"/>
                  </a:lnTo>
                  <a:lnTo>
                    <a:pt x="145872" y="835"/>
                  </a:lnTo>
                  <a:lnTo>
                    <a:pt x="141015" y="7407"/>
                  </a:lnTo>
                  <a:lnTo>
                    <a:pt x="128488" y="38306"/>
                  </a:lnTo>
                  <a:lnTo>
                    <a:pt x="122669" y="76081"/>
                  </a:lnTo>
                  <a:lnTo>
                    <a:pt x="118841" y="111558"/>
                  </a:lnTo>
                  <a:lnTo>
                    <a:pt x="117550" y="151359"/>
                  </a:lnTo>
                  <a:lnTo>
                    <a:pt x="126727" y="191990"/>
                  </a:lnTo>
                  <a:lnTo>
                    <a:pt x="131564" y="205724"/>
                  </a:lnTo>
                  <a:lnTo>
                    <a:pt x="134548" y="209951"/>
                  </a:lnTo>
                  <a:lnTo>
                    <a:pt x="141624" y="214647"/>
                  </a:lnTo>
                  <a:lnTo>
                    <a:pt x="146194" y="212371"/>
                  </a:lnTo>
                  <a:lnTo>
                    <a:pt x="168735" y="183372"/>
                  </a:lnTo>
                  <a:lnTo>
                    <a:pt x="193570" y="136930"/>
                  </a:lnTo>
                  <a:lnTo>
                    <a:pt x="210130" y="97653"/>
                  </a:lnTo>
                  <a:lnTo>
                    <a:pt x="224955" y="59938"/>
                  </a:lnTo>
                  <a:lnTo>
                    <a:pt x="236039" y="16417"/>
                  </a:lnTo>
                  <a:lnTo>
                    <a:pt x="235949" y="15307"/>
                  </a:lnTo>
                  <a:lnTo>
                    <a:pt x="235181" y="15978"/>
                  </a:lnTo>
                  <a:lnTo>
                    <a:pt x="233965" y="17837"/>
                  </a:lnTo>
                  <a:lnTo>
                    <a:pt x="223285" y="55601"/>
                  </a:lnTo>
                  <a:lnTo>
                    <a:pt x="220150" y="92085"/>
                  </a:lnTo>
                  <a:lnTo>
                    <a:pt x="219926" y="129706"/>
                  </a:lnTo>
                  <a:lnTo>
                    <a:pt x="223932" y="174699"/>
                  </a:lnTo>
                  <a:lnTo>
                    <a:pt x="231531" y="224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4" name="SMARTInkShape-Group299"/>
          <p:cNvGrpSpPr/>
          <p:nvPr/>
        </p:nvGrpSpPr>
        <p:grpSpPr>
          <a:xfrm>
            <a:off x="7910886" y="2308919"/>
            <a:ext cx="906928" cy="250132"/>
            <a:chOff x="7910886" y="2308919"/>
            <a:chExt cx="906928" cy="250132"/>
          </a:xfrm>
        </p:grpSpPr>
        <p:sp>
          <p:nvSpPr>
            <p:cNvPr id="408" name="SMARTInkShape-1487"/>
            <p:cNvSpPr/>
            <p:nvPr>
              <p:custDataLst>
                <p:tags r:id="rId118"/>
              </p:custDataLst>
            </p:nvPr>
          </p:nvSpPr>
          <p:spPr>
            <a:xfrm>
              <a:off x="7910886" y="2352086"/>
              <a:ext cx="179015" cy="167833"/>
            </a:xfrm>
            <a:custGeom>
              <a:avLst/>
              <a:gdLst/>
              <a:ahLst/>
              <a:cxnLst/>
              <a:rect l="0" t="0" r="0" b="0"/>
              <a:pathLst>
                <a:path w="179015" h="167833">
                  <a:moveTo>
                    <a:pt x="71064" y="16464"/>
                  </a:moveTo>
                  <a:lnTo>
                    <a:pt x="71064" y="16464"/>
                  </a:lnTo>
                  <a:lnTo>
                    <a:pt x="71064" y="13093"/>
                  </a:lnTo>
                  <a:lnTo>
                    <a:pt x="69183" y="9556"/>
                  </a:lnTo>
                  <a:lnTo>
                    <a:pt x="67693" y="7626"/>
                  </a:lnTo>
                  <a:lnTo>
                    <a:pt x="65995" y="7044"/>
                  </a:lnTo>
                  <a:lnTo>
                    <a:pt x="64156" y="7362"/>
                  </a:lnTo>
                  <a:lnTo>
                    <a:pt x="58198" y="11180"/>
                  </a:lnTo>
                  <a:lnTo>
                    <a:pt x="56137" y="12941"/>
                  </a:lnTo>
                  <a:lnTo>
                    <a:pt x="38742" y="55563"/>
                  </a:lnTo>
                  <a:lnTo>
                    <a:pt x="22267" y="97095"/>
                  </a:lnTo>
                  <a:lnTo>
                    <a:pt x="11200" y="125472"/>
                  </a:lnTo>
                  <a:lnTo>
                    <a:pt x="9180" y="140641"/>
                  </a:lnTo>
                  <a:lnTo>
                    <a:pt x="12045" y="154909"/>
                  </a:lnTo>
                  <a:lnTo>
                    <a:pt x="14784" y="161678"/>
                  </a:lnTo>
                  <a:lnTo>
                    <a:pt x="19433" y="165484"/>
                  </a:lnTo>
                  <a:lnTo>
                    <a:pt x="32125" y="167832"/>
                  </a:lnTo>
                  <a:lnTo>
                    <a:pt x="45290" y="162761"/>
                  </a:lnTo>
                  <a:lnTo>
                    <a:pt x="51764" y="158445"/>
                  </a:lnTo>
                  <a:lnTo>
                    <a:pt x="70991" y="128774"/>
                  </a:lnTo>
                  <a:lnTo>
                    <a:pt x="83350" y="92074"/>
                  </a:lnTo>
                  <a:lnTo>
                    <a:pt x="88109" y="57760"/>
                  </a:lnTo>
                  <a:lnTo>
                    <a:pt x="79407" y="21880"/>
                  </a:lnTo>
                  <a:lnTo>
                    <a:pt x="69127" y="6406"/>
                  </a:lnTo>
                  <a:lnTo>
                    <a:pt x="63423" y="1292"/>
                  </a:lnTo>
                  <a:lnTo>
                    <a:pt x="56092" y="0"/>
                  </a:lnTo>
                  <a:lnTo>
                    <a:pt x="38540" y="4207"/>
                  </a:lnTo>
                  <a:lnTo>
                    <a:pt x="12195" y="18477"/>
                  </a:lnTo>
                  <a:lnTo>
                    <a:pt x="2566" y="30059"/>
                  </a:lnTo>
                  <a:lnTo>
                    <a:pt x="0" y="36110"/>
                  </a:lnTo>
                  <a:lnTo>
                    <a:pt x="403" y="42967"/>
                  </a:lnTo>
                  <a:lnTo>
                    <a:pt x="6499" y="58112"/>
                  </a:lnTo>
                  <a:lnTo>
                    <a:pt x="18145" y="68605"/>
                  </a:lnTo>
                  <a:lnTo>
                    <a:pt x="25202" y="72392"/>
                  </a:lnTo>
                  <a:lnTo>
                    <a:pt x="58729" y="74349"/>
                  </a:lnTo>
                  <a:lnTo>
                    <a:pt x="101213" y="67984"/>
                  </a:lnTo>
                  <a:lnTo>
                    <a:pt x="138714" y="58462"/>
                  </a:lnTo>
                  <a:lnTo>
                    <a:pt x="179014" y="48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9" name="SMARTInkShape-1488"/>
            <p:cNvSpPr/>
            <p:nvPr>
              <p:custDataLst>
                <p:tags r:id="rId119"/>
              </p:custDataLst>
            </p:nvPr>
          </p:nvSpPr>
          <p:spPr>
            <a:xfrm>
              <a:off x="8370260" y="2457450"/>
              <a:ext cx="108770" cy="93619"/>
            </a:xfrm>
            <a:custGeom>
              <a:avLst/>
              <a:gdLst/>
              <a:ahLst/>
              <a:cxnLst/>
              <a:rect l="0" t="0" r="0" b="0"/>
              <a:pathLst>
                <a:path w="108770" h="93619">
                  <a:moveTo>
                    <a:pt x="11740" y="0"/>
                  </a:moveTo>
                  <a:lnTo>
                    <a:pt x="11740" y="0"/>
                  </a:lnTo>
                  <a:lnTo>
                    <a:pt x="8369" y="3371"/>
                  </a:lnTo>
                  <a:lnTo>
                    <a:pt x="6714" y="6908"/>
                  </a:lnTo>
                  <a:lnTo>
                    <a:pt x="0" y="44343"/>
                  </a:lnTo>
                  <a:lnTo>
                    <a:pt x="4300" y="73487"/>
                  </a:lnTo>
                  <a:lnTo>
                    <a:pt x="7963" y="84637"/>
                  </a:lnTo>
                  <a:lnTo>
                    <a:pt x="10633" y="88174"/>
                  </a:lnTo>
                  <a:lnTo>
                    <a:pt x="17362" y="92105"/>
                  </a:lnTo>
                  <a:lnTo>
                    <a:pt x="21132" y="91037"/>
                  </a:lnTo>
                  <a:lnTo>
                    <a:pt x="29085" y="84205"/>
                  </a:lnTo>
                  <a:lnTo>
                    <a:pt x="40617" y="66937"/>
                  </a:lnTo>
                  <a:lnTo>
                    <a:pt x="51857" y="44458"/>
                  </a:lnTo>
                  <a:lnTo>
                    <a:pt x="53302" y="43044"/>
                  </a:lnTo>
                  <a:lnTo>
                    <a:pt x="54265" y="42807"/>
                  </a:lnTo>
                  <a:lnTo>
                    <a:pt x="54906" y="43355"/>
                  </a:lnTo>
                  <a:lnTo>
                    <a:pt x="60300" y="58737"/>
                  </a:lnTo>
                  <a:lnTo>
                    <a:pt x="65616" y="80364"/>
                  </a:lnTo>
                  <a:lnTo>
                    <a:pt x="71290" y="89742"/>
                  </a:lnTo>
                  <a:lnTo>
                    <a:pt x="74018" y="91578"/>
                  </a:lnTo>
                  <a:lnTo>
                    <a:pt x="80811" y="93618"/>
                  </a:lnTo>
                  <a:lnTo>
                    <a:pt x="88535" y="92643"/>
                  </a:lnTo>
                  <a:lnTo>
                    <a:pt x="92570" y="91396"/>
                  </a:lnTo>
                  <a:lnTo>
                    <a:pt x="98935" y="86246"/>
                  </a:lnTo>
                  <a:lnTo>
                    <a:pt x="104115" y="78548"/>
                  </a:lnTo>
                  <a:lnTo>
                    <a:pt x="108769" y="68071"/>
                  </a:lnTo>
                  <a:lnTo>
                    <a:pt x="107471" y="27401"/>
                  </a:lnTo>
                  <a:lnTo>
                    <a:pt x="100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0" name="SMARTInkShape-1489"/>
            <p:cNvSpPr/>
            <p:nvPr>
              <p:custDataLst>
                <p:tags r:id="rId120"/>
              </p:custDataLst>
            </p:nvPr>
          </p:nvSpPr>
          <p:spPr>
            <a:xfrm>
              <a:off x="8559800" y="2476500"/>
              <a:ext cx="11818" cy="63501"/>
            </a:xfrm>
            <a:custGeom>
              <a:avLst/>
              <a:gdLst/>
              <a:ahLst/>
              <a:cxnLst/>
              <a:rect l="0" t="0" r="0" b="0"/>
              <a:pathLst>
                <a:path w="11818" h="635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4" y="1411"/>
                  </a:lnTo>
                  <a:lnTo>
                    <a:pt x="11817" y="6742"/>
                  </a:lnTo>
                  <a:lnTo>
                    <a:pt x="8544" y="13815"/>
                  </a:lnTo>
                  <a:lnTo>
                    <a:pt x="3797" y="21662"/>
                  </a:lnTo>
                  <a:lnTo>
                    <a:pt x="1125" y="3471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1" name="SMARTInkShape-1490"/>
            <p:cNvSpPr/>
            <p:nvPr>
              <p:custDataLst>
                <p:tags r:id="rId121"/>
              </p:custDataLst>
            </p:nvPr>
          </p:nvSpPr>
          <p:spPr>
            <a:xfrm>
              <a:off x="8547100" y="23812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63500"/>
                  </a:moveTo>
                  <a:lnTo>
                    <a:pt x="12700" y="63500"/>
                  </a:lnTo>
                  <a:lnTo>
                    <a:pt x="9329" y="3571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2" name="SMARTInkShape-1491"/>
            <p:cNvSpPr/>
            <p:nvPr>
              <p:custDataLst>
                <p:tags r:id="rId122"/>
              </p:custDataLst>
            </p:nvPr>
          </p:nvSpPr>
          <p:spPr>
            <a:xfrm>
              <a:off x="8648999" y="2308919"/>
              <a:ext cx="44152" cy="250132"/>
            </a:xfrm>
            <a:custGeom>
              <a:avLst/>
              <a:gdLst/>
              <a:ahLst/>
              <a:cxnLst/>
              <a:rect l="0" t="0" r="0" b="0"/>
              <a:pathLst>
                <a:path w="44152" h="250132">
                  <a:moveTo>
                    <a:pt x="44151" y="15181"/>
                  </a:moveTo>
                  <a:lnTo>
                    <a:pt x="44151" y="15181"/>
                  </a:lnTo>
                  <a:lnTo>
                    <a:pt x="44151" y="8439"/>
                  </a:lnTo>
                  <a:lnTo>
                    <a:pt x="42270" y="3247"/>
                  </a:lnTo>
                  <a:lnTo>
                    <a:pt x="40780" y="875"/>
                  </a:lnTo>
                  <a:lnTo>
                    <a:pt x="39082" y="0"/>
                  </a:lnTo>
                  <a:lnTo>
                    <a:pt x="37244" y="121"/>
                  </a:lnTo>
                  <a:lnTo>
                    <a:pt x="35312" y="908"/>
                  </a:lnTo>
                  <a:lnTo>
                    <a:pt x="31286" y="7426"/>
                  </a:lnTo>
                  <a:lnTo>
                    <a:pt x="25053" y="30522"/>
                  </a:lnTo>
                  <a:lnTo>
                    <a:pt x="16855" y="68645"/>
                  </a:lnTo>
                  <a:lnTo>
                    <a:pt x="7370" y="109339"/>
                  </a:lnTo>
                  <a:lnTo>
                    <a:pt x="1216" y="154273"/>
                  </a:lnTo>
                  <a:lnTo>
                    <a:pt x="0" y="196101"/>
                  </a:lnTo>
                  <a:lnTo>
                    <a:pt x="1200" y="228478"/>
                  </a:lnTo>
                  <a:lnTo>
                    <a:pt x="12401" y="2501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3" name="SMARTInkShape-1492"/>
            <p:cNvSpPr/>
            <p:nvPr>
              <p:custDataLst>
                <p:tags r:id="rId123"/>
              </p:custDataLst>
            </p:nvPr>
          </p:nvSpPr>
          <p:spPr>
            <a:xfrm>
              <a:off x="8588109" y="2319611"/>
              <a:ext cx="229705" cy="215135"/>
            </a:xfrm>
            <a:custGeom>
              <a:avLst/>
              <a:gdLst/>
              <a:ahLst/>
              <a:cxnLst/>
              <a:rect l="0" t="0" r="0" b="0"/>
              <a:pathLst>
                <a:path w="229705" h="215135">
                  <a:moveTo>
                    <a:pt x="22491" y="112439"/>
                  </a:moveTo>
                  <a:lnTo>
                    <a:pt x="22491" y="112439"/>
                  </a:lnTo>
                  <a:lnTo>
                    <a:pt x="0" y="112439"/>
                  </a:lnTo>
                  <a:lnTo>
                    <a:pt x="21765" y="109068"/>
                  </a:lnTo>
                  <a:lnTo>
                    <a:pt x="52817" y="100197"/>
                  </a:lnTo>
                  <a:lnTo>
                    <a:pt x="97915" y="76200"/>
                  </a:lnTo>
                  <a:lnTo>
                    <a:pt x="144359" y="34713"/>
                  </a:lnTo>
                  <a:lnTo>
                    <a:pt x="173286" y="0"/>
                  </a:lnTo>
                  <a:lnTo>
                    <a:pt x="167772" y="39829"/>
                  </a:lnTo>
                  <a:lnTo>
                    <a:pt x="160080" y="77284"/>
                  </a:lnTo>
                  <a:lnTo>
                    <a:pt x="148211" y="120704"/>
                  </a:lnTo>
                  <a:lnTo>
                    <a:pt x="138368" y="164166"/>
                  </a:lnTo>
                  <a:lnTo>
                    <a:pt x="125050" y="211739"/>
                  </a:lnTo>
                  <a:lnTo>
                    <a:pt x="124730" y="214623"/>
                  </a:lnTo>
                  <a:lnTo>
                    <a:pt x="125223" y="215134"/>
                  </a:lnTo>
                  <a:lnTo>
                    <a:pt x="155822" y="172448"/>
                  </a:lnTo>
                  <a:lnTo>
                    <a:pt x="176767" y="153268"/>
                  </a:lnTo>
                  <a:lnTo>
                    <a:pt x="192658" y="144696"/>
                  </a:lnTo>
                  <a:lnTo>
                    <a:pt x="209128" y="140886"/>
                  </a:lnTo>
                  <a:lnTo>
                    <a:pt x="215354" y="141987"/>
                  </a:lnTo>
                  <a:lnTo>
                    <a:pt x="220211" y="144838"/>
                  </a:lnTo>
                  <a:lnTo>
                    <a:pt x="224155" y="148855"/>
                  </a:lnTo>
                  <a:lnTo>
                    <a:pt x="228537" y="158963"/>
                  </a:lnTo>
                  <a:lnTo>
                    <a:pt x="229704" y="164621"/>
                  </a:lnTo>
                  <a:lnTo>
                    <a:pt x="219341" y="2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9" name="SMARTInkShape-Group300"/>
          <p:cNvGrpSpPr/>
          <p:nvPr/>
        </p:nvGrpSpPr>
        <p:grpSpPr>
          <a:xfrm>
            <a:off x="6871583" y="2254531"/>
            <a:ext cx="665868" cy="382070"/>
            <a:chOff x="6871583" y="2254531"/>
            <a:chExt cx="665868" cy="382070"/>
          </a:xfrm>
        </p:grpSpPr>
        <p:sp>
          <p:nvSpPr>
            <p:cNvPr id="415" name="SMARTInkShape-1493"/>
            <p:cNvSpPr/>
            <p:nvPr>
              <p:custDataLst>
                <p:tags r:id="rId114"/>
              </p:custDataLst>
            </p:nvPr>
          </p:nvSpPr>
          <p:spPr>
            <a:xfrm>
              <a:off x="6871583" y="2406650"/>
              <a:ext cx="100718" cy="121793"/>
            </a:xfrm>
            <a:custGeom>
              <a:avLst/>
              <a:gdLst/>
              <a:ahLst/>
              <a:cxnLst/>
              <a:rect l="0" t="0" r="0" b="0"/>
              <a:pathLst>
                <a:path w="100718" h="121793">
                  <a:moveTo>
                    <a:pt x="5467" y="50800"/>
                  </a:moveTo>
                  <a:lnTo>
                    <a:pt x="5467" y="50800"/>
                  </a:lnTo>
                  <a:lnTo>
                    <a:pt x="5467" y="38591"/>
                  </a:lnTo>
                  <a:lnTo>
                    <a:pt x="4762" y="36310"/>
                  </a:lnTo>
                  <a:lnTo>
                    <a:pt x="3586" y="34791"/>
                  </a:lnTo>
                  <a:lnTo>
                    <a:pt x="2096" y="33777"/>
                  </a:lnTo>
                  <a:lnTo>
                    <a:pt x="1103" y="32396"/>
                  </a:lnTo>
                  <a:lnTo>
                    <a:pt x="0" y="28980"/>
                  </a:lnTo>
                  <a:lnTo>
                    <a:pt x="411" y="27081"/>
                  </a:lnTo>
                  <a:lnTo>
                    <a:pt x="2749" y="23089"/>
                  </a:lnTo>
                  <a:lnTo>
                    <a:pt x="5772" y="23154"/>
                  </a:lnTo>
                  <a:lnTo>
                    <a:pt x="14773" y="26989"/>
                  </a:lnTo>
                  <a:lnTo>
                    <a:pt x="22068" y="33397"/>
                  </a:lnTo>
                  <a:lnTo>
                    <a:pt x="35871" y="52380"/>
                  </a:lnTo>
                  <a:lnTo>
                    <a:pt x="44657" y="80431"/>
                  </a:lnTo>
                  <a:lnTo>
                    <a:pt x="43817" y="97836"/>
                  </a:lnTo>
                  <a:lnTo>
                    <a:pt x="37290" y="115772"/>
                  </a:lnTo>
                  <a:lnTo>
                    <a:pt x="35150" y="119514"/>
                  </a:lnTo>
                  <a:lnTo>
                    <a:pt x="33016" y="121304"/>
                  </a:lnTo>
                  <a:lnTo>
                    <a:pt x="30889" y="121792"/>
                  </a:lnTo>
                  <a:lnTo>
                    <a:pt x="28766" y="121411"/>
                  </a:lnTo>
                  <a:lnTo>
                    <a:pt x="27349" y="118335"/>
                  </a:lnTo>
                  <a:lnTo>
                    <a:pt x="25775" y="107392"/>
                  </a:lnTo>
                  <a:lnTo>
                    <a:pt x="31631" y="78622"/>
                  </a:lnTo>
                  <a:lnTo>
                    <a:pt x="56500" y="35891"/>
                  </a:lnTo>
                  <a:lnTo>
                    <a:pt x="76617" y="17333"/>
                  </a:lnTo>
                  <a:lnTo>
                    <a:pt x="1007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6" name="SMARTInkShape-1494"/>
            <p:cNvSpPr/>
            <p:nvPr>
              <p:custDataLst>
                <p:tags r:id="rId115"/>
              </p:custDataLst>
            </p:nvPr>
          </p:nvSpPr>
          <p:spPr>
            <a:xfrm>
              <a:off x="6989332" y="2399228"/>
              <a:ext cx="126604" cy="237373"/>
            </a:xfrm>
            <a:custGeom>
              <a:avLst/>
              <a:gdLst/>
              <a:ahLst/>
              <a:cxnLst/>
              <a:rect l="0" t="0" r="0" b="0"/>
              <a:pathLst>
                <a:path w="126604" h="237373">
                  <a:moveTo>
                    <a:pt x="2018" y="51872"/>
                  </a:moveTo>
                  <a:lnTo>
                    <a:pt x="2018" y="51872"/>
                  </a:lnTo>
                  <a:lnTo>
                    <a:pt x="2018" y="63428"/>
                  </a:lnTo>
                  <a:lnTo>
                    <a:pt x="8759" y="64233"/>
                  </a:lnTo>
                  <a:lnTo>
                    <a:pt x="11452" y="62935"/>
                  </a:lnTo>
                  <a:lnTo>
                    <a:pt x="22721" y="48831"/>
                  </a:lnTo>
                  <a:lnTo>
                    <a:pt x="30495" y="35684"/>
                  </a:lnTo>
                  <a:lnTo>
                    <a:pt x="33122" y="24921"/>
                  </a:lnTo>
                  <a:lnTo>
                    <a:pt x="31220" y="23321"/>
                  </a:lnTo>
                  <a:lnTo>
                    <a:pt x="23463" y="21544"/>
                  </a:lnTo>
                  <a:lnTo>
                    <a:pt x="19136" y="23186"/>
                  </a:lnTo>
                  <a:lnTo>
                    <a:pt x="10567" y="30656"/>
                  </a:lnTo>
                  <a:lnTo>
                    <a:pt x="1180" y="46762"/>
                  </a:lnTo>
                  <a:lnTo>
                    <a:pt x="0" y="62536"/>
                  </a:lnTo>
                  <a:lnTo>
                    <a:pt x="4990" y="91295"/>
                  </a:lnTo>
                  <a:lnTo>
                    <a:pt x="8233" y="95793"/>
                  </a:lnTo>
                  <a:lnTo>
                    <a:pt x="17480" y="102672"/>
                  </a:lnTo>
                  <a:lnTo>
                    <a:pt x="28644" y="104318"/>
                  </a:lnTo>
                  <a:lnTo>
                    <a:pt x="34585" y="103769"/>
                  </a:lnTo>
                  <a:lnTo>
                    <a:pt x="44950" y="97516"/>
                  </a:lnTo>
                  <a:lnTo>
                    <a:pt x="72997" y="67882"/>
                  </a:lnTo>
                  <a:lnTo>
                    <a:pt x="77187" y="60130"/>
                  </a:lnTo>
                  <a:lnTo>
                    <a:pt x="67326" y="100116"/>
                  </a:lnTo>
                  <a:lnTo>
                    <a:pt x="61193" y="137976"/>
                  </a:lnTo>
                  <a:lnTo>
                    <a:pt x="52799" y="183128"/>
                  </a:lnTo>
                  <a:lnTo>
                    <a:pt x="44347" y="225495"/>
                  </a:lnTo>
                  <a:lnTo>
                    <a:pt x="41371" y="237372"/>
                  </a:lnTo>
                  <a:lnTo>
                    <a:pt x="40953" y="236216"/>
                  </a:lnTo>
                  <a:lnTo>
                    <a:pt x="42164" y="212202"/>
                  </a:lnTo>
                  <a:lnTo>
                    <a:pt x="52359" y="166955"/>
                  </a:lnTo>
                  <a:lnTo>
                    <a:pt x="63893" y="121562"/>
                  </a:lnTo>
                  <a:lnTo>
                    <a:pt x="73968" y="88960"/>
                  </a:lnTo>
                  <a:lnTo>
                    <a:pt x="90940" y="42264"/>
                  </a:lnTo>
                  <a:lnTo>
                    <a:pt x="106157" y="7772"/>
                  </a:lnTo>
                  <a:lnTo>
                    <a:pt x="114388" y="522"/>
                  </a:lnTo>
                  <a:lnTo>
                    <a:pt x="117854" y="0"/>
                  </a:lnTo>
                  <a:lnTo>
                    <a:pt x="120868" y="1063"/>
                  </a:lnTo>
                  <a:lnTo>
                    <a:pt x="123584" y="3182"/>
                  </a:lnTo>
                  <a:lnTo>
                    <a:pt x="126603" y="14945"/>
                  </a:lnTo>
                  <a:lnTo>
                    <a:pt x="126421" y="39520"/>
                  </a:lnTo>
                  <a:lnTo>
                    <a:pt x="122220" y="56965"/>
                  </a:lnTo>
                  <a:lnTo>
                    <a:pt x="113296" y="76478"/>
                  </a:lnTo>
                  <a:lnTo>
                    <a:pt x="102275" y="89384"/>
                  </a:lnTo>
                  <a:lnTo>
                    <a:pt x="92438" y="96061"/>
                  </a:lnTo>
                  <a:lnTo>
                    <a:pt x="89814" y="96853"/>
                  </a:lnTo>
                  <a:lnTo>
                    <a:pt x="88064" y="96676"/>
                  </a:lnTo>
                  <a:lnTo>
                    <a:pt x="87605" y="93736"/>
                  </a:lnTo>
                  <a:lnTo>
                    <a:pt x="99262" y="47113"/>
                  </a:lnTo>
                  <a:lnTo>
                    <a:pt x="103618" y="32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7" name="SMARTInkShape-1495"/>
            <p:cNvSpPr/>
            <p:nvPr>
              <p:custDataLst>
                <p:tags r:id="rId116"/>
              </p:custDataLst>
            </p:nvPr>
          </p:nvSpPr>
          <p:spPr>
            <a:xfrm>
              <a:off x="7162800" y="2254531"/>
              <a:ext cx="41746" cy="190220"/>
            </a:xfrm>
            <a:custGeom>
              <a:avLst/>
              <a:gdLst/>
              <a:ahLst/>
              <a:cxnLst/>
              <a:rect l="0" t="0" r="0" b="0"/>
              <a:pathLst>
                <a:path w="41746" h="190220">
                  <a:moveTo>
                    <a:pt x="0" y="31469"/>
                  </a:moveTo>
                  <a:lnTo>
                    <a:pt x="0" y="31469"/>
                  </a:lnTo>
                  <a:lnTo>
                    <a:pt x="6741" y="28098"/>
                  </a:lnTo>
                  <a:lnTo>
                    <a:pt x="35320" y="140"/>
                  </a:lnTo>
                  <a:lnTo>
                    <a:pt x="38364" y="0"/>
                  </a:lnTo>
                  <a:lnTo>
                    <a:pt x="40393" y="2023"/>
                  </a:lnTo>
                  <a:lnTo>
                    <a:pt x="41745" y="5488"/>
                  </a:lnTo>
                  <a:lnTo>
                    <a:pt x="32161" y="52951"/>
                  </a:lnTo>
                  <a:lnTo>
                    <a:pt x="25522" y="89339"/>
                  </a:lnTo>
                  <a:lnTo>
                    <a:pt x="19197" y="134052"/>
                  </a:lnTo>
                  <a:lnTo>
                    <a:pt x="12700" y="190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8" name="SMARTInkShape-1496"/>
            <p:cNvSpPr/>
            <p:nvPr>
              <p:custDataLst>
                <p:tags r:id="rId117"/>
              </p:custDataLst>
            </p:nvPr>
          </p:nvSpPr>
          <p:spPr>
            <a:xfrm>
              <a:off x="7228101" y="2369096"/>
              <a:ext cx="309350" cy="109924"/>
            </a:xfrm>
            <a:custGeom>
              <a:avLst/>
              <a:gdLst/>
              <a:ahLst/>
              <a:cxnLst/>
              <a:rect l="0" t="0" r="0" b="0"/>
              <a:pathLst>
                <a:path w="309350" h="109924">
                  <a:moveTo>
                    <a:pt x="55349" y="50254"/>
                  </a:moveTo>
                  <a:lnTo>
                    <a:pt x="55349" y="50254"/>
                  </a:lnTo>
                  <a:lnTo>
                    <a:pt x="59712" y="40115"/>
                  </a:lnTo>
                  <a:lnTo>
                    <a:pt x="60816" y="32577"/>
                  </a:lnTo>
                  <a:lnTo>
                    <a:pt x="59699" y="29297"/>
                  </a:lnTo>
                  <a:lnTo>
                    <a:pt x="54696" y="23771"/>
                  </a:lnTo>
                  <a:lnTo>
                    <a:pt x="45886" y="20845"/>
                  </a:lnTo>
                  <a:lnTo>
                    <a:pt x="35621" y="20250"/>
                  </a:lnTo>
                  <a:lnTo>
                    <a:pt x="26355" y="22337"/>
                  </a:lnTo>
                  <a:lnTo>
                    <a:pt x="17533" y="29380"/>
                  </a:lnTo>
                  <a:lnTo>
                    <a:pt x="9614" y="40271"/>
                  </a:lnTo>
                  <a:lnTo>
                    <a:pt x="1895" y="61564"/>
                  </a:lnTo>
                  <a:lnTo>
                    <a:pt x="0" y="80887"/>
                  </a:lnTo>
                  <a:lnTo>
                    <a:pt x="2058" y="91150"/>
                  </a:lnTo>
                  <a:lnTo>
                    <a:pt x="3592" y="94451"/>
                  </a:lnTo>
                  <a:lnTo>
                    <a:pt x="5323" y="96652"/>
                  </a:lnTo>
                  <a:lnTo>
                    <a:pt x="7181" y="98119"/>
                  </a:lnTo>
                  <a:lnTo>
                    <a:pt x="16772" y="94105"/>
                  </a:lnTo>
                  <a:lnTo>
                    <a:pt x="29737" y="84560"/>
                  </a:lnTo>
                  <a:lnTo>
                    <a:pt x="60572" y="48436"/>
                  </a:lnTo>
                  <a:lnTo>
                    <a:pt x="63065" y="46925"/>
                  </a:lnTo>
                  <a:lnTo>
                    <a:pt x="64021" y="46624"/>
                  </a:lnTo>
                  <a:lnTo>
                    <a:pt x="63952" y="47128"/>
                  </a:lnTo>
                  <a:lnTo>
                    <a:pt x="58774" y="56379"/>
                  </a:lnTo>
                  <a:lnTo>
                    <a:pt x="55799" y="80929"/>
                  </a:lnTo>
                  <a:lnTo>
                    <a:pt x="55649" y="85521"/>
                  </a:lnTo>
                  <a:lnTo>
                    <a:pt x="56960" y="88582"/>
                  </a:lnTo>
                  <a:lnTo>
                    <a:pt x="59245" y="90622"/>
                  </a:lnTo>
                  <a:lnTo>
                    <a:pt x="62180" y="91983"/>
                  </a:lnTo>
                  <a:lnTo>
                    <a:pt x="72967" y="85969"/>
                  </a:lnTo>
                  <a:lnTo>
                    <a:pt x="117970" y="38872"/>
                  </a:lnTo>
                  <a:lnTo>
                    <a:pt x="156405" y="0"/>
                  </a:lnTo>
                  <a:lnTo>
                    <a:pt x="156944" y="29648"/>
                  </a:lnTo>
                  <a:lnTo>
                    <a:pt x="156947" y="18858"/>
                  </a:lnTo>
                  <a:lnTo>
                    <a:pt x="155067" y="13252"/>
                  </a:lnTo>
                  <a:lnTo>
                    <a:pt x="148110" y="3904"/>
                  </a:lnTo>
                  <a:lnTo>
                    <a:pt x="144706" y="3126"/>
                  </a:lnTo>
                  <a:lnTo>
                    <a:pt x="135280" y="4143"/>
                  </a:lnTo>
                  <a:lnTo>
                    <a:pt x="127798" y="8829"/>
                  </a:lnTo>
                  <a:lnTo>
                    <a:pt x="113874" y="26706"/>
                  </a:lnTo>
                  <a:lnTo>
                    <a:pt x="103311" y="63712"/>
                  </a:lnTo>
                  <a:lnTo>
                    <a:pt x="101545" y="85992"/>
                  </a:lnTo>
                  <a:lnTo>
                    <a:pt x="103633" y="96946"/>
                  </a:lnTo>
                  <a:lnTo>
                    <a:pt x="107293" y="100433"/>
                  </a:lnTo>
                  <a:lnTo>
                    <a:pt x="118888" y="104305"/>
                  </a:lnTo>
                  <a:lnTo>
                    <a:pt x="133448" y="102264"/>
                  </a:lnTo>
                  <a:lnTo>
                    <a:pt x="175904" y="82714"/>
                  </a:lnTo>
                  <a:lnTo>
                    <a:pt x="218764" y="55373"/>
                  </a:lnTo>
                  <a:lnTo>
                    <a:pt x="241838" y="34125"/>
                  </a:lnTo>
                  <a:lnTo>
                    <a:pt x="247123" y="26387"/>
                  </a:lnTo>
                  <a:lnTo>
                    <a:pt x="248110" y="23054"/>
                  </a:lnTo>
                  <a:lnTo>
                    <a:pt x="248061" y="20126"/>
                  </a:lnTo>
                  <a:lnTo>
                    <a:pt x="247323" y="17469"/>
                  </a:lnTo>
                  <a:lnTo>
                    <a:pt x="244715" y="15697"/>
                  </a:lnTo>
                  <a:lnTo>
                    <a:pt x="236172" y="13729"/>
                  </a:lnTo>
                  <a:lnTo>
                    <a:pt x="225321" y="18498"/>
                  </a:lnTo>
                  <a:lnTo>
                    <a:pt x="214853" y="27674"/>
                  </a:lnTo>
                  <a:lnTo>
                    <a:pt x="207850" y="38807"/>
                  </a:lnTo>
                  <a:lnTo>
                    <a:pt x="206147" y="52693"/>
                  </a:lnTo>
                  <a:lnTo>
                    <a:pt x="210803" y="81231"/>
                  </a:lnTo>
                  <a:lnTo>
                    <a:pt x="222041" y="94361"/>
                  </a:lnTo>
                  <a:lnTo>
                    <a:pt x="238090" y="105135"/>
                  </a:lnTo>
                  <a:lnTo>
                    <a:pt x="254630" y="109923"/>
                  </a:lnTo>
                  <a:lnTo>
                    <a:pt x="309349" y="107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3" name="SMARTInkShape-Group301"/>
          <p:cNvGrpSpPr/>
          <p:nvPr/>
        </p:nvGrpSpPr>
        <p:grpSpPr>
          <a:xfrm>
            <a:off x="6238743" y="2407633"/>
            <a:ext cx="301758" cy="94268"/>
            <a:chOff x="6238743" y="2407633"/>
            <a:chExt cx="301758" cy="94268"/>
          </a:xfrm>
        </p:grpSpPr>
        <p:sp>
          <p:nvSpPr>
            <p:cNvPr id="420" name="SMARTInkShape-1497"/>
            <p:cNvSpPr/>
            <p:nvPr>
              <p:custDataLst>
                <p:tags r:id="rId111"/>
              </p:custDataLst>
            </p:nvPr>
          </p:nvSpPr>
          <p:spPr>
            <a:xfrm>
              <a:off x="6238743" y="2407633"/>
              <a:ext cx="73158" cy="94268"/>
            </a:xfrm>
            <a:custGeom>
              <a:avLst/>
              <a:gdLst/>
              <a:ahLst/>
              <a:cxnLst/>
              <a:rect l="0" t="0" r="0" b="0"/>
              <a:pathLst>
                <a:path w="73158" h="94268">
                  <a:moveTo>
                    <a:pt x="73157" y="18067"/>
                  </a:moveTo>
                  <a:lnTo>
                    <a:pt x="73157" y="18067"/>
                  </a:lnTo>
                  <a:lnTo>
                    <a:pt x="73157" y="9229"/>
                  </a:lnTo>
                  <a:lnTo>
                    <a:pt x="72452" y="7941"/>
                  </a:lnTo>
                  <a:lnTo>
                    <a:pt x="71275" y="7083"/>
                  </a:lnTo>
                  <a:lnTo>
                    <a:pt x="48359" y="492"/>
                  </a:lnTo>
                  <a:lnTo>
                    <a:pt x="43925" y="0"/>
                  </a:lnTo>
                  <a:lnTo>
                    <a:pt x="24201" y="6050"/>
                  </a:lnTo>
                  <a:lnTo>
                    <a:pt x="12358" y="18606"/>
                  </a:lnTo>
                  <a:lnTo>
                    <a:pt x="1520" y="39864"/>
                  </a:lnTo>
                  <a:lnTo>
                    <a:pt x="0" y="45298"/>
                  </a:lnTo>
                  <a:lnTo>
                    <a:pt x="4601" y="69801"/>
                  </a:lnTo>
                  <a:lnTo>
                    <a:pt x="13054" y="81747"/>
                  </a:lnTo>
                  <a:lnTo>
                    <a:pt x="23867" y="88702"/>
                  </a:lnTo>
                  <a:lnTo>
                    <a:pt x="47757" y="94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1" name="SMARTInkShape-1498"/>
            <p:cNvSpPr/>
            <p:nvPr>
              <p:custDataLst>
                <p:tags r:id="rId112"/>
              </p:custDataLst>
            </p:nvPr>
          </p:nvSpPr>
          <p:spPr>
            <a:xfrm>
              <a:off x="6334015" y="2420571"/>
              <a:ext cx="79486" cy="81330"/>
            </a:xfrm>
            <a:custGeom>
              <a:avLst/>
              <a:gdLst/>
              <a:ahLst/>
              <a:cxnLst/>
              <a:rect l="0" t="0" r="0" b="0"/>
              <a:pathLst>
                <a:path w="79486" h="81330">
                  <a:moveTo>
                    <a:pt x="79485" y="17829"/>
                  </a:moveTo>
                  <a:lnTo>
                    <a:pt x="79485" y="17829"/>
                  </a:lnTo>
                  <a:lnTo>
                    <a:pt x="79483" y="14458"/>
                  </a:lnTo>
                  <a:lnTo>
                    <a:pt x="77603" y="10921"/>
                  </a:lnTo>
                  <a:lnTo>
                    <a:pt x="76114" y="8991"/>
                  </a:lnTo>
                  <a:lnTo>
                    <a:pt x="60533" y="2902"/>
                  </a:lnTo>
                  <a:lnTo>
                    <a:pt x="44785" y="0"/>
                  </a:lnTo>
                  <a:lnTo>
                    <a:pt x="24441" y="5883"/>
                  </a:lnTo>
                  <a:lnTo>
                    <a:pt x="12452" y="18399"/>
                  </a:lnTo>
                  <a:lnTo>
                    <a:pt x="3832" y="34310"/>
                  </a:lnTo>
                  <a:lnTo>
                    <a:pt x="0" y="48437"/>
                  </a:lnTo>
                  <a:lnTo>
                    <a:pt x="389" y="54462"/>
                  </a:lnTo>
                  <a:lnTo>
                    <a:pt x="4585" y="64920"/>
                  </a:lnTo>
                  <a:lnTo>
                    <a:pt x="11154" y="72390"/>
                  </a:lnTo>
                  <a:lnTo>
                    <a:pt x="14881" y="75369"/>
                  </a:lnTo>
                  <a:lnTo>
                    <a:pt x="18777" y="76651"/>
                  </a:lnTo>
                  <a:lnTo>
                    <a:pt x="26869" y="76192"/>
                  </a:lnTo>
                  <a:lnTo>
                    <a:pt x="42729" y="71968"/>
                  </a:lnTo>
                  <a:lnTo>
                    <a:pt x="50919" y="66350"/>
                  </a:lnTo>
                  <a:lnTo>
                    <a:pt x="61926" y="51246"/>
                  </a:lnTo>
                  <a:lnTo>
                    <a:pt x="65345" y="42233"/>
                  </a:lnTo>
                  <a:lnTo>
                    <a:pt x="65825" y="41860"/>
                  </a:lnTo>
                  <a:lnTo>
                    <a:pt x="66358" y="45208"/>
                  </a:lnTo>
                  <a:lnTo>
                    <a:pt x="63041" y="62513"/>
                  </a:lnTo>
                  <a:lnTo>
                    <a:pt x="73135" y="81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2" name="SMARTInkShape-1499"/>
            <p:cNvSpPr/>
            <p:nvPr>
              <p:custDataLst>
                <p:tags r:id="rId113"/>
              </p:custDataLst>
            </p:nvPr>
          </p:nvSpPr>
          <p:spPr>
            <a:xfrm>
              <a:off x="6458033" y="2420243"/>
              <a:ext cx="82468" cy="80058"/>
            </a:xfrm>
            <a:custGeom>
              <a:avLst/>
              <a:gdLst/>
              <a:ahLst/>
              <a:cxnLst/>
              <a:rect l="0" t="0" r="0" b="0"/>
              <a:pathLst>
                <a:path w="82468" h="80058">
                  <a:moveTo>
                    <a:pt x="6267" y="43557"/>
                  </a:moveTo>
                  <a:lnTo>
                    <a:pt x="6267" y="43557"/>
                  </a:lnTo>
                  <a:lnTo>
                    <a:pt x="9638" y="43557"/>
                  </a:lnTo>
                  <a:lnTo>
                    <a:pt x="9924" y="42851"/>
                  </a:lnTo>
                  <a:lnTo>
                    <a:pt x="8363" y="40186"/>
                  </a:lnTo>
                  <a:lnTo>
                    <a:pt x="7664" y="40604"/>
                  </a:lnTo>
                  <a:lnTo>
                    <a:pt x="0" y="80057"/>
                  </a:lnTo>
                  <a:lnTo>
                    <a:pt x="678" y="79885"/>
                  </a:lnTo>
                  <a:lnTo>
                    <a:pt x="3313" y="77812"/>
                  </a:lnTo>
                  <a:lnTo>
                    <a:pt x="11459" y="63546"/>
                  </a:lnTo>
                  <a:lnTo>
                    <a:pt x="34759" y="18983"/>
                  </a:lnTo>
                  <a:lnTo>
                    <a:pt x="45741" y="5824"/>
                  </a:lnTo>
                  <a:lnTo>
                    <a:pt x="50926" y="2174"/>
                  </a:lnTo>
                  <a:lnTo>
                    <a:pt x="55796" y="446"/>
                  </a:lnTo>
                  <a:lnTo>
                    <a:pt x="60453" y="0"/>
                  </a:lnTo>
                  <a:lnTo>
                    <a:pt x="64263" y="1819"/>
                  </a:lnTo>
                  <a:lnTo>
                    <a:pt x="70378" y="9484"/>
                  </a:lnTo>
                  <a:lnTo>
                    <a:pt x="79347" y="35311"/>
                  </a:lnTo>
                  <a:lnTo>
                    <a:pt x="82467" y="62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7" name="SMARTInkShape-Group302"/>
          <p:cNvGrpSpPr/>
          <p:nvPr/>
        </p:nvGrpSpPr>
        <p:grpSpPr>
          <a:xfrm>
            <a:off x="5655528" y="2368550"/>
            <a:ext cx="351573" cy="343181"/>
            <a:chOff x="5655528" y="2368550"/>
            <a:chExt cx="351573" cy="343181"/>
          </a:xfrm>
        </p:grpSpPr>
        <p:sp>
          <p:nvSpPr>
            <p:cNvPr id="424" name="SMARTInkShape-1500"/>
            <p:cNvSpPr/>
            <p:nvPr>
              <p:custDataLst>
                <p:tags r:id="rId108"/>
              </p:custDataLst>
            </p:nvPr>
          </p:nvSpPr>
          <p:spPr>
            <a:xfrm>
              <a:off x="5655528" y="2368550"/>
              <a:ext cx="97066" cy="343181"/>
            </a:xfrm>
            <a:custGeom>
              <a:avLst/>
              <a:gdLst/>
              <a:ahLst/>
              <a:cxnLst/>
              <a:rect l="0" t="0" r="0" b="0"/>
              <a:pathLst>
                <a:path w="97066" h="343181">
                  <a:moveTo>
                    <a:pt x="15022" y="0"/>
                  </a:moveTo>
                  <a:lnTo>
                    <a:pt x="15022" y="0"/>
                  </a:lnTo>
                  <a:lnTo>
                    <a:pt x="11651" y="0"/>
                  </a:lnTo>
                  <a:lnTo>
                    <a:pt x="9996" y="7526"/>
                  </a:lnTo>
                  <a:lnTo>
                    <a:pt x="9552" y="47688"/>
                  </a:lnTo>
                  <a:lnTo>
                    <a:pt x="14498" y="73083"/>
                  </a:lnTo>
                  <a:lnTo>
                    <a:pt x="20904" y="87515"/>
                  </a:lnTo>
                  <a:lnTo>
                    <a:pt x="25293" y="92210"/>
                  </a:lnTo>
                  <a:lnTo>
                    <a:pt x="35815" y="97426"/>
                  </a:lnTo>
                  <a:lnTo>
                    <a:pt x="45665" y="97864"/>
                  </a:lnTo>
                  <a:lnTo>
                    <a:pt x="50268" y="96993"/>
                  </a:lnTo>
                  <a:lnTo>
                    <a:pt x="61025" y="88498"/>
                  </a:lnTo>
                  <a:lnTo>
                    <a:pt x="81807" y="60050"/>
                  </a:lnTo>
                  <a:lnTo>
                    <a:pt x="95863" y="34885"/>
                  </a:lnTo>
                  <a:lnTo>
                    <a:pt x="96433" y="35251"/>
                  </a:lnTo>
                  <a:lnTo>
                    <a:pt x="97065" y="39421"/>
                  </a:lnTo>
                  <a:lnTo>
                    <a:pt x="92479" y="85232"/>
                  </a:lnTo>
                  <a:lnTo>
                    <a:pt x="91594" y="121445"/>
                  </a:lnTo>
                  <a:lnTo>
                    <a:pt x="91332" y="160867"/>
                  </a:lnTo>
                  <a:lnTo>
                    <a:pt x="87873" y="204951"/>
                  </a:lnTo>
                  <a:lnTo>
                    <a:pt x="84759" y="247133"/>
                  </a:lnTo>
                  <a:lnTo>
                    <a:pt x="72741" y="291588"/>
                  </a:lnTo>
                  <a:lnTo>
                    <a:pt x="57759" y="322209"/>
                  </a:lnTo>
                  <a:lnTo>
                    <a:pt x="46010" y="335586"/>
                  </a:lnTo>
                  <a:lnTo>
                    <a:pt x="39914" y="340140"/>
                  </a:lnTo>
                  <a:lnTo>
                    <a:pt x="33734" y="342471"/>
                  </a:lnTo>
                  <a:lnTo>
                    <a:pt x="21222" y="343180"/>
                  </a:lnTo>
                  <a:lnTo>
                    <a:pt x="15627" y="340970"/>
                  </a:lnTo>
                  <a:lnTo>
                    <a:pt x="5649" y="332870"/>
                  </a:lnTo>
                  <a:lnTo>
                    <a:pt x="273" y="314689"/>
                  </a:lnTo>
                  <a:lnTo>
                    <a:pt x="0" y="290850"/>
                  </a:lnTo>
                  <a:lnTo>
                    <a:pt x="15022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5" name="SMARTInkShape-1501"/>
            <p:cNvSpPr/>
            <p:nvPr>
              <p:custDataLst>
                <p:tags r:id="rId109"/>
              </p:custDataLst>
            </p:nvPr>
          </p:nvSpPr>
          <p:spPr>
            <a:xfrm>
              <a:off x="5776588" y="2401783"/>
              <a:ext cx="79659" cy="87609"/>
            </a:xfrm>
            <a:custGeom>
              <a:avLst/>
              <a:gdLst/>
              <a:ahLst/>
              <a:cxnLst/>
              <a:rect l="0" t="0" r="0" b="0"/>
              <a:pathLst>
                <a:path w="79659" h="87609">
                  <a:moveTo>
                    <a:pt x="65412" y="23917"/>
                  </a:moveTo>
                  <a:lnTo>
                    <a:pt x="65412" y="23917"/>
                  </a:lnTo>
                  <a:lnTo>
                    <a:pt x="65410" y="11708"/>
                  </a:lnTo>
                  <a:lnTo>
                    <a:pt x="63295" y="8722"/>
                  </a:lnTo>
                  <a:lnTo>
                    <a:pt x="55299" y="3523"/>
                  </a:lnTo>
                  <a:lnTo>
                    <a:pt x="42268" y="0"/>
                  </a:lnTo>
                  <a:lnTo>
                    <a:pt x="31842" y="2939"/>
                  </a:lnTo>
                  <a:lnTo>
                    <a:pt x="15954" y="12527"/>
                  </a:lnTo>
                  <a:lnTo>
                    <a:pt x="11274" y="16324"/>
                  </a:lnTo>
                  <a:lnTo>
                    <a:pt x="4192" y="28068"/>
                  </a:lnTo>
                  <a:lnTo>
                    <a:pt x="1315" y="35151"/>
                  </a:lnTo>
                  <a:lnTo>
                    <a:pt x="0" y="50547"/>
                  </a:lnTo>
                  <a:lnTo>
                    <a:pt x="2473" y="65386"/>
                  </a:lnTo>
                  <a:lnTo>
                    <a:pt x="8276" y="76685"/>
                  </a:lnTo>
                  <a:lnTo>
                    <a:pt x="19321" y="84529"/>
                  </a:lnTo>
                  <a:lnTo>
                    <a:pt x="26219" y="87608"/>
                  </a:lnTo>
                  <a:lnTo>
                    <a:pt x="41406" y="87266"/>
                  </a:lnTo>
                  <a:lnTo>
                    <a:pt x="56154" y="82411"/>
                  </a:lnTo>
                  <a:lnTo>
                    <a:pt x="67411" y="75550"/>
                  </a:lnTo>
                  <a:lnTo>
                    <a:pt x="75239" y="62152"/>
                  </a:lnTo>
                  <a:lnTo>
                    <a:pt x="79658" y="46555"/>
                  </a:lnTo>
                  <a:lnTo>
                    <a:pt x="79270" y="34919"/>
                  </a:lnTo>
                  <a:lnTo>
                    <a:pt x="65412" y="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6" name="SMARTInkShape-1502"/>
            <p:cNvSpPr/>
            <p:nvPr>
              <p:custDataLst>
                <p:tags r:id="rId110"/>
              </p:custDataLst>
            </p:nvPr>
          </p:nvSpPr>
          <p:spPr>
            <a:xfrm>
              <a:off x="5886812" y="2396642"/>
              <a:ext cx="120289" cy="95942"/>
            </a:xfrm>
            <a:custGeom>
              <a:avLst/>
              <a:gdLst/>
              <a:ahLst/>
              <a:cxnLst/>
              <a:rect l="0" t="0" r="0" b="0"/>
              <a:pathLst>
                <a:path w="120289" h="95942">
                  <a:moveTo>
                    <a:pt x="18688" y="3658"/>
                  </a:moveTo>
                  <a:lnTo>
                    <a:pt x="18688" y="3658"/>
                  </a:lnTo>
                  <a:lnTo>
                    <a:pt x="18688" y="287"/>
                  </a:lnTo>
                  <a:lnTo>
                    <a:pt x="17983" y="0"/>
                  </a:lnTo>
                  <a:lnTo>
                    <a:pt x="15317" y="1562"/>
                  </a:lnTo>
                  <a:lnTo>
                    <a:pt x="9849" y="9779"/>
                  </a:lnTo>
                  <a:lnTo>
                    <a:pt x="2387" y="35336"/>
                  </a:lnTo>
                  <a:lnTo>
                    <a:pt x="0" y="72523"/>
                  </a:lnTo>
                  <a:lnTo>
                    <a:pt x="3561" y="83889"/>
                  </a:lnTo>
                  <a:lnTo>
                    <a:pt x="6487" y="88895"/>
                  </a:lnTo>
                  <a:lnTo>
                    <a:pt x="9848" y="92233"/>
                  </a:lnTo>
                  <a:lnTo>
                    <a:pt x="17346" y="95941"/>
                  </a:lnTo>
                  <a:lnTo>
                    <a:pt x="22026" y="94813"/>
                  </a:lnTo>
                  <a:lnTo>
                    <a:pt x="32872" y="87916"/>
                  </a:lnTo>
                  <a:lnTo>
                    <a:pt x="64151" y="50680"/>
                  </a:lnTo>
                  <a:lnTo>
                    <a:pt x="74299" y="29248"/>
                  </a:lnTo>
                  <a:lnTo>
                    <a:pt x="74811" y="29185"/>
                  </a:lnTo>
                  <a:lnTo>
                    <a:pt x="75635" y="39928"/>
                  </a:lnTo>
                  <a:lnTo>
                    <a:pt x="77188" y="56503"/>
                  </a:lnTo>
                  <a:lnTo>
                    <a:pt x="87759" y="81385"/>
                  </a:lnTo>
                  <a:lnTo>
                    <a:pt x="90136" y="85110"/>
                  </a:lnTo>
                  <a:lnTo>
                    <a:pt x="93131" y="87592"/>
                  </a:lnTo>
                  <a:lnTo>
                    <a:pt x="100223" y="90351"/>
                  </a:lnTo>
                  <a:lnTo>
                    <a:pt x="120288" y="92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2" name="SMARTInkShape-Group303"/>
          <p:cNvGrpSpPr/>
          <p:nvPr/>
        </p:nvGrpSpPr>
        <p:grpSpPr>
          <a:xfrm>
            <a:off x="4768774" y="2222500"/>
            <a:ext cx="514427" cy="241301"/>
            <a:chOff x="4768774" y="2222500"/>
            <a:chExt cx="514427" cy="241301"/>
          </a:xfrm>
        </p:grpSpPr>
        <p:sp>
          <p:nvSpPr>
            <p:cNvPr id="428" name="SMARTInkShape-1503"/>
            <p:cNvSpPr/>
            <p:nvPr>
              <p:custDataLst>
                <p:tags r:id="rId104"/>
              </p:custDataLst>
            </p:nvPr>
          </p:nvSpPr>
          <p:spPr>
            <a:xfrm>
              <a:off x="4828922" y="2222500"/>
              <a:ext cx="22479" cy="241301"/>
            </a:xfrm>
            <a:custGeom>
              <a:avLst/>
              <a:gdLst/>
              <a:ahLst/>
              <a:cxnLst/>
              <a:rect l="0" t="0" r="0" b="0"/>
              <a:pathLst>
                <a:path w="22479" h="241301">
                  <a:moveTo>
                    <a:pt x="22478" y="0"/>
                  </a:moveTo>
                  <a:lnTo>
                    <a:pt x="22478" y="0"/>
                  </a:lnTo>
                  <a:lnTo>
                    <a:pt x="20596" y="12552"/>
                  </a:lnTo>
                  <a:lnTo>
                    <a:pt x="17011" y="48184"/>
                  </a:lnTo>
                  <a:lnTo>
                    <a:pt x="13018" y="87027"/>
                  </a:lnTo>
                  <a:lnTo>
                    <a:pt x="6054" y="126943"/>
                  </a:lnTo>
                  <a:lnTo>
                    <a:pt x="2065" y="171935"/>
                  </a:lnTo>
                  <a:lnTo>
                    <a:pt x="0" y="189305"/>
                  </a:lnTo>
                  <a:lnTo>
                    <a:pt x="6208" y="232841"/>
                  </a:lnTo>
                  <a:lnTo>
                    <a:pt x="8809" y="237778"/>
                  </a:lnTo>
                  <a:lnTo>
                    <a:pt x="2247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9" name="SMARTInkShape-1504"/>
            <p:cNvSpPr/>
            <p:nvPr>
              <p:custDataLst>
                <p:tags r:id="rId105"/>
              </p:custDataLst>
            </p:nvPr>
          </p:nvSpPr>
          <p:spPr>
            <a:xfrm>
              <a:off x="4768774" y="2237971"/>
              <a:ext cx="222327" cy="200430"/>
            </a:xfrm>
            <a:custGeom>
              <a:avLst/>
              <a:gdLst/>
              <a:ahLst/>
              <a:cxnLst/>
              <a:rect l="0" t="0" r="0" b="0"/>
              <a:pathLst>
                <a:path w="222327" h="200430">
                  <a:moveTo>
                    <a:pt x="44526" y="162329"/>
                  </a:moveTo>
                  <a:lnTo>
                    <a:pt x="44526" y="162329"/>
                  </a:lnTo>
                  <a:lnTo>
                    <a:pt x="21922" y="157303"/>
                  </a:lnTo>
                  <a:lnTo>
                    <a:pt x="0" y="156153"/>
                  </a:lnTo>
                  <a:lnTo>
                    <a:pt x="15413" y="152631"/>
                  </a:lnTo>
                  <a:lnTo>
                    <a:pt x="53200" y="134308"/>
                  </a:lnTo>
                  <a:lnTo>
                    <a:pt x="91604" y="104243"/>
                  </a:lnTo>
                  <a:lnTo>
                    <a:pt x="121515" y="70039"/>
                  </a:lnTo>
                  <a:lnTo>
                    <a:pt x="135751" y="32699"/>
                  </a:lnTo>
                  <a:lnTo>
                    <a:pt x="139619" y="0"/>
                  </a:lnTo>
                  <a:lnTo>
                    <a:pt x="139706" y="1518"/>
                  </a:lnTo>
                  <a:lnTo>
                    <a:pt x="148490" y="24155"/>
                  </a:lnTo>
                  <a:lnTo>
                    <a:pt x="151688" y="63748"/>
                  </a:lnTo>
                  <a:lnTo>
                    <a:pt x="151666" y="107171"/>
                  </a:lnTo>
                  <a:lnTo>
                    <a:pt x="146995" y="149944"/>
                  </a:lnTo>
                  <a:lnTo>
                    <a:pt x="141228" y="178044"/>
                  </a:lnTo>
                  <a:lnTo>
                    <a:pt x="134593" y="191828"/>
                  </a:lnTo>
                  <a:lnTo>
                    <a:pt x="157842" y="158078"/>
                  </a:lnTo>
                  <a:lnTo>
                    <a:pt x="161698" y="155967"/>
                  </a:lnTo>
                  <a:lnTo>
                    <a:pt x="165679" y="155266"/>
                  </a:lnTo>
                  <a:lnTo>
                    <a:pt x="169745" y="155503"/>
                  </a:lnTo>
                  <a:lnTo>
                    <a:pt x="185579" y="162580"/>
                  </a:lnTo>
                  <a:lnTo>
                    <a:pt x="193765" y="169731"/>
                  </a:lnTo>
                  <a:lnTo>
                    <a:pt x="222326" y="200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0" name="SMARTInkShape-1505"/>
            <p:cNvSpPr/>
            <p:nvPr>
              <p:custDataLst>
                <p:tags r:id="rId106"/>
              </p:custDataLst>
            </p:nvPr>
          </p:nvSpPr>
          <p:spPr>
            <a:xfrm>
              <a:off x="5030660" y="2239401"/>
              <a:ext cx="168688" cy="214610"/>
            </a:xfrm>
            <a:custGeom>
              <a:avLst/>
              <a:gdLst/>
              <a:ahLst/>
              <a:cxnLst/>
              <a:rect l="0" t="0" r="0" b="0"/>
              <a:pathLst>
                <a:path w="168688" h="214610">
                  <a:moveTo>
                    <a:pt x="36640" y="192649"/>
                  </a:moveTo>
                  <a:lnTo>
                    <a:pt x="36640" y="192649"/>
                  </a:lnTo>
                  <a:lnTo>
                    <a:pt x="40011" y="192649"/>
                  </a:lnTo>
                  <a:lnTo>
                    <a:pt x="40298" y="191943"/>
                  </a:lnTo>
                  <a:lnTo>
                    <a:pt x="31279" y="176748"/>
                  </a:lnTo>
                  <a:lnTo>
                    <a:pt x="20712" y="162566"/>
                  </a:lnTo>
                  <a:lnTo>
                    <a:pt x="19671" y="159894"/>
                  </a:lnTo>
                  <a:lnTo>
                    <a:pt x="17567" y="158112"/>
                  </a:lnTo>
                  <a:lnTo>
                    <a:pt x="11465" y="156132"/>
                  </a:lnTo>
                  <a:lnTo>
                    <a:pt x="8567" y="157721"/>
                  </a:lnTo>
                  <a:lnTo>
                    <a:pt x="3467" y="165131"/>
                  </a:lnTo>
                  <a:lnTo>
                    <a:pt x="0" y="177832"/>
                  </a:lnTo>
                  <a:lnTo>
                    <a:pt x="1070" y="186299"/>
                  </a:lnTo>
                  <a:lnTo>
                    <a:pt x="3898" y="194060"/>
                  </a:lnTo>
                  <a:lnTo>
                    <a:pt x="7506" y="199861"/>
                  </a:lnTo>
                  <a:lnTo>
                    <a:pt x="11462" y="202910"/>
                  </a:lnTo>
                  <a:lnTo>
                    <a:pt x="17655" y="204626"/>
                  </a:lnTo>
                  <a:lnTo>
                    <a:pt x="19750" y="204867"/>
                  </a:lnTo>
                  <a:lnTo>
                    <a:pt x="23959" y="203253"/>
                  </a:lnTo>
                  <a:lnTo>
                    <a:pt x="28182" y="200890"/>
                  </a:lnTo>
                  <a:lnTo>
                    <a:pt x="32410" y="199839"/>
                  </a:lnTo>
                  <a:lnTo>
                    <a:pt x="42128" y="202619"/>
                  </a:lnTo>
                  <a:lnTo>
                    <a:pt x="69874" y="214609"/>
                  </a:lnTo>
                  <a:lnTo>
                    <a:pt x="72908" y="214345"/>
                  </a:lnTo>
                  <a:lnTo>
                    <a:pt x="75635" y="213463"/>
                  </a:lnTo>
                  <a:lnTo>
                    <a:pt x="99213" y="186183"/>
                  </a:lnTo>
                  <a:lnTo>
                    <a:pt x="112566" y="161570"/>
                  </a:lnTo>
                  <a:lnTo>
                    <a:pt x="130311" y="116093"/>
                  </a:lnTo>
                  <a:lnTo>
                    <a:pt x="151176" y="68529"/>
                  </a:lnTo>
                  <a:lnTo>
                    <a:pt x="163393" y="22345"/>
                  </a:lnTo>
                  <a:lnTo>
                    <a:pt x="168687" y="1042"/>
                  </a:lnTo>
                  <a:lnTo>
                    <a:pt x="168415" y="0"/>
                  </a:lnTo>
                  <a:lnTo>
                    <a:pt x="167529" y="11"/>
                  </a:lnTo>
                  <a:lnTo>
                    <a:pt x="166232" y="724"/>
                  </a:lnTo>
                  <a:lnTo>
                    <a:pt x="154718" y="37354"/>
                  </a:lnTo>
                  <a:lnTo>
                    <a:pt x="146800" y="84623"/>
                  </a:lnTo>
                  <a:lnTo>
                    <a:pt x="141656" y="125293"/>
                  </a:lnTo>
                  <a:lnTo>
                    <a:pt x="139252" y="165009"/>
                  </a:lnTo>
                  <a:lnTo>
                    <a:pt x="141911" y="194572"/>
                  </a:lnTo>
                  <a:lnTo>
                    <a:pt x="145281" y="204087"/>
                  </a:lnTo>
                  <a:lnTo>
                    <a:pt x="147167" y="206624"/>
                  </a:lnTo>
                  <a:lnTo>
                    <a:pt x="149836" y="206199"/>
                  </a:lnTo>
                  <a:lnTo>
                    <a:pt x="163640" y="1926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1" name="SMARTInkShape-1506"/>
            <p:cNvSpPr/>
            <p:nvPr>
              <p:custDataLst>
                <p:tags r:id="rId107"/>
              </p:custDataLst>
            </p:nvPr>
          </p:nvSpPr>
          <p:spPr>
            <a:xfrm>
              <a:off x="5145167" y="2349500"/>
              <a:ext cx="138034" cy="12678"/>
            </a:xfrm>
            <a:custGeom>
              <a:avLst/>
              <a:gdLst/>
              <a:ahLst/>
              <a:cxnLst/>
              <a:rect l="0" t="0" r="0" b="0"/>
              <a:pathLst>
                <a:path w="138034" h="12678">
                  <a:moveTo>
                    <a:pt x="23733" y="6350"/>
                  </a:moveTo>
                  <a:lnTo>
                    <a:pt x="23733" y="6350"/>
                  </a:lnTo>
                  <a:lnTo>
                    <a:pt x="0" y="12438"/>
                  </a:lnTo>
                  <a:lnTo>
                    <a:pt x="38478" y="12677"/>
                  </a:lnTo>
                  <a:lnTo>
                    <a:pt x="78510" y="9322"/>
                  </a:lnTo>
                  <a:lnTo>
                    <a:pt x="1380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8" name="SMARTInkShape-Group304"/>
          <p:cNvGrpSpPr/>
          <p:nvPr/>
        </p:nvGrpSpPr>
        <p:grpSpPr>
          <a:xfrm>
            <a:off x="3985787" y="2230718"/>
            <a:ext cx="526786" cy="437393"/>
            <a:chOff x="3985787" y="2230718"/>
            <a:chExt cx="526786" cy="437393"/>
          </a:xfrm>
        </p:grpSpPr>
        <p:sp>
          <p:nvSpPr>
            <p:cNvPr id="433" name="SMARTInkShape-1507"/>
            <p:cNvSpPr/>
            <p:nvPr>
              <p:custDataLst>
                <p:tags r:id="rId99"/>
              </p:custDataLst>
            </p:nvPr>
          </p:nvSpPr>
          <p:spPr>
            <a:xfrm>
              <a:off x="3985787" y="2388560"/>
              <a:ext cx="78212" cy="279551"/>
            </a:xfrm>
            <a:custGeom>
              <a:avLst/>
              <a:gdLst/>
              <a:ahLst/>
              <a:cxnLst/>
              <a:rect l="0" t="0" r="0" b="0"/>
              <a:pathLst>
                <a:path w="78212" h="279551">
                  <a:moveTo>
                    <a:pt x="59163" y="11740"/>
                  </a:moveTo>
                  <a:lnTo>
                    <a:pt x="59163" y="11740"/>
                  </a:lnTo>
                  <a:lnTo>
                    <a:pt x="49703" y="2280"/>
                  </a:lnTo>
                  <a:lnTo>
                    <a:pt x="42259" y="480"/>
                  </a:lnTo>
                  <a:lnTo>
                    <a:pt x="37310" y="0"/>
                  </a:lnTo>
                  <a:lnTo>
                    <a:pt x="28048" y="3229"/>
                  </a:lnTo>
                  <a:lnTo>
                    <a:pt x="19229" y="10074"/>
                  </a:lnTo>
                  <a:lnTo>
                    <a:pt x="7036" y="25828"/>
                  </a:lnTo>
                  <a:lnTo>
                    <a:pt x="1187" y="37757"/>
                  </a:lnTo>
                  <a:lnTo>
                    <a:pt x="0" y="48233"/>
                  </a:lnTo>
                  <a:lnTo>
                    <a:pt x="671" y="53002"/>
                  </a:lnTo>
                  <a:lnTo>
                    <a:pt x="5179" y="62064"/>
                  </a:lnTo>
                  <a:lnTo>
                    <a:pt x="8358" y="66456"/>
                  </a:lnTo>
                  <a:lnTo>
                    <a:pt x="12593" y="69384"/>
                  </a:lnTo>
                  <a:lnTo>
                    <a:pt x="22943" y="72637"/>
                  </a:lnTo>
                  <a:lnTo>
                    <a:pt x="34598" y="70320"/>
                  </a:lnTo>
                  <a:lnTo>
                    <a:pt x="46129" y="63881"/>
                  </a:lnTo>
                  <a:lnTo>
                    <a:pt x="63147" y="44382"/>
                  </a:lnTo>
                  <a:lnTo>
                    <a:pt x="68695" y="36831"/>
                  </a:lnTo>
                  <a:lnTo>
                    <a:pt x="73513" y="33475"/>
                  </a:lnTo>
                  <a:lnTo>
                    <a:pt x="75079" y="33285"/>
                  </a:lnTo>
                  <a:lnTo>
                    <a:pt x="76124" y="33865"/>
                  </a:lnTo>
                  <a:lnTo>
                    <a:pt x="76820" y="34956"/>
                  </a:lnTo>
                  <a:lnTo>
                    <a:pt x="78029" y="75153"/>
                  </a:lnTo>
                  <a:lnTo>
                    <a:pt x="78177" y="115910"/>
                  </a:lnTo>
                  <a:lnTo>
                    <a:pt x="78206" y="157435"/>
                  </a:lnTo>
                  <a:lnTo>
                    <a:pt x="78211" y="195742"/>
                  </a:lnTo>
                  <a:lnTo>
                    <a:pt x="74449" y="230183"/>
                  </a:lnTo>
                  <a:lnTo>
                    <a:pt x="62516" y="258262"/>
                  </a:lnTo>
                  <a:lnTo>
                    <a:pt x="51481" y="273000"/>
                  </a:lnTo>
                  <a:lnTo>
                    <a:pt x="39521" y="279550"/>
                  </a:lnTo>
                  <a:lnTo>
                    <a:pt x="33368" y="278474"/>
                  </a:lnTo>
                  <a:lnTo>
                    <a:pt x="20887" y="269754"/>
                  </a:lnTo>
                  <a:lnTo>
                    <a:pt x="13929" y="250826"/>
                  </a:lnTo>
                  <a:lnTo>
                    <a:pt x="27413" y="164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4" name="SMARTInkShape-1508"/>
            <p:cNvSpPr/>
            <p:nvPr>
              <p:custDataLst>
                <p:tags r:id="rId100"/>
              </p:custDataLst>
            </p:nvPr>
          </p:nvSpPr>
          <p:spPr>
            <a:xfrm>
              <a:off x="4120738" y="2393950"/>
              <a:ext cx="55872" cy="92837"/>
            </a:xfrm>
            <a:custGeom>
              <a:avLst/>
              <a:gdLst/>
              <a:ahLst/>
              <a:cxnLst/>
              <a:rect l="0" t="0" r="0" b="0"/>
              <a:pathLst>
                <a:path w="55872" h="92837">
                  <a:moveTo>
                    <a:pt x="51212" y="25400"/>
                  </a:moveTo>
                  <a:lnTo>
                    <a:pt x="51212" y="25400"/>
                  </a:lnTo>
                  <a:lnTo>
                    <a:pt x="51212" y="22029"/>
                  </a:lnTo>
                  <a:lnTo>
                    <a:pt x="49800" y="21036"/>
                  </a:lnTo>
                  <a:lnTo>
                    <a:pt x="44470" y="19933"/>
                  </a:lnTo>
                  <a:lnTo>
                    <a:pt x="25186" y="24294"/>
                  </a:lnTo>
                  <a:lnTo>
                    <a:pt x="15891" y="27966"/>
                  </a:lnTo>
                  <a:lnTo>
                    <a:pt x="2725" y="40742"/>
                  </a:lnTo>
                  <a:lnTo>
                    <a:pt x="543" y="46917"/>
                  </a:lnTo>
                  <a:lnTo>
                    <a:pt x="0" y="61304"/>
                  </a:lnTo>
                  <a:lnTo>
                    <a:pt x="2110" y="71461"/>
                  </a:lnTo>
                  <a:lnTo>
                    <a:pt x="6105" y="79033"/>
                  </a:lnTo>
                  <a:lnTo>
                    <a:pt x="12585" y="87102"/>
                  </a:lnTo>
                  <a:lnTo>
                    <a:pt x="22050" y="91629"/>
                  </a:lnTo>
                  <a:lnTo>
                    <a:pt x="27537" y="92836"/>
                  </a:lnTo>
                  <a:lnTo>
                    <a:pt x="32607" y="92229"/>
                  </a:lnTo>
                  <a:lnTo>
                    <a:pt x="42002" y="87793"/>
                  </a:lnTo>
                  <a:lnTo>
                    <a:pt x="49001" y="75473"/>
                  </a:lnTo>
                  <a:lnTo>
                    <a:pt x="55871" y="45560"/>
                  </a:lnTo>
                  <a:lnTo>
                    <a:pt x="50319" y="22358"/>
                  </a:lnTo>
                  <a:lnTo>
                    <a:pt x="43524" y="11583"/>
                  </a:lnTo>
                  <a:lnTo>
                    <a:pt x="321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5" name="SMARTInkShape-1509"/>
            <p:cNvSpPr/>
            <p:nvPr>
              <p:custDataLst>
                <p:tags r:id="rId101"/>
              </p:custDataLst>
            </p:nvPr>
          </p:nvSpPr>
          <p:spPr>
            <a:xfrm>
              <a:off x="4224332" y="2413000"/>
              <a:ext cx="52767" cy="59050"/>
            </a:xfrm>
            <a:custGeom>
              <a:avLst/>
              <a:gdLst/>
              <a:ahLst/>
              <a:cxnLst/>
              <a:rect l="0" t="0" r="0" b="0"/>
              <a:pathLst>
                <a:path w="52767" h="59050">
                  <a:moveTo>
                    <a:pt x="30168" y="12700"/>
                  </a:moveTo>
                  <a:lnTo>
                    <a:pt x="30168" y="12700"/>
                  </a:lnTo>
                  <a:lnTo>
                    <a:pt x="33539" y="12700"/>
                  </a:lnTo>
                  <a:lnTo>
                    <a:pt x="34532" y="11994"/>
                  </a:lnTo>
                  <a:lnTo>
                    <a:pt x="35194" y="10818"/>
                  </a:lnTo>
                  <a:lnTo>
                    <a:pt x="35635" y="9329"/>
                  </a:lnTo>
                  <a:lnTo>
                    <a:pt x="35224" y="7630"/>
                  </a:lnTo>
                  <a:lnTo>
                    <a:pt x="32885" y="3862"/>
                  </a:lnTo>
                  <a:lnTo>
                    <a:pt x="30568" y="2574"/>
                  </a:lnTo>
                  <a:lnTo>
                    <a:pt x="24231" y="1144"/>
                  </a:lnTo>
                  <a:lnTo>
                    <a:pt x="16711" y="2390"/>
                  </a:lnTo>
                  <a:lnTo>
                    <a:pt x="12730" y="3710"/>
                  </a:lnTo>
                  <a:lnTo>
                    <a:pt x="6425" y="10821"/>
                  </a:lnTo>
                  <a:lnTo>
                    <a:pt x="1977" y="21037"/>
                  </a:lnTo>
                  <a:lnTo>
                    <a:pt x="0" y="32633"/>
                  </a:lnTo>
                  <a:lnTo>
                    <a:pt x="1002" y="42961"/>
                  </a:lnTo>
                  <a:lnTo>
                    <a:pt x="2258" y="47691"/>
                  </a:lnTo>
                  <a:lnTo>
                    <a:pt x="5211" y="51550"/>
                  </a:lnTo>
                  <a:lnTo>
                    <a:pt x="14137" y="57718"/>
                  </a:lnTo>
                  <a:lnTo>
                    <a:pt x="25160" y="59049"/>
                  </a:lnTo>
                  <a:lnTo>
                    <a:pt x="36409" y="56583"/>
                  </a:lnTo>
                  <a:lnTo>
                    <a:pt x="46112" y="50783"/>
                  </a:lnTo>
                  <a:lnTo>
                    <a:pt x="49264" y="45850"/>
                  </a:lnTo>
                  <a:lnTo>
                    <a:pt x="52766" y="32843"/>
                  </a:lnTo>
                  <a:lnTo>
                    <a:pt x="52441" y="23298"/>
                  </a:lnTo>
                  <a:lnTo>
                    <a:pt x="46410" y="10196"/>
                  </a:lnTo>
                  <a:lnTo>
                    <a:pt x="43112" y="4681"/>
                  </a:lnTo>
                  <a:lnTo>
                    <a:pt x="40209" y="1709"/>
                  </a:lnTo>
                  <a:lnTo>
                    <a:pt x="37567" y="434"/>
                  </a:lnTo>
                  <a:lnTo>
                    <a:pt x="30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6" name="SMARTInkShape-1510"/>
            <p:cNvSpPr/>
            <p:nvPr>
              <p:custDataLst>
                <p:tags r:id="rId102"/>
              </p:custDataLst>
            </p:nvPr>
          </p:nvSpPr>
          <p:spPr>
            <a:xfrm>
              <a:off x="4331805" y="2230718"/>
              <a:ext cx="115592" cy="255365"/>
            </a:xfrm>
            <a:custGeom>
              <a:avLst/>
              <a:gdLst/>
              <a:ahLst/>
              <a:cxnLst/>
              <a:rect l="0" t="0" r="0" b="0"/>
              <a:pathLst>
                <a:path w="115592" h="255365">
                  <a:moveTo>
                    <a:pt x="49695" y="194982"/>
                  </a:moveTo>
                  <a:lnTo>
                    <a:pt x="49695" y="194982"/>
                  </a:lnTo>
                  <a:lnTo>
                    <a:pt x="56437" y="198353"/>
                  </a:lnTo>
                  <a:lnTo>
                    <a:pt x="63510" y="198126"/>
                  </a:lnTo>
                  <a:lnTo>
                    <a:pt x="67372" y="197078"/>
                  </a:lnTo>
                  <a:lnTo>
                    <a:pt x="69946" y="195674"/>
                  </a:lnTo>
                  <a:lnTo>
                    <a:pt x="71661" y="194032"/>
                  </a:lnTo>
                  <a:lnTo>
                    <a:pt x="72806" y="192232"/>
                  </a:lnTo>
                  <a:lnTo>
                    <a:pt x="71453" y="189621"/>
                  </a:lnTo>
                  <a:lnTo>
                    <a:pt x="64304" y="182957"/>
                  </a:lnTo>
                  <a:lnTo>
                    <a:pt x="54071" y="179054"/>
                  </a:lnTo>
                  <a:lnTo>
                    <a:pt x="42468" y="178025"/>
                  </a:lnTo>
                  <a:lnTo>
                    <a:pt x="30255" y="179920"/>
                  </a:lnTo>
                  <a:lnTo>
                    <a:pt x="11480" y="191695"/>
                  </a:lnTo>
                  <a:lnTo>
                    <a:pt x="4488" y="202693"/>
                  </a:lnTo>
                  <a:lnTo>
                    <a:pt x="552" y="222667"/>
                  </a:lnTo>
                  <a:lnTo>
                    <a:pt x="0" y="230372"/>
                  </a:lnTo>
                  <a:lnTo>
                    <a:pt x="2454" y="236920"/>
                  </a:lnTo>
                  <a:lnTo>
                    <a:pt x="12706" y="247958"/>
                  </a:lnTo>
                  <a:lnTo>
                    <a:pt x="24232" y="255364"/>
                  </a:lnTo>
                  <a:lnTo>
                    <a:pt x="29192" y="253581"/>
                  </a:lnTo>
                  <a:lnTo>
                    <a:pt x="42230" y="244074"/>
                  </a:lnTo>
                  <a:lnTo>
                    <a:pt x="65435" y="212742"/>
                  </a:lnTo>
                  <a:lnTo>
                    <a:pt x="83443" y="168808"/>
                  </a:lnTo>
                  <a:lnTo>
                    <a:pt x="93152" y="134666"/>
                  </a:lnTo>
                  <a:lnTo>
                    <a:pt x="104670" y="89151"/>
                  </a:lnTo>
                  <a:lnTo>
                    <a:pt x="112550" y="52147"/>
                  </a:lnTo>
                  <a:lnTo>
                    <a:pt x="115591" y="15548"/>
                  </a:lnTo>
                  <a:lnTo>
                    <a:pt x="114792" y="5509"/>
                  </a:lnTo>
                  <a:lnTo>
                    <a:pt x="112143" y="934"/>
                  </a:lnTo>
                  <a:lnTo>
                    <a:pt x="108260" y="0"/>
                  </a:lnTo>
                  <a:lnTo>
                    <a:pt x="103555" y="1494"/>
                  </a:lnTo>
                  <a:lnTo>
                    <a:pt x="99712" y="5312"/>
                  </a:lnTo>
                  <a:lnTo>
                    <a:pt x="93562" y="17080"/>
                  </a:lnTo>
                  <a:lnTo>
                    <a:pt x="84570" y="60018"/>
                  </a:lnTo>
                  <a:lnTo>
                    <a:pt x="82062" y="99335"/>
                  </a:lnTo>
                  <a:lnTo>
                    <a:pt x="81628" y="141477"/>
                  </a:lnTo>
                  <a:lnTo>
                    <a:pt x="81445" y="233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7" name="SMARTInkShape-1511"/>
            <p:cNvSpPr/>
            <p:nvPr>
              <p:custDataLst>
                <p:tags r:id="rId103"/>
              </p:custDataLst>
            </p:nvPr>
          </p:nvSpPr>
          <p:spPr>
            <a:xfrm>
              <a:off x="4508500" y="2476500"/>
              <a:ext cx="4073" cy="31751"/>
            </a:xfrm>
            <a:custGeom>
              <a:avLst/>
              <a:gdLst/>
              <a:ahLst/>
              <a:cxnLst/>
              <a:rect l="0" t="0" r="0" b="0"/>
              <a:pathLst>
                <a:path w="4073" h="317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775"/>
                  </a:lnTo>
                  <a:lnTo>
                    <a:pt x="2103" y="15901"/>
                  </a:lnTo>
                  <a:lnTo>
                    <a:pt x="4072" y="26426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1" name="SMARTInkShape-Group305"/>
          <p:cNvGrpSpPr/>
          <p:nvPr/>
        </p:nvGrpSpPr>
        <p:grpSpPr>
          <a:xfrm>
            <a:off x="3398813" y="2350405"/>
            <a:ext cx="205563" cy="143761"/>
            <a:chOff x="3398813" y="2350405"/>
            <a:chExt cx="205563" cy="143761"/>
          </a:xfrm>
        </p:grpSpPr>
        <p:sp>
          <p:nvSpPr>
            <p:cNvPr id="439" name="SMARTInkShape-1512"/>
            <p:cNvSpPr/>
            <p:nvPr>
              <p:custDataLst>
                <p:tags r:id="rId97"/>
              </p:custDataLst>
            </p:nvPr>
          </p:nvSpPr>
          <p:spPr>
            <a:xfrm>
              <a:off x="3398813" y="2350405"/>
              <a:ext cx="65596" cy="143761"/>
            </a:xfrm>
            <a:custGeom>
              <a:avLst/>
              <a:gdLst/>
              <a:ahLst/>
              <a:cxnLst/>
              <a:rect l="0" t="0" r="0" b="0"/>
              <a:pathLst>
                <a:path w="65596" h="143761">
                  <a:moveTo>
                    <a:pt x="61937" y="11795"/>
                  </a:moveTo>
                  <a:lnTo>
                    <a:pt x="61937" y="11795"/>
                  </a:lnTo>
                  <a:lnTo>
                    <a:pt x="65308" y="8424"/>
                  </a:lnTo>
                  <a:lnTo>
                    <a:pt x="65595" y="7431"/>
                  </a:lnTo>
                  <a:lnTo>
                    <a:pt x="65081" y="6769"/>
                  </a:lnTo>
                  <a:lnTo>
                    <a:pt x="47686" y="0"/>
                  </a:lnTo>
                  <a:lnTo>
                    <a:pt x="34196" y="2734"/>
                  </a:lnTo>
                  <a:lnTo>
                    <a:pt x="23535" y="8013"/>
                  </a:lnTo>
                  <a:lnTo>
                    <a:pt x="9248" y="21187"/>
                  </a:lnTo>
                  <a:lnTo>
                    <a:pt x="3712" y="29140"/>
                  </a:lnTo>
                  <a:lnTo>
                    <a:pt x="0" y="44921"/>
                  </a:lnTo>
                  <a:lnTo>
                    <a:pt x="1013" y="54975"/>
                  </a:lnTo>
                  <a:lnTo>
                    <a:pt x="4521" y="64147"/>
                  </a:lnTo>
                  <a:lnTo>
                    <a:pt x="14429" y="76539"/>
                  </a:lnTo>
                  <a:lnTo>
                    <a:pt x="42415" y="97741"/>
                  </a:lnTo>
                  <a:lnTo>
                    <a:pt x="49263" y="108554"/>
                  </a:lnTo>
                  <a:lnTo>
                    <a:pt x="50894" y="118534"/>
                  </a:lnTo>
                  <a:lnTo>
                    <a:pt x="50342" y="123171"/>
                  </a:lnTo>
                  <a:lnTo>
                    <a:pt x="48563" y="126968"/>
                  </a:lnTo>
                  <a:lnTo>
                    <a:pt x="35028" y="140469"/>
                  </a:lnTo>
                  <a:lnTo>
                    <a:pt x="28575" y="143067"/>
                  </a:lnTo>
                  <a:lnTo>
                    <a:pt x="24880" y="143760"/>
                  </a:lnTo>
                  <a:lnTo>
                    <a:pt x="18891" y="142648"/>
                  </a:lnTo>
                  <a:lnTo>
                    <a:pt x="16306" y="141363"/>
                  </a:lnTo>
                  <a:lnTo>
                    <a:pt x="15289" y="139096"/>
                  </a:lnTo>
                  <a:lnTo>
                    <a:pt x="17487" y="126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0" name="SMARTInkShape-1513"/>
            <p:cNvSpPr/>
            <p:nvPr>
              <p:custDataLst>
                <p:tags r:id="rId98"/>
              </p:custDataLst>
            </p:nvPr>
          </p:nvSpPr>
          <p:spPr>
            <a:xfrm>
              <a:off x="3539170" y="2368550"/>
              <a:ext cx="65206" cy="89159"/>
            </a:xfrm>
            <a:custGeom>
              <a:avLst/>
              <a:gdLst/>
              <a:ahLst/>
              <a:cxnLst/>
              <a:rect l="0" t="0" r="0" b="0"/>
              <a:pathLst>
                <a:path w="65206" h="89159">
                  <a:moveTo>
                    <a:pt x="54930" y="12700"/>
                  </a:moveTo>
                  <a:lnTo>
                    <a:pt x="54930" y="12700"/>
                  </a:lnTo>
                  <a:lnTo>
                    <a:pt x="51559" y="12700"/>
                  </a:lnTo>
                  <a:lnTo>
                    <a:pt x="42721" y="9329"/>
                  </a:lnTo>
                  <a:lnTo>
                    <a:pt x="34536" y="3862"/>
                  </a:lnTo>
                  <a:lnTo>
                    <a:pt x="31456" y="3280"/>
                  </a:lnTo>
                  <a:lnTo>
                    <a:pt x="24271" y="4515"/>
                  </a:lnTo>
                  <a:lnTo>
                    <a:pt x="15664" y="9177"/>
                  </a:lnTo>
                  <a:lnTo>
                    <a:pt x="5274" y="28511"/>
                  </a:lnTo>
                  <a:lnTo>
                    <a:pt x="0" y="53211"/>
                  </a:lnTo>
                  <a:lnTo>
                    <a:pt x="2529" y="66218"/>
                  </a:lnTo>
                  <a:lnTo>
                    <a:pt x="11887" y="81474"/>
                  </a:lnTo>
                  <a:lnTo>
                    <a:pt x="15651" y="86066"/>
                  </a:lnTo>
                  <a:lnTo>
                    <a:pt x="20278" y="88422"/>
                  </a:lnTo>
                  <a:lnTo>
                    <a:pt x="31062" y="89158"/>
                  </a:lnTo>
                  <a:lnTo>
                    <a:pt x="45663" y="85605"/>
                  </a:lnTo>
                  <a:lnTo>
                    <a:pt x="54574" y="74500"/>
                  </a:lnTo>
                  <a:lnTo>
                    <a:pt x="63762" y="54059"/>
                  </a:lnTo>
                  <a:lnTo>
                    <a:pt x="65205" y="42371"/>
                  </a:lnTo>
                  <a:lnTo>
                    <a:pt x="63495" y="27769"/>
                  </a:lnTo>
                  <a:lnTo>
                    <a:pt x="60640" y="22040"/>
                  </a:lnTo>
                  <a:lnTo>
                    <a:pt x="358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5" name="SMARTInkShape-Group306"/>
          <p:cNvGrpSpPr/>
          <p:nvPr/>
        </p:nvGrpSpPr>
        <p:grpSpPr>
          <a:xfrm>
            <a:off x="2825750" y="2334493"/>
            <a:ext cx="152401" cy="148982"/>
            <a:chOff x="2825750" y="2334493"/>
            <a:chExt cx="152401" cy="148982"/>
          </a:xfrm>
        </p:grpSpPr>
        <p:sp>
          <p:nvSpPr>
            <p:cNvPr id="442" name="SMARTInkShape-1514"/>
            <p:cNvSpPr/>
            <p:nvPr>
              <p:custDataLst>
                <p:tags r:id="rId94"/>
              </p:custDataLst>
            </p:nvPr>
          </p:nvSpPr>
          <p:spPr>
            <a:xfrm>
              <a:off x="2825750" y="24066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8838" y="3371"/>
                  </a:lnTo>
                  <a:lnTo>
                    <a:pt x="10983" y="8789"/>
                  </a:lnTo>
                  <a:lnTo>
                    <a:pt x="17681" y="51421"/>
                  </a:lnTo>
                  <a:lnTo>
                    <a:pt x="190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3" name="SMARTInkShape-1515"/>
            <p:cNvSpPr/>
            <p:nvPr>
              <p:custDataLst>
                <p:tags r:id="rId95"/>
              </p:custDataLst>
            </p:nvPr>
          </p:nvSpPr>
          <p:spPr>
            <a:xfrm>
              <a:off x="2838450" y="2334493"/>
              <a:ext cx="12701" cy="21358"/>
            </a:xfrm>
            <a:custGeom>
              <a:avLst/>
              <a:gdLst/>
              <a:ahLst/>
              <a:cxnLst/>
              <a:rect l="0" t="0" r="0" b="0"/>
              <a:pathLst>
                <a:path w="12701" h="21358">
                  <a:moveTo>
                    <a:pt x="0" y="21357"/>
                  </a:moveTo>
                  <a:lnTo>
                    <a:pt x="0" y="21357"/>
                  </a:lnTo>
                  <a:lnTo>
                    <a:pt x="0" y="9148"/>
                  </a:lnTo>
                  <a:lnTo>
                    <a:pt x="1881" y="3466"/>
                  </a:lnTo>
                  <a:lnTo>
                    <a:pt x="3371" y="963"/>
                  </a:lnTo>
                  <a:lnTo>
                    <a:pt x="4364" y="0"/>
                  </a:lnTo>
                  <a:lnTo>
                    <a:pt x="12700" y="2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4" name="SMARTInkShape-1516"/>
            <p:cNvSpPr/>
            <p:nvPr>
              <p:custDataLst>
                <p:tags r:id="rId96"/>
              </p:custDataLst>
            </p:nvPr>
          </p:nvSpPr>
          <p:spPr>
            <a:xfrm>
              <a:off x="2934376" y="2343565"/>
              <a:ext cx="43775" cy="139910"/>
            </a:xfrm>
            <a:custGeom>
              <a:avLst/>
              <a:gdLst/>
              <a:ahLst/>
              <a:cxnLst/>
              <a:rect l="0" t="0" r="0" b="0"/>
              <a:pathLst>
                <a:path w="43775" h="139910">
                  <a:moveTo>
                    <a:pt x="43774" y="37685"/>
                  </a:moveTo>
                  <a:lnTo>
                    <a:pt x="43774" y="37685"/>
                  </a:lnTo>
                  <a:lnTo>
                    <a:pt x="43774" y="11823"/>
                  </a:lnTo>
                  <a:lnTo>
                    <a:pt x="41892" y="6671"/>
                  </a:lnTo>
                  <a:lnTo>
                    <a:pt x="40403" y="4309"/>
                  </a:lnTo>
                  <a:lnTo>
                    <a:pt x="33104" y="1684"/>
                  </a:lnTo>
                  <a:lnTo>
                    <a:pt x="17912" y="0"/>
                  </a:lnTo>
                  <a:lnTo>
                    <a:pt x="7027" y="3079"/>
                  </a:lnTo>
                  <a:lnTo>
                    <a:pt x="4459" y="6148"/>
                  </a:lnTo>
                  <a:lnTo>
                    <a:pt x="1606" y="15202"/>
                  </a:lnTo>
                  <a:lnTo>
                    <a:pt x="0" y="28828"/>
                  </a:lnTo>
                  <a:lnTo>
                    <a:pt x="3387" y="39393"/>
                  </a:lnTo>
                  <a:lnTo>
                    <a:pt x="32644" y="82790"/>
                  </a:lnTo>
                  <a:lnTo>
                    <a:pt x="40163" y="100674"/>
                  </a:lnTo>
                  <a:lnTo>
                    <a:pt x="42169" y="110600"/>
                  </a:lnTo>
                  <a:lnTo>
                    <a:pt x="39298" y="121597"/>
                  </a:lnTo>
                  <a:lnTo>
                    <a:pt x="33318" y="132129"/>
                  </a:lnTo>
                  <a:lnTo>
                    <a:pt x="25957" y="139162"/>
                  </a:lnTo>
                  <a:lnTo>
                    <a:pt x="22723" y="139909"/>
                  </a:lnTo>
                  <a:lnTo>
                    <a:pt x="5674" y="126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8" name="SMARTInkShape-Group307"/>
          <p:cNvGrpSpPr/>
          <p:nvPr/>
        </p:nvGrpSpPr>
        <p:grpSpPr>
          <a:xfrm>
            <a:off x="2262221" y="2151832"/>
            <a:ext cx="150780" cy="358262"/>
            <a:chOff x="2262221" y="2151832"/>
            <a:chExt cx="150780" cy="358262"/>
          </a:xfrm>
        </p:grpSpPr>
        <p:sp>
          <p:nvSpPr>
            <p:cNvPr id="446" name="SMARTInkShape-1517"/>
            <p:cNvSpPr/>
            <p:nvPr>
              <p:custDataLst>
                <p:tags r:id="rId92"/>
              </p:custDataLst>
            </p:nvPr>
          </p:nvSpPr>
          <p:spPr>
            <a:xfrm>
              <a:off x="2262221" y="2316405"/>
              <a:ext cx="150780" cy="193689"/>
            </a:xfrm>
            <a:custGeom>
              <a:avLst/>
              <a:gdLst/>
              <a:ahLst/>
              <a:cxnLst/>
              <a:rect l="0" t="0" r="0" b="0"/>
              <a:pathLst>
                <a:path w="150780" h="193689">
                  <a:moveTo>
                    <a:pt x="61879" y="26745"/>
                  </a:moveTo>
                  <a:lnTo>
                    <a:pt x="61879" y="26745"/>
                  </a:lnTo>
                  <a:lnTo>
                    <a:pt x="65250" y="23374"/>
                  </a:lnTo>
                  <a:lnTo>
                    <a:pt x="65537" y="22381"/>
                  </a:lnTo>
                  <a:lnTo>
                    <a:pt x="65024" y="21719"/>
                  </a:lnTo>
                  <a:lnTo>
                    <a:pt x="62571" y="20278"/>
                  </a:lnTo>
                  <a:lnTo>
                    <a:pt x="56596" y="15005"/>
                  </a:lnTo>
                  <a:lnTo>
                    <a:pt x="49103" y="17700"/>
                  </a:lnTo>
                  <a:lnTo>
                    <a:pt x="37946" y="26338"/>
                  </a:lnTo>
                  <a:lnTo>
                    <a:pt x="17343" y="69887"/>
                  </a:lnTo>
                  <a:lnTo>
                    <a:pt x="3850" y="111545"/>
                  </a:lnTo>
                  <a:lnTo>
                    <a:pt x="0" y="148062"/>
                  </a:lnTo>
                  <a:lnTo>
                    <a:pt x="4744" y="169328"/>
                  </a:lnTo>
                  <a:lnTo>
                    <a:pt x="15552" y="189642"/>
                  </a:lnTo>
                  <a:lnTo>
                    <a:pt x="18294" y="192493"/>
                  </a:lnTo>
                  <a:lnTo>
                    <a:pt x="22945" y="193688"/>
                  </a:lnTo>
                  <a:lnTo>
                    <a:pt x="35638" y="193134"/>
                  </a:lnTo>
                  <a:lnTo>
                    <a:pt x="55280" y="185485"/>
                  </a:lnTo>
                  <a:lnTo>
                    <a:pt x="79469" y="165894"/>
                  </a:lnTo>
                  <a:lnTo>
                    <a:pt x="98367" y="136626"/>
                  </a:lnTo>
                  <a:lnTo>
                    <a:pt x="110712" y="102733"/>
                  </a:lnTo>
                  <a:lnTo>
                    <a:pt x="113194" y="64782"/>
                  </a:lnTo>
                  <a:lnTo>
                    <a:pt x="106089" y="33468"/>
                  </a:lnTo>
                  <a:lnTo>
                    <a:pt x="95047" y="13058"/>
                  </a:lnTo>
                  <a:lnTo>
                    <a:pt x="81324" y="4669"/>
                  </a:lnTo>
                  <a:lnTo>
                    <a:pt x="64877" y="0"/>
                  </a:lnTo>
                  <a:lnTo>
                    <a:pt x="50511" y="277"/>
                  </a:lnTo>
                  <a:lnTo>
                    <a:pt x="44423" y="3455"/>
                  </a:lnTo>
                  <a:lnTo>
                    <a:pt x="33895" y="14512"/>
                  </a:lnTo>
                  <a:lnTo>
                    <a:pt x="28275" y="25071"/>
                  </a:lnTo>
                  <a:lnTo>
                    <a:pt x="26776" y="29862"/>
                  </a:lnTo>
                  <a:lnTo>
                    <a:pt x="27894" y="35173"/>
                  </a:lnTo>
                  <a:lnTo>
                    <a:pt x="34780" y="46719"/>
                  </a:lnTo>
                  <a:lnTo>
                    <a:pt x="40991" y="50644"/>
                  </a:lnTo>
                  <a:lnTo>
                    <a:pt x="66587" y="56169"/>
                  </a:lnTo>
                  <a:lnTo>
                    <a:pt x="96514" y="56395"/>
                  </a:lnTo>
                  <a:lnTo>
                    <a:pt x="125606" y="48152"/>
                  </a:lnTo>
                  <a:lnTo>
                    <a:pt x="150779" y="33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7" name="SMARTInkShape-1518"/>
            <p:cNvSpPr/>
            <p:nvPr>
              <p:custDataLst>
                <p:tags r:id="rId93"/>
              </p:custDataLst>
            </p:nvPr>
          </p:nvSpPr>
          <p:spPr>
            <a:xfrm>
              <a:off x="2286369" y="2151832"/>
              <a:ext cx="120282" cy="92957"/>
            </a:xfrm>
            <a:custGeom>
              <a:avLst/>
              <a:gdLst/>
              <a:ahLst/>
              <a:cxnLst/>
              <a:rect l="0" t="0" r="0" b="0"/>
              <a:pathLst>
                <a:path w="120282" h="92957">
                  <a:moveTo>
                    <a:pt x="25031" y="26218"/>
                  </a:moveTo>
                  <a:lnTo>
                    <a:pt x="25031" y="26218"/>
                  </a:lnTo>
                  <a:lnTo>
                    <a:pt x="25031" y="20751"/>
                  </a:lnTo>
                  <a:lnTo>
                    <a:pt x="24325" y="20456"/>
                  </a:lnTo>
                  <a:lnTo>
                    <a:pt x="21660" y="20129"/>
                  </a:lnTo>
                  <a:lnTo>
                    <a:pt x="18123" y="25629"/>
                  </a:lnTo>
                  <a:lnTo>
                    <a:pt x="3832" y="68026"/>
                  </a:lnTo>
                  <a:lnTo>
                    <a:pt x="0" y="92956"/>
                  </a:lnTo>
                  <a:lnTo>
                    <a:pt x="1288" y="92582"/>
                  </a:lnTo>
                  <a:lnTo>
                    <a:pt x="6482" y="88404"/>
                  </a:lnTo>
                  <a:lnTo>
                    <a:pt x="13969" y="74747"/>
                  </a:lnTo>
                  <a:lnTo>
                    <a:pt x="33848" y="29880"/>
                  </a:lnTo>
                  <a:lnTo>
                    <a:pt x="47835" y="7316"/>
                  </a:lnTo>
                  <a:lnTo>
                    <a:pt x="55392" y="649"/>
                  </a:lnTo>
                  <a:lnTo>
                    <a:pt x="59383" y="0"/>
                  </a:lnTo>
                  <a:lnTo>
                    <a:pt x="63454" y="978"/>
                  </a:lnTo>
                  <a:lnTo>
                    <a:pt x="67580" y="3041"/>
                  </a:lnTo>
                  <a:lnTo>
                    <a:pt x="80128" y="16058"/>
                  </a:lnTo>
                  <a:lnTo>
                    <a:pt x="120281" y="833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2" name="SMARTInkShape-Group308"/>
          <p:cNvGrpSpPr/>
          <p:nvPr/>
        </p:nvGrpSpPr>
        <p:grpSpPr>
          <a:xfrm>
            <a:off x="1595354" y="2317750"/>
            <a:ext cx="348529" cy="196851"/>
            <a:chOff x="1595354" y="2317750"/>
            <a:chExt cx="348529" cy="196851"/>
          </a:xfrm>
        </p:grpSpPr>
        <p:sp>
          <p:nvSpPr>
            <p:cNvPr id="449" name="SMARTInkShape-1519"/>
            <p:cNvSpPr/>
            <p:nvPr>
              <p:custDataLst>
                <p:tags r:id="rId89"/>
              </p:custDataLst>
            </p:nvPr>
          </p:nvSpPr>
          <p:spPr>
            <a:xfrm>
              <a:off x="1835342" y="2317750"/>
              <a:ext cx="108541" cy="196851"/>
            </a:xfrm>
            <a:custGeom>
              <a:avLst/>
              <a:gdLst/>
              <a:ahLst/>
              <a:cxnLst/>
              <a:rect l="0" t="0" r="0" b="0"/>
              <a:pathLst>
                <a:path w="108541" h="196851">
                  <a:moveTo>
                    <a:pt x="25208" y="0"/>
                  </a:moveTo>
                  <a:lnTo>
                    <a:pt x="25208" y="0"/>
                  </a:lnTo>
                  <a:lnTo>
                    <a:pt x="0" y="0"/>
                  </a:lnTo>
                  <a:lnTo>
                    <a:pt x="20830" y="1411"/>
                  </a:lnTo>
                  <a:lnTo>
                    <a:pt x="68358" y="21048"/>
                  </a:lnTo>
                  <a:lnTo>
                    <a:pt x="85308" y="38282"/>
                  </a:lnTo>
                  <a:lnTo>
                    <a:pt x="102988" y="68022"/>
                  </a:lnTo>
                  <a:lnTo>
                    <a:pt x="108460" y="86677"/>
                  </a:lnTo>
                  <a:lnTo>
                    <a:pt x="108540" y="106726"/>
                  </a:lnTo>
                  <a:lnTo>
                    <a:pt x="89045" y="152002"/>
                  </a:lnTo>
                  <a:lnTo>
                    <a:pt x="56958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0" name="SMARTInkShape-1520"/>
            <p:cNvSpPr/>
            <p:nvPr>
              <p:custDataLst>
                <p:tags r:id="rId90"/>
              </p:custDataLst>
            </p:nvPr>
          </p:nvSpPr>
          <p:spPr>
            <a:xfrm>
              <a:off x="1595354" y="2425700"/>
              <a:ext cx="335047" cy="55745"/>
            </a:xfrm>
            <a:custGeom>
              <a:avLst/>
              <a:gdLst/>
              <a:ahLst/>
              <a:cxnLst/>
              <a:rect l="0" t="0" r="0" b="0"/>
              <a:pathLst>
                <a:path w="335047" h="55745">
                  <a:moveTo>
                    <a:pt x="23896" y="38100"/>
                  </a:moveTo>
                  <a:lnTo>
                    <a:pt x="23896" y="38100"/>
                  </a:lnTo>
                  <a:lnTo>
                    <a:pt x="752" y="52406"/>
                  </a:lnTo>
                  <a:lnTo>
                    <a:pt x="0" y="53987"/>
                  </a:lnTo>
                  <a:lnTo>
                    <a:pt x="1615" y="55041"/>
                  </a:lnTo>
                  <a:lnTo>
                    <a:pt x="4809" y="55744"/>
                  </a:lnTo>
                  <a:lnTo>
                    <a:pt x="45421" y="51803"/>
                  </a:lnTo>
                  <a:lnTo>
                    <a:pt x="88757" y="46237"/>
                  </a:lnTo>
                  <a:lnTo>
                    <a:pt x="125630" y="42187"/>
                  </a:lnTo>
                  <a:lnTo>
                    <a:pt x="169202" y="35940"/>
                  </a:lnTo>
                  <a:lnTo>
                    <a:pt x="200660" y="31730"/>
                  </a:lnTo>
                  <a:lnTo>
                    <a:pt x="244663" y="27275"/>
                  </a:lnTo>
                  <a:lnTo>
                    <a:pt x="267359" y="24117"/>
                  </a:lnTo>
                  <a:lnTo>
                    <a:pt x="3350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1" name="SMARTInkShape-1521"/>
            <p:cNvSpPr/>
            <p:nvPr>
              <p:custDataLst>
                <p:tags r:id="rId91"/>
              </p:custDataLst>
            </p:nvPr>
          </p:nvSpPr>
          <p:spPr>
            <a:xfrm>
              <a:off x="1596542" y="2381250"/>
              <a:ext cx="213209" cy="11647"/>
            </a:xfrm>
            <a:custGeom>
              <a:avLst/>
              <a:gdLst/>
              <a:ahLst/>
              <a:cxnLst/>
              <a:rect l="0" t="0" r="0" b="0"/>
              <a:pathLst>
                <a:path w="213209" h="11647">
                  <a:moveTo>
                    <a:pt x="3658" y="0"/>
                  </a:moveTo>
                  <a:lnTo>
                    <a:pt x="3658" y="0"/>
                  </a:lnTo>
                  <a:lnTo>
                    <a:pt x="287" y="0"/>
                  </a:lnTo>
                  <a:lnTo>
                    <a:pt x="0" y="1411"/>
                  </a:lnTo>
                  <a:lnTo>
                    <a:pt x="1562" y="6742"/>
                  </a:lnTo>
                  <a:lnTo>
                    <a:pt x="4377" y="8728"/>
                  </a:lnTo>
                  <a:lnTo>
                    <a:pt x="13150" y="10935"/>
                  </a:lnTo>
                  <a:lnTo>
                    <a:pt x="56307" y="11646"/>
                  </a:lnTo>
                  <a:lnTo>
                    <a:pt x="98672" y="8233"/>
                  </a:lnTo>
                  <a:lnTo>
                    <a:pt x="130318" y="7187"/>
                  </a:lnTo>
                  <a:lnTo>
                    <a:pt x="163198" y="6722"/>
                  </a:lnTo>
                  <a:lnTo>
                    <a:pt x="21320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3" name="SMARTInkShape-1522"/>
          <p:cNvSpPr/>
          <p:nvPr>
            <p:custDataLst>
              <p:tags r:id="rId3"/>
            </p:custDataLst>
          </p:nvPr>
        </p:nvSpPr>
        <p:spPr>
          <a:xfrm>
            <a:off x="7490206" y="1028703"/>
            <a:ext cx="2534661" cy="1085739"/>
          </a:xfrm>
          <a:custGeom>
            <a:avLst/>
            <a:gdLst/>
            <a:ahLst/>
            <a:cxnLst/>
            <a:rect l="0" t="0" r="0" b="0"/>
            <a:pathLst>
              <a:path w="2534661" h="1085739">
                <a:moveTo>
                  <a:pt x="1844294" y="126997"/>
                </a:moveTo>
                <a:lnTo>
                  <a:pt x="1844294" y="126997"/>
                </a:lnTo>
                <a:lnTo>
                  <a:pt x="1840923" y="123626"/>
                </a:lnTo>
                <a:lnTo>
                  <a:pt x="1839931" y="123339"/>
                </a:lnTo>
                <a:lnTo>
                  <a:pt x="1839268" y="123853"/>
                </a:lnTo>
                <a:lnTo>
                  <a:pt x="1838206" y="126376"/>
                </a:lnTo>
                <a:lnTo>
                  <a:pt x="1824722" y="115653"/>
                </a:lnTo>
                <a:lnTo>
                  <a:pt x="1822779" y="115201"/>
                </a:lnTo>
                <a:lnTo>
                  <a:pt x="1812498" y="109390"/>
                </a:lnTo>
                <a:lnTo>
                  <a:pt x="1810396" y="108909"/>
                </a:lnTo>
                <a:lnTo>
                  <a:pt x="1806179" y="104612"/>
                </a:lnTo>
                <a:lnTo>
                  <a:pt x="1801955" y="99409"/>
                </a:lnTo>
                <a:lnTo>
                  <a:pt x="1766048" y="82454"/>
                </a:lnTo>
                <a:lnTo>
                  <a:pt x="1722976" y="65610"/>
                </a:lnTo>
                <a:lnTo>
                  <a:pt x="1696231" y="59028"/>
                </a:lnTo>
                <a:lnTo>
                  <a:pt x="1652293" y="50405"/>
                </a:lnTo>
                <a:lnTo>
                  <a:pt x="1610557" y="44526"/>
                </a:lnTo>
                <a:lnTo>
                  <a:pt x="1567005" y="35712"/>
                </a:lnTo>
                <a:lnTo>
                  <a:pt x="1521488" y="27243"/>
                </a:lnTo>
                <a:lnTo>
                  <a:pt x="1473883" y="20570"/>
                </a:lnTo>
                <a:lnTo>
                  <a:pt x="1426337" y="13873"/>
                </a:lnTo>
                <a:lnTo>
                  <a:pt x="1379291" y="7826"/>
                </a:lnTo>
                <a:lnTo>
                  <a:pt x="1338123" y="3268"/>
                </a:lnTo>
                <a:lnTo>
                  <a:pt x="1291656" y="643"/>
                </a:lnTo>
                <a:lnTo>
                  <a:pt x="1245893" y="125"/>
                </a:lnTo>
                <a:lnTo>
                  <a:pt x="1208850" y="35"/>
                </a:lnTo>
                <a:lnTo>
                  <a:pt x="1169180" y="8"/>
                </a:lnTo>
                <a:lnTo>
                  <a:pt x="1128028" y="0"/>
                </a:lnTo>
                <a:lnTo>
                  <a:pt x="1085261" y="1879"/>
                </a:lnTo>
                <a:lnTo>
                  <a:pt x="1040605" y="5023"/>
                </a:lnTo>
                <a:lnTo>
                  <a:pt x="998680" y="5955"/>
                </a:lnTo>
                <a:lnTo>
                  <a:pt x="954979" y="8112"/>
                </a:lnTo>
                <a:lnTo>
                  <a:pt x="908870" y="11338"/>
                </a:lnTo>
                <a:lnTo>
                  <a:pt x="861340" y="14176"/>
                </a:lnTo>
                <a:lnTo>
                  <a:pt x="817859" y="17604"/>
                </a:lnTo>
                <a:lnTo>
                  <a:pt x="776283" y="20501"/>
                </a:lnTo>
                <a:lnTo>
                  <a:pt x="732686" y="25828"/>
                </a:lnTo>
                <a:lnTo>
                  <a:pt x="688488" y="31875"/>
                </a:lnTo>
                <a:lnTo>
                  <a:pt x="645993" y="38135"/>
                </a:lnTo>
                <a:lnTo>
                  <a:pt x="604711" y="46340"/>
                </a:lnTo>
                <a:lnTo>
                  <a:pt x="563080" y="55826"/>
                </a:lnTo>
                <a:lnTo>
                  <a:pt x="522052" y="64987"/>
                </a:lnTo>
                <a:lnTo>
                  <a:pt x="480498" y="76638"/>
                </a:lnTo>
                <a:lnTo>
                  <a:pt x="439494" y="89028"/>
                </a:lnTo>
                <a:lnTo>
                  <a:pt x="397945" y="101636"/>
                </a:lnTo>
                <a:lnTo>
                  <a:pt x="358824" y="114308"/>
                </a:lnTo>
                <a:lnTo>
                  <a:pt x="320422" y="128882"/>
                </a:lnTo>
                <a:lnTo>
                  <a:pt x="282231" y="144724"/>
                </a:lnTo>
                <a:lnTo>
                  <a:pt x="234772" y="166090"/>
                </a:lnTo>
                <a:lnTo>
                  <a:pt x="187767" y="190693"/>
                </a:lnTo>
                <a:lnTo>
                  <a:pt x="147961" y="215936"/>
                </a:lnTo>
                <a:lnTo>
                  <a:pt x="101586" y="248358"/>
                </a:lnTo>
                <a:lnTo>
                  <a:pt x="60254" y="292215"/>
                </a:lnTo>
                <a:lnTo>
                  <a:pt x="34604" y="329933"/>
                </a:lnTo>
                <a:lnTo>
                  <a:pt x="15513" y="371982"/>
                </a:lnTo>
                <a:lnTo>
                  <a:pt x="4919" y="404507"/>
                </a:lnTo>
                <a:lnTo>
                  <a:pt x="210" y="440129"/>
                </a:lnTo>
                <a:lnTo>
                  <a:pt x="0" y="475247"/>
                </a:lnTo>
                <a:lnTo>
                  <a:pt x="3668" y="509669"/>
                </a:lnTo>
                <a:lnTo>
                  <a:pt x="12355" y="543783"/>
                </a:lnTo>
                <a:lnTo>
                  <a:pt x="35887" y="591351"/>
                </a:lnTo>
                <a:lnTo>
                  <a:pt x="65305" y="636462"/>
                </a:lnTo>
                <a:lnTo>
                  <a:pt x="104656" y="681199"/>
                </a:lnTo>
                <a:lnTo>
                  <a:pt x="144375" y="710289"/>
                </a:lnTo>
                <a:lnTo>
                  <a:pt x="183891" y="738299"/>
                </a:lnTo>
                <a:lnTo>
                  <a:pt x="219671" y="760620"/>
                </a:lnTo>
                <a:lnTo>
                  <a:pt x="257084" y="780639"/>
                </a:lnTo>
                <a:lnTo>
                  <a:pt x="294979" y="801857"/>
                </a:lnTo>
                <a:lnTo>
                  <a:pt x="334901" y="824137"/>
                </a:lnTo>
                <a:lnTo>
                  <a:pt x="379890" y="844144"/>
                </a:lnTo>
                <a:lnTo>
                  <a:pt x="427087" y="863477"/>
                </a:lnTo>
                <a:lnTo>
                  <a:pt x="458774" y="876244"/>
                </a:lnTo>
                <a:lnTo>
                  <a:pt x="494024" y="888973"/>
                </a:lnTo>
                <a:lnTo>
                  <a:pt x="530856" y="901687"/>
                </a:lnTo>
                <a:lnTo>
                  <a:pt x="568394" y="914392"/>
                </a:lnTo>
                <a:lnTo>
                  <a:pt x="606244" y="927095"/>
                </a:lnTo>
                <a:lnTo>
                  <a:pt x="644232" y="937915"/>
                </a:lnTo>
                <a:lnTo>
                  <a:pt x="682284" y="948133"/>
                </a:lnTo>
                <a:lnTo>
                  <a:pt x="720362" y="959729"/>
                </a:lnTo>
                <a:lnTo>
                  <a:pt x="760333" y="970058"/>
                </a:lnTo>
                <a:lnTo>
                  <a:pt x="802322" y="979352"/>
                </a:lnTo>
                <a:lnTo>
                  <a:pt x="846855" y="988186"/>
                </a:lnTo>
                <a:lnTo>
                  <a:pt x="890636" y="996816"/>
                </a:lnTo>
                <a:lnTo>
                  <a:pt x="934318" y="1004650"/>
                </a:lnTo>
                <a:lnTo>
                  <a:pt x="979604" y="1010483"/>
                </a:lnTo>
                <a:lnTo>
                  <a:pt x="1023719" y="1017309"/>
                </a:lnTo>
                <a:lnTo>
                  <a:pt x="1067548" y="1025047"/>
                </a:lnTo>
                <a:lnTo>
                  <a:pt x="1112900" y="1033190"/>
                </a:lnTo>
                <a:lnTo>
                  <a:pt x="1158927" y="1039631"/>
                </a:lnTo>
                <a:lnTo>
                  <a:pt x="1205253" y="1044845"/>
                </a:lnTo>
                <a:lnTo>
                  <a:pt x="1251712" y="1049515"/>
                </a:lnTo>
                <a:lnTo>
                  <a:pt x="1296350" y="1055823"/>
                </a:lnTo>
                <a:lnTo>
                  <a:pt x="1339708" y="1061920"/>
                </a:lnTo>
                <a:lnTo>
                  <a:pt x="1382496" y="1064629"/>
                </a:lnTo>
                <a:lnTo>
                  <a:pt x="1426914" y="1067715"/>
                </a:lnTo>
                <a:lnTo>
                  <a:pt x="1471818" y="1071438"/>
                </a:lnTo>
                <a:lnTo>
                  <a:pt x="1515295" y="1075445"/>
                </a:lnTo>
                <a:lnTo>
                  <a:pt x="1556256" y="1079577"/>
                </a:lnTo>
                <a:lnTo>
                  <a:pt x="1596332" y="1083061"/>
                </a:lnTo>
                <a:lnTo>
                  <a:pt x="1637662" y="1084609"/>
                </a:lnTo>
                <a:lnTo>
                  <a:pt x="1679551" y="1085296"/>
                </a:lnTo>
                <a:lnTo>
                  <a:pt x="1720274" y="1085602"/>
                </a:lnTo>
                <a:lnTo>
                  <a:pt x="1757188" y="1085738"/>
                </a:lnTo>
                <a:lnTo>
                  <a:pt x="1794292" y="1083917"/>
                </a:lnTo>
                <a:lnTo>
                  <a:pt x="1831948" y="1080756"/>
                </a:lnTo>
                <a:lnTo>
                  <a:pt x="1869851" y="1076999"/>
                </a:lnTo>
                <a:lnTo>
                  <a:pt x="1907865" y="1074859"/>
                </a:lnTo>
                <a:lnTo>
                  <a:pt x="1945925" y="1072497"/>
                </a:lnTo>
                <a:lnTo>
                  <a:pt x="1984008" y="1066743"/>
                </a:lnTo>
                <a:lnTo>
                  <a:pt x="2020218" y="1061364"/>
                </a:lnTo>
                <a:lnTo>
                  <a:pt x="2054421" y="1055915"/>
                </a:lnTo>
                <a:lnTo>
                  <a:pt x="2086085" y="1048791"/>
                </a:lnTo>
                <a:lnTo>
                  <a:pt x="2118503" y="1040920"/>
                </a:lnTo>
                <a:lnTo>
                  <a:pt x="2151019" y="1032718"/>
                </a:lnTo>
                <a:lnTo>
                  <a:pt x="2196388" y="1020167"/>
                </a:lnTo>
                <a:lnTo>
                  <a:pt x="2236956" y="1007512"/>
                </a:lnTo>
                <a:lnTo>
                  <a:pt x="2275786" y="994119"/>
                </a:lnTo>
                <a:lnTo>
                  <a:pt x="2313396" y="977059"/>
                </a:lnTo>
                <a:lnTo>
                  <a:pt x="2358068" y="954213"/>
                </a:lnTo>
                <a:lnTo>
                  <a:pt x="2388342" y="936542"/>
                </a:lnTo>
                <a:lnTo>
                  <a:pt x="2434107" y="895619"/>
                </a:lnTo>
                <a:lnTo>
                  <a:pt x="2466840" y="853146"/>
                </a:lnTo>
                <a:lnTo>
                  <a:pt x="2493557" y="810092"/>
                </a:lnTo>
                <a:lnTo>
                  <a:pt x="2513366" y="763684"/>
                </a:lnTo>
                <a:lnTo>
                  <a:pt x="2525216" y="719144"/>
                </a:lnTo>
                <a:lnTo>
                  <a:pt x="2532804" y="673022"/>
                </a:lnTo>
                <a:lnTo>
                  <a:pt x="2534660" y="636699"/>
                </a:lnTo>
                <a:lnTo>
                  <a:pt x="2532594" y="604709"/>
                </a:lnTo>
                <a:lnTo>
                  <a:pt x="2525560" y="569325"/>
                </a:lnTo>
                <a:lnTo>
                  <a:pt x="2513464" y="523111"/>
                </a:lnTo>
                <a:lnTo>
                  <a:pt x="2497885" y="482136"/>
                </a:lnTo>
                <a:lnTo>
                  <a:pt x="2474689" y="439186"/>
                </a:lnTo>
                <a:lnTo>
                  <a:pt x="2447888" y="399390"/>
                </a:lnTo>
                <a:lnTo>
                  <a:pt x="2413956" y="355789"/>
                </a:lnTo>
                <a:lnTo>
                  <a:pt x="2368148" y="313289"/>
                </a:lnTo>
                <a:lnTo>
                  <a:pt x="2326681" y="281283"/>
                </a:lnTo>
                <a:lnTo>
                  <a:pt x="2281147" y="250999"/>
                </a:lnTo>
                <a:lnTo>
                  <a:pt x="2243961" y="229590"/>
                </a:lnTo>
                <a:lnTo>
                  <a:pt x="2202760" y="206470"/>
                </a:lnTo>
                <a:lnTo>
                  <a:pt x="2159272" y="185117"/>
                </a:lnTo>
                <a:lnTo>
                  <a:pt x="2126102" y="173759"/>
                </a:lnTo>
                <a:lnTo>
                  <a:pt x="2090897" y="163303"/>
                </a:lnTo>
                <a:lnTo>
                  <a:pt x="2056436" y="151599"/>
                </a:lnTo>
                <a:lnTo>
                  <a:pt x="2020424" y="141224"/>
                </a:lnTo>
                <a:lnTo>
                  <a:pt x="1983251" y="132614"/>
                </a:lnTo>
                <a:lnTo>
                  <a:pt x="1945563" y="126436"/>
                </a:lnTo>
                <a:lnTo>
                  <a:pt x="1905764" y="121339"/>
                </a:lnTo>
                <a:lnTo>
                  <a:pt x="1864557" y="116721"/>
                </a:lnTo>
                <a:lnTo>
                  <a:pt x="1822726" y="112317"/>
                </a:lnTo>
                <a:lnTo>
                  <a:pt x="1780616" y="108008"/>
                </a:lnTo>
                <a:lnTo>
                  <a:pt x="1737675" y="104446"/>
                </a:lnTo>
                <a:lnTo>
                  <a:pt x="1692721" y="102863"/>
                </a:lnTo>
                <a:lnTo>
                  <a:pt x="1648752" y="104041"/>
                </a:lnTo>
                <a:lnTo>
                  <a:pt x="1605692" y="106211"/>
                </a:lnTo>
                <a:lnTo>
                  <a:pt x="1563036" y="107175"/>
                </a:lnTo>
                <a:lnTo>
                  <a:pt x="1522441" y="109485"/>
                </a:lnTo>
                <a:lnTo>
                  <a:pt x="1483937" y="112864"/>
                </a:lnTo>
                <a:lnTo>
                  <a:pt x="1412494" y="120647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63" name="SMARTInkShape-Group310"/>
          <p:cNvGrpSpPr/>
          <p:nvPr/>
        </p:nvGrpSpPr>
        <p:grpSpPr>
          <a:xfrm>
            <a:off x="7970627" y="1194926"/>
            <a:ext cx="1598824" cy="466475"/>
            <a:chOff x="7970627" y="1194926"/>
            <a:chExt cx="1598824" cy="466475"/>
          </a:xfrm>
        </p:grpSpPr>
        <p:sp>
          <p:nvSpPr>
            <p:cNvPr id="454" name="SMARTInkShape-1523"/>
            <p:cNvSpPr/>
            <p:nvPr>
              <p:custDataLst>
                <p:tags r:id="rId80"/>
              </p:custDataLst>
            </p:nvPr>
          </p:nvSpPr>
          <p:spPr>
            <a:xfrm>
              <a:off x="8451850" y="1298596"/>
              <a:ext cx="69851" cy="90439"/>
            </a:xfrm>
            <a:custGeom>
              <a:avLst/>
              <a:gdLst/>
              <a:ahLst/>
              <a:cxnLst/>
              <a:rect l="0" t="0" r="0" b="0"/>
              <a:pathLst>
                <a:path w="69851" h="90439">
                  <a:moveTo>
                    <a:pt x="0" y="34904"/>
                  </a:moveTo>
                  <a:lnTo>
                    <a:pt x="0" y="34904"/>
                  </a:lnTo>
                  <a:lnTo>
                    <a:pt x="3370" y="34904"/>
                  </a:lnTo>
                  <a:lnTo>
                    <a:pt x="4364" y="35610"/>
                  </a:lnTo>
                  <a:lnTo>
                    <a:pt x="5026" y="36786"/>
                  </a:lnTo>
                  <a:lnTo>
                    <a:pt x="6088" y="43742"/>
                  </a:lnTo>
                  <a:lnTo>
                    <a:pt x="6348" y="90438"/>
                  </a:lnTo>
                  <a:lnTo>
                    <a:pt x="7055" y="81596"/>
                  </a:lnTo>
                  <a:lnTo>
                    <a:pt x="11375" y="62498"/>
                  </a:lnTo>
                  <a:lnTo>
                    <a:pt x="14190" y="43785"/>
                  </a:lnTo>
                  <a:lnTo>
                    <a:pt x="25054" y="5706"/>
                  </a:lnTo>
                  <a:lnTo>
                    <a:pt x="29009" y="2407"/>
                  </a:lnTo>
                  <a:lnTo>
                    <a:pt x="32039" y="539"/>
                  </a:lnTo>
                  <a:lnTo>
                    <a:pt x="35471" y="0"/>
                  </a:lnTo>
                  <a:lnTo>
                    <a:pt x="43045" y="1282"/>
                  </a:lnTo>
                  <a:lnTo>
                    <a:pt x="55244" y="5970"/>
                  </a:lnTo>
                  <a:lnTo>
                    <a:pt x="61712" y="11696"/>
                  </a:lnTo>
                  <a:lnTo>
                    <a:pt x="66232" y="18945"/>
                  </a:lnTo>
                  <a:lnTo>
                    <a:pt x="68242" y="26870"/>
                  </a:lnTo>
                  <a:lnTo>
                    <a:pt x="63565" y="71304"/>
                  </a:lnTo>
                  <a:lnTo>
                    <a:pt x="64249" y="71165"/>
                  </a:lnTo>
                  <a:lnTo>
                    <a:pt x="69850" y="66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5" name="SMARTInkShape-1524"/>
            <p:cNvSpPr/>
            <p:nvPr>
              <p:custDataLst>
                <p:tags r:id="rId81"/>
              </p:custDataLst>
            </p:nvPr>
          </p:nvSpPr>
          <p:spPr>
            <a:xfrm>
              <a:off x="8579290" y="1321691"/>
              <a:ext cx="183711" cy="17572"/>
            </a:xfrm>
            <a:custGeom>
              <a:avLst/>
              <a:gdLst/>
              <a:ahLst/>
              <a:cxnLst/>
              <a:rect l="0" t="0" r="0" b="0"/>
              <a:pathLst>
                <a:path w="183711" h="17572">
                  <a:moveTo>
                    <a:pt x="24960" y="11809"/>
                  </a:moveTo>
                  <a:lnTo>
                    <a:pt x="24960" y="11809"/>
                  </a:lnTo>
                  <a:lnTo>
                    <a:pt x="1042" y="11809"/>
                  </a:lnTo>
                  <a:lnTo>
                    <a:pt x="548" y="12515"/>
                  </a:lnTo>
                  <a:lnTo>
                    <a:pt x="0" y="15180"/>
                  </a:lnTo>
                  <a:lnTo>
                    <a:pt x="558" y="16173"/>
                  </a:lnTo>
                  <a:lnTo>
                    <a:pt x="1637" y="16835"/>
                  </a:lnTo>
                  <a:lnTo>
                    <a:pt x="6832" y="17571"/>
                  </a:lnTo>
                  <a:lnTo>
                    <a:pt x="24214" y="17279"/>
                  </a:lnTo>
                  <a:lnTo>
                    <a:pt x="64722" y="9298"/>
                  </a:lnTo>
                  <a:lnTo>
                    <a:pt x="111366" y="6217"/>
                  </a:lnTo>
                  <a:lnTo>
                    <a:pt x="156198" y="4820"/>
                  </a:lnTo>
                  <a:lnTo>
                    <a:pt x="179669" y="0"/>
                  </a:lnTo>
                  <a:lnTo>
                    <a:pt x="181016" y="409"/>
                  </a:lnTo>
                  <a:lnTo>
                    <a:pt x="181915" y="1387"/>
                  </a:lnTo>
                  <a:lnTo>
                    <a:pt x="183710" y="54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6" name="SMARTInkShape-1525"/>
            <p:cNvSpPr/>
            <p:nvPr>
              <p:custDataLst>
                <p:tags r:id="rId82"/>
              </p:custDataLst>
            </p:nvPr>
          </p:nvSpPr>
          <p:spPr>
            <a:xfrm>
              <a:off x="8718628" y="1270100"/>
              <a:ext cx="50228" cy="88801"/>
            </a:xfrm>
            <a:custGeom>
              <a:avLst/>
              <a:gdLst/>
              <a:ahLst/>
              <a:cxnLst/>
              <a:rect l="0" t="0" r="0" b="0"/>
              <a:pathLst>
                <a:path w="50228" h="88801">
                  <a:moveTo>
                    <a:pt x="6272" y="12600"/>
                  </a:moveTo>
                  <a:lnTo>
                    <a:pt x="6272" y="12600"/>
                  </a:lnTo>
                  <a:lnTo>
                    <a:pt x="2901" y="9229"/>
                  </a:lnTo>
                  <a:lnTo>
                    <a:pt x="1246" y="5692"/>
                  </a:lnTo>
                  <a:lnTo>
                    <a:pt x="0" y="239"/>
                  </a:lnTo>
                  <a:lnTo>
                    <a:pt x="3316" y="0"/>
                  </a:lnTo>
                  <a:lnTo>
                    <a:pt x="6839" y="1826"/>
                  </a:lnTo>
                  <a:lnTo>
                    <a:pt x="12167" y="4989"/>
                  </a:lnTo>
                  <a:lnTo>
                    <a:pt x="30956" y="14650"/>
                  </a:lnTo>
                  <a:lnTo>
                    <a:pt x="45094" y="26567"/>
                  </a:lnTo>
                  <a:lnTo>
                    <a:pt x="48221" y="35036"/>
                  </a:lnTo>
                  <a:lnTo>
                    <a:pt x="50227" y="50977"/>
                  </a:lnTo>
                  <a:lnTo>
                    <a:pt x="47204" y="61993"/>
                  </a:lnTo>
                  <a:lnTo>
                    <a:pt x="41840" y="74194"/>
                  </a:lnTo>
                  <a:lnTo>
                    <a:pt x="35956" y="80662"/>
                  </a:lnTo>
                  <a:lnTo>
                    <a:pt x="25944" y="88324"/>
                  </a:lnTo>
                  <a:lnTo>
                    <a:pt x="31672" y="88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7" name="SMARTInkShape-1526"/>
            <p:cNvSpPr/>
            <p:nvPr>
              <p:custDataLst>
                <p:tags r:id="rId83"/>
              </p:custDataLst>
            </p:nvPr>
          </p:nvSpPr>
          <p:spPr>
            <a:xfrm>
              <a:off x="8839400" y="1271356"/>
              <a:ext cx="101289" cy="60470"/>
            </a:xfrm>
            <a:custGeom>
              <a:avLst/>
              <a:gdLst/>
              <a:ahLst/>
              <a:cxnLst/>
              <a:rect l="0" t="0" r="0" b="0"/>
              <a:pathLst>
                <a:path w="101289" h="60470">
                  <a:moveTo>
                    <a:pt x="82350" y="4994"/>
                  </a:moveTo>
                  <a:lnTo>
                    <a:pt x="82350" y="4994"/>
                  </a:lnTo>
                  <a:lnTo>
                    <a:pt x="76883" y="4994"/>
                  </a:lnTo>
                  <a:lnTo>
                    <a:pt x="48122" y="42260"/>
                  </a:lnTo>
                  <a:lnTo>
                    <a:pt x="24299" y="58376"/>
                  </a:lnTo>
                  <a:lnTo>
                    <a:pt x="18214" y="60469"/>
                  </a:lnTo>
                  <a:lnTo>
                    <a:pt x="11276" y="59518"/>
                  </a:lnTo>
                  <a:lnTo>
                    <a:pt x="7450" y="58277"/>
                  </a:lnTo>
                  <a:lnTo>
                    <a:pt x="4900" y="56038"/>
                  </a:lnTo>
                  <a:lnTo>
                    <a:pt x="2067" y="49788"/>
                  </a:lnTo>
                  <a:lnTo>
                    <a:pt x="0" y="26005"/>
                  </a:lnTo>
                  <a:lnTo>
                    <a:pt x="3651" y="17625"/>
                  </a:lnTo>
                  <a:lnTo>
                    <a:pt x="9272" y="10608"/>
                  </a:lnTo>
                  <a:lnTo>
                    <a:pt x="14122" y="7489"/>
                  </a:lnTo>
                  <a:lnTo>
                    <a:pt x="16404" y="7363"/>
                  </a:lnTo>
                  <a:lnTo>
                    <a:pt x="20820" y="9104"/>
                  </a:lnTo>
                  <a:lnTo>
                    <a:pt x="46101" y="32301"/>
                  </a:lnTo>
                  <a:lnTo>
                    <a:pt x="59043" y="50660"/>
                  </a:lnTo>
                  <a:lnTo>
                    <a:pt x="63290" y="53512"/>
                  </a:lnTo>
                  <a:lnTo>
                    <a:pt x="68234" y="54780"/>
                  </a:lnTo>
                  <a:lnTo>
                    <a:pt x="83583" y="55660"/>
                  </a:lnTo>
                  <a:lnTo>
                    <a:pt x="85994" y="54294"/>
                  </a:lnTo>
                  <a:lnTo>
                    <a:pt x="97088" y="41477"/>
                  </a:lnTo>
                  <a:lnTo>
                    <a:pt x="99484" y="35084"/>
                  </a:lnTo>
                  <a:lnTo>
                    <a:pt x="101288" y="10384"/>
                  </a:lnTo>
                  <a:lnTo>
                    <a:pt x="99914" y="7882"/>
                  </a:lnTo>
                  <a:lnTo>
                    <a:pt x="94624" y="3220"/>
                  </a:lnTo>
                  <a:lnTo>
                    <a:pt x="87569" y="678"/>
                  </a:lnTo>
                  <a:lnTo>
                    <a:pt x="83712" y="0"/>
                  </a:lnTo>
                  <a:lnTo>
                    <a:pt x="77546" y="1128"/>
                  </a:lnTo>
                  <a:lnTo>
                    <a:pt x="71748" y="3276"/>
                  </a:lnTo>
                  <a:lnTo>
                    <a:pt x="50600" y="4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8" name="SMARTInkShape-1527"/>
            <p:cNvSpPr/>
            <p:nvPr>
              <p:custDataLst>
                <p:tags r:id="rId84"/>
              </p:custDataLst>
            </p:nvPr>
          </p:nvSpPr>
          <p:spPr>
            <a:xfrm>
              <a:off x="9328717" y="1458432"/>
              <a:ext cx="240734" cy="202969"/>
            </a:xfrm>
            <a:custGeom>
              <a:avLst/>
              <a:gdLst/>
              <a:ahLst/>
              <a:cxnLst/>
              <a:rect l="0" t="0" r="0" b="0"/>
              <a:pathLst>
                <a:path w="240734" h="202969">
                  <a:moveTo>
                    <a:pt x="101033" y="27468"/>
                  </a:moveTo>
                  <a:lnTo>
                    <a:pt x="101033" y="27468"/>
                  </a:lnTo>
                  <a:lnTo>
                    <a:pt x="95566" y="27468"/>
                  </a:lnTo>
                  <a:lnTo>
                    <a:pt x="95271" y="26762"/>
                  </a:lnTo>
                  <a:lnTo>
                    <a:pt x="94705" y="15912"/>
                  </a:lnTo>
                  <a:lnTo>
                    <a:pt x="91318" y="11736"/>
                  </a:lnTo>
                  <a:lnTo>
                    <a:pt x="88206" y="11335"/>
                  </a:lnTo>
                  <a:lnTo>
                    <a:pt x="74420" y="14143"/>
                  </a:lnTo>
                  <a:lnTo>
                    <a:pt x="65451" y="17547"/>
                  </a:lnTo>
                  <a:lnTo>
                    <a:pt x="43831" y="39985"/>
                  </a:lnTo>
                  <a:lnTo>
                    <a:pt x="17500" y="78636"/>
                  </a:lnTo>
                  <a:lnTo>
                    <a:pt x="3733" y="118270"/>
                  </a:lnTo>
                  <a:lnTo>
                    <a:pt x="0" y="159256"/>
                  </a:lnTo>
                  <a:lnTo>
                    <a:pt x="4614" y="188862"/>
                  </a:lnTo>
                  <a:lnTo>
                    <a:pt x="8322" y="197506"/>
                  </a:lnTo>
                  <a:lnTo>
                    <a:pt x="11708" y="200094"/>
                  </a:lnTo>
                  <a:lnTo>
                    <a:pt x="21116" y="202968"/>
                  </a:lnTo>
                  <a:lnTo>
                    <a:pt x="36116" y="198601"/>
                  </a:lnTo>
                  <a:lnTo>
                    <a:pt x="83182" y="171609"/>
                  </a:lnTo>
                  <a:lnTo>
                    <a:pt x="97332" y="159969"/>
                  </a:lnTo>
                  <a:lnTo>
                    <a:pt x="118175" y="125585"/>
                  </a:lnTo>
                  <a:lnTo>
                    <a:pt x="129165" y="93520"/>
                  </a:lnTo>
                  <a:lnTo>
                    <a:pt x="131006" y="71263"/>
                  </a:lnTo>
                  <a:lnTo>
                    <a:pt x="123782" y="34734"/>
                  </a:lnTo>
                  <a:lnTo>
                    <a:pt x="116788" y="19408"/>
                  </a:lnTo>
                  <a:lnTo>
                    <a:pt x="108976" y="10245"/>
                  </a:lnTo>
                  <a:lnTo>
                    <a:pt x="93273" y="1120"/>
                  </a:lnTo>
                  <a:lnTo>
                    <a:pt x="83238" y="0"/>
                  </a:lnTo>
                  <a:lnTo>
                    <a:pt x="65298" y="5030"/>
                  </a:lnTo>
                  <a:lnTo>
                    <a:pt x="58574" y="10675"/>
                  </a:lnTo>
                  <a:lnTo>
                    <a:pt x="48511" y="25797"/>
                  </a:lnTo>
                  <a:lnTo>
                    <a:pt x="47820" y="35897"/>
                  </a:lnTo>
                  <a:lnTo>
                    <a:pt x="49866" y="46031"/>
                  </a:lnTo>
                  <a:lnTo>
                    <a:pt x="53127" y="52887"/>
                  </a:lnTo>
                  <a:lnTo>
                    <a:pt x="60691" y="58285"/>
                  </a:lnTo>
                  <a:lnTo>
                    <a:pt x="65672" y="60713"/>
                  </a:lnTo>
                  <a:lnTo>
                    <a:pt x="112104" y="64609"/>
                  </a:lnTo>
                  <a:lnTo>
                    <a:pt x="159326" y="63497"/>
                  </a:lnTo>
                  <a:lnTo>
                    <a:pt x="202966" y="59781"/>
                  </a:lnTo>
                  <a:lnTo>
                    <a:pt x="240733" y="52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9" name="SMARTInkShape-1528"/>
            <p:cNvSpPr/>
            <p:nvPr>
              <p:custDataLst>
                <p:tags r:id="rId85"/>
              </p:custDataLst>
            </p:nvPr>
          </p:nvSpPr>
          <p:spPr>
            <a:xfrm>
              <a:off x="9005584" y="1473226"/>
              <a:ext cx="119177" cy="185604"/>
            </a:xfrm>
            <a:custGeom>
              <a:avLst/>
              <a:gdLst/>
              <a:ahLst/>
              <a:cxnLst/>
              <a:rect l="0" t="0" r="0" b="0"/>
              <a:pathLst>
                <a:path w="119177" h="185604">
                  <a:moveTo>
                    <a:pt x="68566" y="38074"/>
                  </a:moveTo>
                  <a:lnTo>
                    <a:pt x="68566" y="38074"/>
                  </a:lnTo>
                  <a:lnTo>
                    <a:pt x="41627" y="13017"/>
                  </a:lnTo>
                  <a:lnTo>
                    <a:pt x="34015" y="9299"/>
                  </a:lnTo>
                  <a:lnTo>
                    <a:pt x="19512" y="5030"/>
                  </a:lnTo>
                  <a:lnTo>
                    <a:pt x="14309" y="2221"/>
                  </a:lnTo>
                  <a:lnTo>
                    <a:pt x="5219" y="418"/>
                  </a:lnTo>
                  <a:lnTo>
                    <a:pt x="0" y="62"/>
                  </a:lnTo>
                  <a:lnTo>
                    <a:pt x="5838" y="0"/>
                  </a:lnTo>
                  <a:lnTo>
                    <a:pt x="41456" y="13792"/>
                  </a:lnTo>
                  <a:lnTo>
                    <a:pt x="83420" y="33988"/>
                  </a:lnTo>
                  <a:lnTo>
                    <a:pt x="104010" y="46584"/>
                  </a:lnTo>
                  <a:lnTo>
                    <a:pt x="114502" y="58548"/>
                  </a:lnTo>
                  <a:lnTo>
                    <a:pt x="117925" y="66875"/>
                  </a:lnTo>
                  <a:lnTo>
                    <a:pt x="119176" y="78181"/>
                  </a:lnTo>
                  <a:lnTo>
                    <a:pt x="117400" y="82475"/>
                  </a:lnTo>
                  <a:lnTo>
                    <a:pt x="83259" y="129455"/>
                  </a:lnTo>
                  <a:lnTo>
                    <a:pt x="57204" y="175184"/>
                  </a:lnTo>
                  <a:lnTo>
                    <a:pt x="56263" y="183748"/>
                  </a:lnTo>
                  <a:lnTo>
                    <a:pt x="56836" y="185285"/>
                  </a:lnTo>
                  <a:lnTo>
                    <a:pt x="57922" y="185603"/>
                  </a:lnTo>
                  <a:lnTo>
                    <a:pt x="74916" y="177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0" name="SMARTInkShape-1529"/>
            <p:cNvSpPr/>
            <p:nvPr>
              <p:custDataLst>
                <p:tags r:id="rId86"/>
              </p:custDataLst>
            </p:nvPr>
          </p:nvSpPr>
          <p:spPr>
            <a:xfrm>
              <a:off x="8331211" y="1530350"/>
              <a:ext cx="761990" cy="75318"/>
            </a:xfrm>
            <a:custGeom>
              <a:avLst/>
              <a:gdLst/>
              <a:ahLst/>
              <a:cxnLst/>
              <a:rect l="0" t="0" r="0" b="0"/>
              <a:pathLst>
                <a:path w="761990" h="75318">
                  <a:moveTo>
                    <a:pt x="38089" y="69850"/>
                  </a:moveTo>
                  <a:lnTo>
                    <a:pt x="38089" y="69850"/>
                  </a:lnTo>
                  <a:lnTo>
                    <a:pt x="27950" y="70556"/>
                  </a:lnTo>
                  <a:lnTo>
                    <a:pt x="11606" y="75317"/>
                  </a:lnTo>
                  <a:lnTo>
                    <a:pt x="9144" y="74906"/>
                  </a:lnTo>
                  <a:lnTo>
                    <a:pt x="0" y="69856"/>
                  </a:lnTo>
                  <a:lnTo>
                    <a:pt x="3364" y="69852"/>
                  </a:lnTo>
                  <a:lnTo>
                    <a:pt x="47350" y="61012"/>
                  </a:lnTo>
                  <a:lnTo>
                    <a:pt x="84068" y="56985"/>
                  </a:lnTo>
                  <a:lnTo>
                    <a:pt x="122730" y="52843"/>
                  </a:lnTo>
                  <a:lnTo>
                    <a:pt x="169000" y="47250"/>
                  </a:lnTo>
                  <a:lnTo>
                    <a:pt x="214382" y="45280"/>
                  </a:lnTo>
                  <a:lnTo>
                    <a:pt x="246734" y="44819"/>
                  </a:lnTo>
                  <a:lnTo>
                    <a:pt x="279928" y="42732"/>
                  </a:lnTo>
                  <a:lnTo>
                    <a:pt x="313494" y="40159"/>
                  </a:lnTo>
                  <a:lnTo>
                    <a:pt x="347227" y="39015"/>
                  </a:lnTo>
                  <a:lnTo>
                    <a:pt x="381036" y="38507"/>
                  </a:lnTo>
                  <a:lnTo>
                    <a:pt x="414876" y="38281"/>
                  </a:lnTo>
                  <a:lnTo>
                    <a:pt x="448733" y="38180"/>
                  </a:lnTo>
                  <a:lnTo>
                    <a:pt x="496154" y="38124"/>
                  </a:lnTo>
                  <a:lnTo>
                    <a:pt x="541485" y="38107"/>
                  </a:lnTo>
                  <a:lnTo>
                    <a:pt x="575086" y="38103"/>
                  </a:lnTo>
                  <a:lnTo>
                    <a:pt x="609777" y="38101"/>
                  </a:lnTo>
                  <a:lnTo>
                    <a:pt x="656368" y="38100"/>
                  </a:lnTo>
                  <a:lnTo>
                    <a:pt x="695181" y="37394"/>
                  </a:lnTo>
                  <a:lnTo>
                    <a:pt x="742652" y="31773"/>
                  </a:lnTo>
                  <a:lnTo>
                    <a:pt x="742855" y="28386"/>
                  </a:lnTo>
                  <a:lnTo>
                    <a:pt x="744783" y="24845"/>
                  </a:lnTo>
                  <a:lnTo>
                    <a:pt x="746285" y="22914"/>
                  </a:lnTo>
                  <a:lnTo>
                    <a:pt x="751716" y="20767"/>
                  </a:lnTo>
                  <a:lnTo>
                    <a:pt x="759959" y="19389"/>
                  </a:lnTo>
                  <a:lnTo>
                    <a:pt x="760636" y="18571"/>
                  </a:lnTo>
                  <a:lnTo>
                    <a:pt x="761387" y="15780"/>
                  </a:lnTo>
                  <a:lnTo>
                    <a:pt x="761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1" name="SMARTInkShape-1530"/>
            <p:cNvSpPr/>
            <p:nvPr>
              <p:custDataLst>
                <p:tags r:id="rId87"/>
              </p:custDataLst>
            </p:nvPr>
          </p:nvSpPr>
          <p:spPr>
            <a:xfrm>
              <a:off x="8001371" y="1194926"/>
              <a:ext cx="88530" cy="110924"/>
            </a:xfrm>
            <a:custGeom>
              <a:avLst/>
              <a:gdLst/>
              <a:ahLst/>
              <a:cxnLst/>
              <a:rect l="0" t="0" r="0" b="0"/>
              <a:pathLst>
                <a:path w="88530" h="110924">
                  <a:moveTo>
                    <a:pt x="25029" y="56024"/>
                  </a:moveTo>
                  <a:lnTo>
                    <a:pt x="25029" y="56024"/>
                  </a:lnTo>
                  <a:lnTo>
                    <a:pt x="28399" y="56024"/>
                  </a:lnTo>
                  <a:lnTo>
                    <a:pt x="29392" y="55318"/>
                  </a:lnTo>
                  <a:lnTo>
                    <a:pt x="30055" y="54143"/>
                  </a:lnTo>
                  <a:lnTo>
                    <a:pt x="31301" y="49936"/>
                  </a:lnTo>
                  <a:lnTo>
                    <a:pt x="10180" y="94171"/>
                  </a:lnTo>
                  <a:lnTo>
                    <a:pt x="880" y="110855"/>
                  </a:lnTo>
                  <a:lnTo>
                    <a:pt x="463" y="110923"/>
                  </a:lnTo>
                  <a:lnTo>
                    <a:pt x="185" y="110262"/>
                  </a:lnTo>
                  <a:lnTo>
                    <a:pt x="0" y="109116"/>
                  </a:lnTo>
                  <a:lnTo>
                    <a:pt x="11186" y="67292"/>
                  </a:lnTo>
                  <a:lnTo>
                    <a:pt x="29402" y="24168"/>
                  </a:lnTo>
                  <a:lnTo>
                    <a:pt x="42605" y="6368"/>
                  </a:lnTo>
                  <a:lnTo>
                    <a:pt x="43884" y="0"/>
                  </a:lnTo>
                  <a:lnTo>
                    <a:pt x="44021" y="2579"/>
                  </a:lnTo>
                  <a:lnTo>
                    <a:pt x="44746" y="3460"/>
                  </a:lnTo>
                  <a:lnTo>
                    <a:pt x="47433" y="4440"/>
                  </a:lnTo>
                  <a:lnTo>
                    <a:pt x="50979" y="8639"/>
                  </a:lnTo>
                  <a:lnTo>
                    <a:pt x="71042" y="44293"/>
                  </a:lnTo>
                  <a:lnTo>
                    <a:pt x="76113" y="70664"/>
                  </a:lnTo>
                  <a:lnTo>
                    <a:pt x="77430" y="72134"/>
                  </a:lnTo>
                  <a:lnTo>
                    <a:pt x="79013" y="73114"/>
                  </a:lnTo>
                  <a:lnTo>
                    <a:pt x="80773" y="73062"/>
                  </a:lnTo>
                  <a:lnTo>
                    <a:pt x="88529" y="68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2" name="SMARTInkShape-1531"/>
            <p:cNvSpPr/>
            <p:nvPr>
              <p:custDataLst>
                <p:tags r:id="rId88"/>
              </p:custDataLst>
            </p:nvPr>
          </p:nvSpPr>
          <p:spPr>
            <a:xfrm>
              <a:off x="7970627" y="1392406"/>
              <a:ext cx="182774" cy="242847"/>
            </a:xfrm>
            <a:custGeom>
              <a:avLst/>
              <a:gdLst/>
              <a:ahLst/>
              <a:cxnLst/>
              <a:rect l="0" t="0" r="0" b="0"/>
              <a:pathLst>
                <a:path w="182774" h="242847">
                  <a:moveTo>
                    <a:pt x="119273" y="29994"/>
                  </a:moveTo>
                  <a:lnTo>
                    <a:pt x="119273" y="29994"/>
                  </a:lnTo>
                  <a:lnTo>
                    <a:pt x="115902" y="26623"/>
                  </a:lnTo>
                  <a:lnTo>
                    <a:pt x="114247" y="23086"/>
                  </a:lnTo>
                  <a:lnTo>
                    <a:pt x="113185" y="18438"/>
                  </a:lnTo>
                  <a:lnTo>
                    <a:pt x="106259" y="14262"/>
                  </a:lnTo>
                  <a:lnTo>
                    <a:pt x="103541" y="13861"/>
                  </a:lnTo>
                  <a:lnTo>
                    <a:pt x="80311" y="21969"/>
                  </a:lnTo>
                  <a:lnTo>
                    <a:pt x="65317" y="30125"/>
                  </a:lnTo>
                  <a:lnTo>
                    <a:pt x="45039" y="49475"/>
                  </a:lnTo>
                  <a:lnTo>
                    <a:pt x="20327" y="86225"/>
                  </a:lnTo>
                  <a:lnTo>
                    <a:pt x="8033" y="126160"/>
                  </a:lnTo>
                  <a:lnTo>
                    <a:pt x="0" y="168003"/>
                  </a:lnTo>
                  <a:lnTo>
                    <a:pt x="2402" y="194985"/>
                  </a:lnTo>
                  <a:lnTo>
                    <a:pt x="10953" y="218580"/>
                  </a:lnTo>
                  <a:lnTo>
                    <a:pt x="22425" y="235606"/>
                  </a:lnTo>
                  <a:lnTo>
                    <a:pt x="30603" y="241322"/>
                  </a:lnTo>
                  <a:lnTo>
                    <a:pt x="34760" y="242846"/>
                  </a:lnTo>
                  <a:lnTo>
                    <a:pt x="43142" y="242658"/>
                  </a:lnTo>
                  <a:lnTo>
                    <a:pt x="69318" y="234179"/>
                  </a:lnTo>
                  <a:lnTo>
                    <a:pt x="100333" y="215833"/>
                  </a:lnTo>
                  <a:lnTo>
                    <a:pt x="115934" y="200063"/>
                  </a:lnTo>
                  <a:lnTo>
                    <a:pt x="140251" y="156208"/>
                  </a:lnTo>
                  <a:lnTo>
                    <a:pt x="148685" y="126552"/>
                  </a:lnTo>
                  <a:lnTo>
                    <a:pt x="148449" y="102819"/>
                  </a:lnTo>
                  <a:lnTo>
                    <a:pt x="142048" y="73307"/>
                  </a:lnTo>
                  <a:lnTo>
                    <a:pt x="120974" y="30777"/>
                  </a:lnTo>
                  <a:lnTo>
                    <a:pt x="111938" y="14547"/>
                  </a:lnTo>
                  <a:lnTo>
                    <a:pt x="103313" y="7136"/>
                  </a:lnTo>
                  <a:lnTo>
                    <a:pt x="90321" y="879"/>
                  </a:lnTo>
                  <a:lnTo>
                    <a:pt x="87270" y="0"/>
                  </a:lnTo>
                  <a:lnTo>
                    <a:pt x="80120" y="906"/>
                  </a:lnTo>
                  <a:lnTo>
                    <a:pt x="51477" y="13216"/>
                  </a:lnTo>
                  <a:lnTo>
                    <a:pt x="38821" y="26199"/>
                  </a:lnTo>
                  <a:lnTo>
                    <a:pt x="34128" y="39361"/>
                  </a:lnTo>
                  <a:lnTo>
                    <a:pt x="27209" y="68935"/>
                  </a:lnTo>
                  <a:lnTo>
                    <a:pt x="29817" y="87839"/>
                  </a:lnTo>
                  <a:lnTo>
                    <a:pt x="32118" y="90429"/>
                  </a:lnTo>
                  <a:lnTo>
                    <a:pt x="40321" y="95189"/>
                  </a:lnTo>
                  <a:lnTo>
                    <a:pt x="51021" y="95894"/>
                  </a:lnTo>
                  <a:lnTo>
                    <a:pt x="92228" y="88740"/>
                  </a:lnTo>
                  <a:lnTo>
                    <a:pt x="133608" y="80691"/>
                  </a:lnTo>
                  <a:lnTo>
                    <a:pt x="173659" y="71439"/>
                  </a:lnTo>
                  <a:lnTo>
                    <a:pt x="182773" y="61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8" name="SMARTInkShape-Group311"/>
          <p:cNvGrpSpPr/>
          <p:nvPr/>
        </p:nvGrpSpPr>
        <p:grpSpPr>
          <a:xfrm>
            <a:off x="10744200" y="605817"/>
            <a:ext cx="199338" cy="270484"/>
            <a:chOff x="10744200" y="605817"/>
            <a:chExt cx="199338" cy="270484"/>
          </a:xfrm>
        </p:grpSpPr>
        <p:sp>
          <p:nvSpPr>
            <p:cNvPr id="464" name="SMARTInkShape-1532"/>
            <p:cNvSpPr/>
            <p:nvPr>
              <p:custDataLst>
                <p:tags r:id="rId76"/>
              </p:custDataLst>
            </p:nvPr>
          </p:nvSpPr>
          <p:spPr>
            <a:xfrm>
              <a:off x="10756900" y="755650"/>
              <a:ext cx="177801" cy="50801"/>
            </a:xfrm>
            <a:custGeom>
              <a:avLst/>
              <a:gdLst/>
              <a:ahLst/>
              <a:cxnLst/>
              <a:rect l="0" t="0" r="0" b="0"/>
              <a:pathLst>
                <a:path w="177801" h="50801">
                  <a:moveTo>
                    <a:pt x="0" y="50800"/>
                  </a:moveTo>
                  <a:lnTo>
                    <a:pt x="0" y="50800"/>
                  </a:lnTo>
                  <a:lnTo>
                    <a:pt x="0" y="38591"/>
                  </a:lnTo>
                  <a:lnTo>
                    <a:pt x="3763" y="31027"/>
                  </a:lnTo>
                  <a:lnTo>
                    <a:pt x="6741" y="27035"/>
                  </a:lnTo>
                  <a:lnTo>
                    <a:pt x="17577" y="20717"/>
                  </a:lnTo>
                  <a:lnTo>
                    <a:pt x="34623" y="16263"/>
                  </a:lnTo>
                  <a:lnTo>
                    <a:pt x="75248" y="13050"/>
                  </a:lnTo>
                  <a:lnTo>
                    <a:pt x="118879" y="7943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5" name="SMARTInkShape-1533"/>
            <p:cNvSpPr/>
            <p:nvPr>
              <p:custDataLst>
                <p:tags r:id="rId77"/>
              </p:custDataLst>
            </p:nvPr>
          </p:nvSpPr>
          <p:spPr>
            <a:xfrm>
              <a:off x="10807700" y="605817"/>
              <a:ext cx="135838" cy="270484"/>
            </a:xfrm>
            <a:custGeom>
              <a:avLst/>
              <a:gdLst/>
              <a:ahLst/>
              <a:cxnLst/>
              <a:rect l="0" t="0" r="0" b="0"/>
              <a:pathLst>
                <a:path w="135838" h="270484">
                  <a:moveTo>
                    <a:pt x="127000" y="54583"/>
                  </a:moveTo>
                  <a:lnTo>
                    <a:pt x="127000" y="54583"/>
                  </a:lnTo>
                  <a:lnTo>
                    <a:pt x="135837" y="33535"/>
                  </a:lnTo>
                  <a:lnTo>
                    <a:pt x="135009" y="28557"/>
                  </a:lnTo>
                  <a:lnTo>
                    <a:pt x="124433" y="14808"/>
                  </a:lnTo>
                  <a:lnTo>
                    <a:pt x="112757" y="3208"/>
                  </a:lnTo>
                  <a:lnTo>
                    <a:pt x="107029" y="0"/>
                  </a:lnTo>
                  <a:lnTo>
                    <a:pt x="103808" y="555"/>
                  </a:lnTo>
                  <a:lnTo>
                    <a:pt x="96468" y="4936"/>
                  </a:lnTo>
                  <a:lnTo>
                    <a:pt x="71055" y="49012"/>
                  </a:lnTo>
                  <a:lnTo>
                    <a:pt x="53154" y="94091"/>
                  </a:lnTo>
                  <a:lnTo>
                    <a:pt x="36806" y="141290"/>
                  </a:lnTo>
                  <a:lnTo>
                    <a:pt x="24281" y="188754"/>
                  </a:lnTo>
                  <a:lnTo>
                    <a:pt x="14308" y="228756"/>
                  </a:lnTo>
                  <a:lnTo>
                    <a:pt x="0" y="270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6" name="SMARTInkShape-1534"/>
            <p:cNvSpPr/>
            <p:nvPr>
              <p:custDataLst>
                <p:tags r:id="rId78"/>
              </p:custDataLst>
            </p:nvPr>
          </p:nvSpPr>
          <p:spPr>
            <a:xfrm>
              <a:off x="10775950" y="6794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82550"/>
                  </a:moveTo>
                  <a:lnTo>
                    <a:pt x="0" y="82550"/>
                  </a:lnTo>
                  <a:lnTo>
                    <a:pt x="5025" y="59946"/>
                  </a:lnTo>
                  <a:lnTo>
                    <a:pt x="6235" y="16151"/>
                  </a:lnTo>
                  <a:lnTo>
                    <a:pt x="7004" y="7178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7" name="SMARTInkShape-1535"/>
            <p:cNvSpPr/>
            <p:nvPr>
              <p:custDataLst>
                <p:tags r:id="rId79"/>
              </p:custDataLst>
            </p:nvPr>
          </p:nvSpPr>
          <p:spPr>
            <a:xfrm>
              <a:off x="10744200" y="781050"/>
              <a:ext cx="25401" cy="63501"/>
            </a:xfrm>
            <a:custGeom>
              <a:avLst/>
              <a:gdLst/>
              <a:ahLst/>
              <a:cxnLst/>
              <a:rect l="0" t="0" r="0" b="0"/>
              <a:pathLst>
                <a:path w="25401" h="63501">
                  <a:moveTo>
                    <a:pt x="25400" y="0"/>
                  </a:moveTo>
                  <a:lnTo>
                    <a:pt x="25400" y="0"/>
                  </a:lnTo>
                  <a:lnTo>
                    <a:pt x="25398" y="337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4" name="SMARTInkShape-Group312"/>
          <p:cNvGrpSpPr/>
          <p:nvPr/>
        </p:nvGrpSpPr>
        <p:grpSpPr>
          <a:xfrm>
            <a:off x="9346105" y="506394"/>
            <a:ext cx="1006135" cy="452445"/>
            <a:chOff x="9346105" y="506394"/>
            <a:chExt cx="1006135" cy="452445"/>
          </a:xfrm>
        </p:grpSpPr>
        <p:sp>
          <p:nvSpPr>
            <p:cNvPr id="469" name="SMARTInkShape-1536"/>
            <p:cNvSpPr/>
            <p:nvPr>
              <p:custDataLst>
                <p:tags r:id="rId61"/>
              </p:custDataLst>
            </p:nvPr>
          </p:nvSpPr>
          <p:spPr>
            <a:xfrm>
              <a:off x="9516885" y="933450"/>
              <a:ext cx="668516" cy="25389"/>
            </a:xfrm>
            <a:custGeom>
              <a:avLst/>
              <a:gdLst/>
              <a:ahLst/>
              <a:cxnLst/>
              <a:rect l="0" t="0" r="0" b="0"/>
              <a:pathLst>
                <a:path w="668516" h="25389">
                  <a:moveTo>
                    <a:pt x="103365" y="0"/>
                  </a:moveTo>
                  <a:lnTo>
                    <a:pt x="103365" y="0"/>
                  </a:lnTo>
                  <a:lnTo>
                    <a:pt x="56276" y="8789"/>
                  </a:lnTo>
                  <a:lnTo>
                    <a:pt x="10886" y="17023"/>
                  </a:lnTo>
                  <a:lnTo>
                    <a:pt x="2291" y="20031"/>
                  </a:lnTo>
                  <a:lnTo>
                    <a:pt x="0" y="21820"/>
                  </a:lnTo>
                  <a:lnTo>
                    <a:pt x="45474" y="24693"/>
                  </a:lnTo>
                  <a:lnTo>
                    <a:pt x="92218" y="25086"/>
                  </a:lnTo>
                  <a:lnTo>
                    <a:pt x="136508" y="25260"/>
                  </a:lnTo>
                  <a:lnTo>
                    <a:pt x="177363" y="25338"/>
                  </a:lnTo>
                  <a:lnTo>
                    <a:pt x="216687" y="25372"/>
                  </a:lnTo>
                  <a:lnTo>
                    <a:pt x="259093" y="25388"/>
                  </a:lnTo>
                  <a:lnTo>
                    <a:pt x="303105" y="24689"/>
                  </a:lnTo>
                  <a:lnTo>
                    <a:pt x="346185" y="22027"/>
                  </a:lnTo>
                  <a:lnTo>
                    <a:pt x="390731" y="20373"/>
                  </a:lnTo>
                  <a:lnTo>
                    <a:pt x="435694" y="19638"/>
                  </a:lnTo>
                  <a:lnTo>
                    <a:pt x="479196" y="19311"/>
                  </a:lnTo>
                  <a:lnTo>
                    <a:pt x="520168" y="17285"/>
                  </a:lnTo>
                  <a:lnTo>
                    <a:pt x="558133" y="14032"/>
                  </a:lnTo>
                  <a:lnTo>
                    <a:pt x="591469" y="10235"/>
                  </a:lnTo>
                  <a:lnTo>
                    <a:pt x="638003" y="4130"/>
                  </a:lnTo>
                  <a:lnTo>
                    <a:pt x="6685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0" name="SMARTInkShape-1537"/>
            <p:cNvSpPr/>
            <p:nvPr>
              <p:custDataLst>
                <p:tags r:id="rId62"/>
              </p:custDataLst>
            </p:nvPr>
          </p:nvSpPr>
          <p:spPr>
            <a:xfrm>
              <a:off x="9385300" y="895350"/>
              <a:ext cx="609601" cy="38101"/>
            </a:xfrm>
            <a:custGeom>
              <a:avLst/>
              <a:gdLst/>
              <a:ahLst/>
              <a:cxnLst/>
              <a:rect l="0" t="0" r="0" b="0"/>
              <a:pathLst>
                <a:path w="609601" h="38101">
                  <a:moveTo>
                    <a:pt x="0" y="38100"/>
                  </a:moveTo>
                  <a:lnTo>
                    <a:pt x="0" y="38100"/>
                  </a:lnTo>
                  <a:lnTo>
                    <a:pt x="14433" y="27429"/>
                  </a:lnTo>
                  <a:lnTo>
                    <a:pt x="33224" y="18541"/>
                  </a:lnTo>
                  <a:lnTo>
                    <a:pt x="74127" y="10276"/>
                  </a:lnTo>
                  <a:lnTo>
                    <a:pt x="114391" y="6808"/>
                  </a:lnTo>
                  <a:lnTo>
                    <a:pt x="157992" y="2331"/>
                  </a:lnTo>
                  <a:lnTo>
                    <a:pt x="189927" y="1036"/>
                  </a:lnTo>
                  <a:lnTo>
                    <a:pt x="224819" y="460"/>
                  </a:lnTo>
                  <a:lnTo>
                    <a:pt x="260786" y="205"/>
                  </a:lnTo>
                  <a:lnTo>
                    <a:pt x="295587" y="91"/>
                  </a:lnTo>
                  <a:lnTo>
                    <a:pt x="333632" y="40"/>
                  </a:lnTo>
                  <a:lnTo>
                    <a:pt x="374058" y="18"/>
                  </a:lnTo>
                  <a:lnTo>
                    <a:pt x="415544" y="8"/>
                  </a:lnTo>
                  <a:lnTo>
                    <a:pt x="453738" y="3"/>
                  </a:lnTo>
                  <a:lnTo>
                    <a:pt x="488823" y="2"/>
                  </a:lnTo>
                  <a:lnTo>
                    <a:pt x="534929" y="0"/>
                  </a:lnTo>
                  <a:lnTo>
                    <a:pt x="609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1" name="SMARTInkShape-1538"/>
            <p:cNvSpPr/>
            <p:nvPr>
              <p:custDataLst>
                <p:tags r:id="rId63"/>
              </p:custDataLst>
            </p:nvPr>
          </p:nvSpPr>
          <p:spPr>
            <a:xfrm>
              <a:off x="10228421" y="660400"/>
              <a:ext cx="109380" cy="25139"/>
            </a:xfrm>
            <a:custGeom>
              <a:avLst/>
              <a:gdLst/>
              <a:ahLst/>
              <a:cxnLst/>
              <a:rect l="0" t="0" r="0" b="0"/>
              <a:pathLst>
                <a:path w="109380" h="25139">
                  <a:moveTo>
                    <a:pt x="14129" y="19050"/>
                  </a:moveTo>
                  <a:lnTo>
                    <a:pt x="14129" y="19050"/>
                  </a:lnTo>
                  <a:lnTo>
                    <a:pt x="10759" y="22421"/>
                  </a:lnTo>
                  <a:lnTo>
                    <a:pt x="5340" y="24076"/>
                  </a:lnTo>
                  <a:lnTo>
                    <a:pt x="346" y="24812"/>
                  </a:lnTo>
                  <a:lnTo>
                    <a:pt x="0" y="25008"/>
                  </a:lnTo>
                  <a:lnTo>
                    <a:pt x="476" y="25138"/>
                  </a:lnTo>
                  <a:lnTo>
                    <a:pt x="40069" y="13168"/>
                  </a:lnTo>
                  <a:lnTo>
                    <a:pt x="82518" y="3333"/>
                  </a:lnTo>
                  <a:lnTo>
                    <a:pt x="10937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2" name="SMARTInkShape-1539"/>
            <p:cNvSpPr/>
            <p:nvPr>
              <p:custDataLst>
                <p:tags r:id="rId64"/>
              </p:custDataLst>
            </p:nvPr>
          </p:nvSpPr>
          <p:spPr>
            <a:xfrm>
              <a:off x="10234282" y="525840"/>
              <a:ext cx="117958" cy="265837"/>
            </a:xfrm>
            <a:custGeom>
              <a:avLst/>
              <a:gdLst/>
              <a:ahLst/>
              <a:cxnLst/>
              <a:rect l="0" t="0" r="0" b="0"/>
              <a:pathLst>
                <a:path w="117958" h="265837">
                  <a:moveTo>
                    <a:pt x="78118" y="52010"/>
                  </a:moveTo>
                  <a:lnTo>
                    <a:pt x="78118" y="52010"/>
                  </a:lnTo>
                  <a:lnTo>
                    <a:pt x="112824" y="5367"/>
                  </a:lnTo>
                  <a:lnTo>
                    <a:pt x="117766" y="0"/>
                  </a:lnTo>
                  <a:lnTo>
                    <a:pt x="117957" y="403"/>
                  </a:lnTo>
                  <a:lnTo>
                    <a:pt x="94769" y="39301"/>
                  </a:lnTo>
                  <a:lnTo>
                    <a:pt x="69465" y="84909"/>
                  </a:lnTo>
                  <a:lnTo>
                    <a:pt x="52037" y="122592"/>
                  </a:lnTo>
                  <a:lnTo>
                    <a:pt x="34171" y="163626"/>
                  </a:lnTo>
                  <a:lnTo>
                    <a:pt x="15135" y="209812"/>
                  </a:lnTo>
                  <a:lnTo>
                    <a:pt x="0" y="252707"/>
                  </a:lnTo>
                  <a:lnTo>
                    <a:pt x="596" y="263740"/>
                  </a:lnTo>
                  <a:lnTo>
                    <a:pt x="2447" y="265836"/>
                  </a:lnTo>
                  <a:lnTo>
                    <a:pt x="5093" y="265822"/>
                  </a:lnTo>
                  <a:lnTo>
                    <a:pt x="33668" y="248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3" name="SMARTInkShape-1540"/>
            <p:cNvSpPr/>
            <p:nvPr>
              <p:custDataLst>
                <p:tags r:id="rId65"/>
              </p:custDataLst>
            </p:nvPr>
          </p:nvSpPr>
          <p:spPr>
            <a:xfrm>
              <a:off x="10103142" y="662270"/>
              <a:ext cx="97044" cy="106081"/>
            </a:xfrm>
            <a:custGeom>
              <a:avLst/>
              <a:gdLst/>
              <a:ahLst/>
              <a:cxnLst/>
              <a:rect l="0" t="0" r="0" b="0"/>
              <a:pathLst>
                <a:path w="97044" h="106081">
                  <a:moveTo>
                    <a:pt x="25108" y="10830"/>
                  </a:moveTo>
                  <a:lnTo>
                    <a:pt x="25108" y="10830"/>
                  </a:lnTo>
                  <a:lnTo>
                    <a:pt x="21738" y="14201"/>
                  </a:lnTo>
                  <a:lnTo>
                    <a:pt x="14277" y="33211"/>
                  </a:lnTo>
                  <a:lnTo>
                    <a:pt x="6167" y="79672"/>
                  </a:lnTo>
                  <a:lnTo>
                    <a:pt x="697" y="102184"/>
                  </a:lnTo>
                  <a:lnTo>
                    <a:pt x="368" y="102777"/>
                  </a:lnTo>
                  <a:lnTo>
                    <a:pt x="146" y="102467"/>
                  </a:lnTo>
                  <a:lnTo>
                    <a:pt x="0" y="101555"/>
                  </a:lnTo>
                  <a:lnTo>
                    <a:pt x="27331" y="54298"/>
                  </a:lnTo>
                  <a:lnTo>
                    <a:pt x="49127" y="26615"/>
                  </a:lnTo>
                  <a:lnTo>
                    <a:pt x="78961" y="2338"/>
                  </a:lnTo>
                  <a:lnTo>
                    <a:pt x="86907" y="0"/>
                  </a:lnTo>
                  <a:lnTo>
                    <a:pt x="90297" y="1493"/>
                  </a:lnTo>
                  <a:lnTo>
                    <a:pt x="95943" y="8797"/>
                  </a:lnTo>
                  <a:lnTo>
                    <a:pt x="97043" y="20980"/>
                  </a:lnTo>
                  <a:lnTo>
                    <a:pt x="91812" y="45588"/>
                  </a:lnTo>
                  <a:lnTo>
                    <a:pt x="77402" y="78765"/>
                  </a:lnTo>
                  <a:lnTo>
                    <a:pt x="56858" y="106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4" name="SMARTInkShape-1541"/>
            <p:cNvSpPr/>
            <p:nvPr>
              <p:custDataLst>
                <p:tags r:id="rId66"/>
              </p:custDataLst>
            </p:nvPr>
          </p:nvSpPr>
          <p:spPr>
            <a:xfrm>
              <a:off x="10016487" y="651198"/>
              <a:ext cx="53092" cy="123599"/>
            </a:xfrm>
            <a:custGeom>
              <a:avLst/>
              <a:gdLst/>
              <a:ahLst/>
              <a:cxnLst/>
              <a:rect l="0" t="0" r="0" b="0"/>
              <a:pathLst>
                <a:path w="53092" h="123599">
                  <a:moveTo>
                    <a:pt x="22863" y="40952"/>
                  </a:moveTo>
                  <a:lnTo>
                    <a:pt x="22863" y="40952"/>
                  </a:lnTo>
                  <a:lnTo>
                    <a:pt x="19492" y="37581"/>
                  </a:lnTo>
                  <a:lnTo>
                    <a:pt x="19909" y="36588"/>
                  </a:lnTo>
                  <a:lnTo>
                    <a:pt x="28839" y="33113"/>
                  </a:lnTo>
                  <a:lnTo>
                    <a:pt x="33986" y="28296"/>
                  </a:lnTo>
                  <a:lnTo>
                    <a:pt x="53091" y="4604"/>
                  </a:lnTo>
                  <a:lnTo>
                    <a:pt x="52188" y="3314"/>
                  </a:lnTo>
                  <a:lnTo>
                    <a:pt x="47420" y="0"/>
                  </a:lnTo>
                  <a:lnTo>
                    <a:pt x="44173" y="245"/>
                  </a:lnTo>
                  <a:lnTo>
                    <a:pt x="36801" y="4280"/>
                  </a:lnTo>
                  <a:lnTo>
                    <a:pt x="21348" y="24599"/>
                  </a:lnTo>
                  <a:lnTo>
                    <a:pt x="3643" y="66728"/>
                  </a:lnTo>
                  <a:lnTo>
                    <a:pt x="0" y="94137"/>
                  </a:lnTo>
                  <a:lnTo>
                    <a:pt x="1648" y="109040"/>
                  </a:lnTo>
                  <a:lnTo>
                    <a:pt x="6614" y="118956"/>
                  </a:lnTo>
                  <a:lnTo>
                    <a:pt x="9913" y="122588"/>
                  </a:lnTo>
                  <a:lnTo>
                    <a:pt x="14936" y="123598"/>
                  </a:lnTo>
                  <a:lnTo>
                    <a:pt x="41913" y="117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5" name="SMARTInkShape-1542"/>
            <p:cNvSpPr/>
            <p:nvPr>
              <p:custDataLst>
                <p:tags r:id="rId67"/>
              </p:custDataLst>
            </p:nvPr>
          </p:nvSpPr>
          <p:spPr>
            <a:xfrm>
              <a:off x="9907765" y="673100"/>
              <a:ext cx="74436" cy="12701"/>
            </a:xfrm>
            <a:custGeom>
              <a:avLst/>
              <a:gdLst/>
              <a:ahLst/>
              <a:cxnLst/>
              <a:rect l="0" t="0" r="0" b="0"/>
              <a:pathLst>
                <a:path w="74436" h="12701">
                  <a:moveTo>
                    <a:pt x="10935" y="12700"/>
                  </a:moveTo>
                  <a:lnTo>
                    <a:pt x="10935" y="12700"/>
                  </a:lnTo>
                  <a:lnTo>
                    <a:pt x="0" y="12700"/>
                  </a:lnTo>
                  <a:lnTo>
                    <a:pt x="25762" y="11994"/>
                  </a:lnTo>
                  <a:lnTo>
                    <a:pt x="744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6" name="SMARTInkShape-1543"/>
            <p:cNvSpPr/>
            <p:nvPr>
              <p:custDataLst>
                <p:tags r:id="rId68"/>
              </p:custDataLst>
            </p:nvPr>
          </p:nvSpPr>
          <p:spPr>
            <a:xfrm>
              <a:off x="9941728" y="506394"/>
              <a:ext cx="39316" cy="276252"/>
            </a:xfrm>
            <a:custGeom>
              <a:avLst/>
              <a:gdLst/>
              <a:ahLst/>
              <a:cxnLst/>
              <a:rect l="0" t="0" r="0" b="0"/>
              <a:pathLst>
                <a:path w="39316" h="276252">
                  <a:moveTo>
                    <a:pt x="15072" y="14306"/>
                  </a:moveTo>
                  <a:lnTo>
                    <a:pt x="15072" y="14306"/>
                  </a:lnTo>
                  <a:lnTo>
                    <a:pt x="28886" y="2372"/>
                  </a:lnTo>
                  <a:lnTo>
                    <a:pt x="32749" y="0"/>
                  </a:lnTo>
                  <a:lnTo>
                    <a:pt x="35323" y="1947"/>
                  </a:lnTo>
                  <a:lnTo>
                    <a:pt x="38184" y="13517"/>
                  </a:lnTo>
                  <a:lnTo>
                    <a:pt x="39315" y="40256"/>
                  </a:lnTo>
                  <a:lnTo>
                    <a:pt x="31593" y="81390"/>
                  </a:lnTo>
                  <a:lnTo>
                    <a:pt x="22554" y="127786"/>
                  </a:lnTo>
                  <a:lnTo>
                    <a:pt x="15408" y="170932"/>
                  </a:lnTo>
                  <a:lnTo>
                    <a:pt x="10042" y="213323"/>
                  </a:lnTo>
                  <a:lnTo>
                    <a:pt x="1989" y="255613"/>
                  </a:lnTo>
                  <a:lnTo>
                    <a:pt x="0" y="264077"/>
                  </a:lnTo>
                  <a:lnTo>
                    <a:pt x="86" y="269720"/>
                  </a:lnTo>
                  <a:lnTo>
                    <a:pt x="1551" y="273482"/>
                  </a:lnTo>
                  <a:lnTo>
                    <a:pt x="3942" y="275990"/>
                  </a:lnTo>
                  <a:lnTo>
                    <a:pt x="5536" y="276251"/>
                  </a:lnTo>
                  <a:lnTo>
                    <a:pt x="8722" y="268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7" name="SMARTInkShape-1544"/>
            <p:cNvSpPr/>
            <p:nvPr>
              <p:custDataLst>
                <p:tags r:id="rId69"/>
              </p:custDataLst>
            </p:nvPr>
          </p:nvSpPr>
          <p:spPr>
            <a:xfrm>
              <a:off x="9810750" y="635756"/>
              <a:ext cx="69851" cy="148940"/>
            </a:xfrm>
            <a:custGeom>
              <a:avLst/>
              <a:gdLst/>
              <a:ahLst/>
              <a:cxnLst/>
              <a:rect l="0" t="0" r="0" b="0"/>
              <a:pathLst>
                <a:path w="69851" h="148940">
                  <a:moveTo>
                    <a:pt x="69850" y="30994"/>
                  </a:moveTo>
                  <a:lnTo>
                    <a:pt x="69850" y="30994"/>
                  </a:lnTo>
                  <a:lnTo>
                    <a:pt x="61011" y="7850"/>
                  </a:lnTo>
                  <a:lnTo>
                    <a:pt x="56985" y="3069"/>
                  </a:lnTo>
                  <a:lnTo>
                    <a:pt x="52843" y="944"/>
                  </a:lnTo>
                  <a:lnTo>
                    <a:pt x="48651" y="0"/>
                  </a:lnTo>
                  <a:lnTo>
                    <a:pt x="35582" y="6210"/>
                  </a:lnTo>
                  <a:lnTo>
                    <a:pt x="28044" y="15040"/>
                  </a:lnTo>
                  <a:lnTo>
                    <a:pt x="23047" y="26726"/>
                  </a:lnTo>
                  <a:lnTo>
                    <a:pt x="20939" y="49171"/>
                  </a:lnTo>
                  <a:lnTo>
                    <a:pt x="29985" y="94473"/>
                  </a:lnTo>
                  <a:lnTo>
                    <a:pt x="36893" y="128244"/>
                  </a:lnTo>
                  <a:lnTo>
                    <a:pt x="33800" y="137952"/>
                  </a:lnTo>
                  <a:lnTo>
                    <a:pt x="31000" y="142516"/>
                  </a:lnTo>
                  <a:lnTo>
                    <a:pt x="27722" y="145559"/>
                  </a:lnTo>
                  <a:lnTo>
                    <a:pt x="20317" y="148939"/>
                  </a:lnTo>
                  <a:lnTo>
                    <a:pt x="12324" y="148560"/>
                  </a:lnTo>
                  <a:lnTo>
                    <a:pt x="8214" y="147472"/>
                  </a:lnTo>
                  <a:lnTo>
                    <a:pt x="5478" y="144629"/>
                  </a:lnTo>
                  <a:lnTo>
                    <a:pt x="0" y="126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8" name="SMARTInkShape-1545"/>
            <p:cNvSpPr/>
            <p:nvPr>
              <p:custDataLst>
                <p:tags r:id="rId70"/>
              </p:custDataLst>
            </p:nvPr>
          </p:nvSpPr>
          <p:spPr>
            <a:xfrm>
              <a:off x="9772650" y="6159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0" y="50800"/>
                  </a:moveTo>
                  <a:lnTo>
                    <a:pt x="0" y="5080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9" name="SMARTInkShape-1546"/>
            <p:cNvSpPr/>
            <p:nvPr>
              <p:custDataLst>
                <p:tags r:id="rId71"/>
              </p:custDataLst>
            </p:nvPr>
          </p:nvSpPr>
          <p:spPr>
            <a:xfrm>
              <a:off x="9759950" y="692150"/>
              <a:ext cx="18168" cy="63501"/>
            </a:xfrm>
            <a:custGeom>
              <a:avLst/>
              <a:gdLst/>
              <a:ahLst/>
              <a:cxnLst/>
              <a:rect l="0" t="0" r="0" b="0"/>
              <a:pathLst>
                <a:path w="18168" h="6350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0" name="SMARTInkShape-1547"/>
            <p:cNvSpPr/>
            <p:nvPr>
              <p:custDataLst>
                <p:tags r:id="rId72"/>
              </p:custDataLst>
            </p:nvPr>
          </p:nvSpPr>
          <p:spPr>
            <a:xfrm>
              <a:off x="9658350" y="667947"/>
              <a:ext cx="44035" cy="142925"/>
            </a:xfrm>
            <a:custGeom>
              <a:avLst/>
              <a:gdLst/>
              <a:ahLst/>
              <a:cxnLst/>
              <a:rect l="0" t="0" r="0" b="0"/>
              <a:pathLst>
                <a:path w="44035" h="142925">
                  <a:moveTo>
                    <a:pt x="25400" y="30553"/>
                  </a:moveTo>
                  <a:lnTo>
                    <a:pt x="25400" y="30553"/>
                  </a:lnTo>
                  <a:lnTo>
                    <a:pt x="32143" y="27182"/>
                  </a:lnTo>
                  <a:lnTo>
                    <a:pt x="37333" y="21764"/>
                  </a:lnTo>
                  <a:lnTo>
                    <a:pt x="43045" y="13530"/>
                  </a:lnTo>
                  <a:lnTo>
                    <a:pt x="44034" y="8733"/>
                  </a:lnTo>
                  <a:lnTo>
                    <a:pt x="42761" y="6834"/>
                  </a:lnTo>
                  <a:lnTo>
                    <a:pt x="37583" y="2843"/>
                  </a:lnTo>
                  <a:lnTo>
                    <a:pt x="30580" y="598"/>
                  </a:lnTo>
                  <a:lnTo>
                    <a:pt x="26736" y="0"/>
                  </a:lnTo>
                  <a:lnTo>
                    <a:pt x="20585" y="1216"/>
                  </a:lnTo>
                  <a:lnTo>
                    <a:pt x="17956" y="2529"/>
                  </a:lnTo>
                  <a:lnTo>
                    <a:pt x="7514" y="17859"/>
                  </a:lnTo>
                  <a:lnTo>
                    <a:pt x="2227" y="33534"/>
                  </a:lnTo>
                  <a:lnTo>
                    <a:pt x="4029" y="50486"/>
                  </a:lnTo>
                  <a:lnTo>
                    <a:pt x="20453" y="84410"/>
                  </a:lnTo>
                  <a:lnTo>
                    <a:pt x="41367" y="112979"/>
                  </a:lnTo>
                  <a:lnTo>
                    <a:pt x="41199" y="122220"/>
                  </a:lnTo>
                  <a:lnTo>
                    <a:pt x="40166" y="127648"/>
                  </a:lnTo>
                  <a:lnTo>
                    <a:pt x="35256" y="135560"/>
                  </a:lnTo>
                  <a:lnTo>
                    <a:pt x="31970" y="138658"/>
                  </a:lnTo>
                  <a:lnTo>
                    <a:pt x="22675" y="142099"/>
                  </a:lnTo>
                  <a:lnTo>
                    <a:pt x="13605" y="142924"/>
                  </a:lnTo>
                  <a:lnTo>
                    <a:pt x="0" y="1321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1" name="SMARTInkShape-1548"/>
            <p:cNvSpPr/>
            <p:nvPr>
              <p:custDataLst>
                <p:tags r:id="rId73"/>
              </p:custDataLst>
            </p:nvPr>
          </p:nvSpPr>
          <p:spPr>
            <a:xfrm>
              <a:off x="9518914" y="699966"/>
              <a:ext cx="74322" cy="109528"/>
            </a:xfrm>
            <a:custGeom>
              <a:avLst/>
              <a:gdLst/>
              <a:ahLst/>
              <a:cxnLst/>
              <a:rect l="0" t="0" r="0" b="0"/>
              <a:pathLst>
                <a:path w="74322" h="109528">
                  <a:moveTo>
                    <a:pt x="6086" y="36634"/>
                  </a:moveTo>
                  <a:lnTo>
                    <a:pt x="6086" y="36634"/>
                  </a:lnTo>
                  <a:lnTo>
                    <a:pt x="17021" y="36634"/>
                  </a:lnTo>
                  <a:lnTo>
                    <a:pt x="9710" y="42409"/>
                  </a:lnTo>
                  <a:lnTo>
                    <a:pt x="7696" y="48843"/>
                  </a:lnTo>
                  <a:lnTo>
                    <a:pt x="4267" y="93081"/>
                  </a:lnTo>
                  <a:lnTo>
                    <a:pt x="631" y="108932"/>
                  </a:lnTo>
                  <a:lnTo>
                    <a:pt x="334" y="109527"/>
                  </a:lnTo>
                  <a:lnTo>
                    <a:pt x="134" y="109218"/>
                  </a:lnTo>
                  <a:lnTo>
                    <a:pt x="0" y="108307"/>
                  </a:lnTo>
                  <a:lnTo>
                    <a:pt x="9466" y="64197"/>
                  </a:lnTo>
                  <a:lnTo>
                    <a:pt x="30450" y="17200"/>
                  </a:lnTo>
                  <a:lnTo>
                    <a:pt x="42390" y="1791"/>
                  </a:lnTo>
                  <a:lnTo>
                    <a:pt x="46515" y="0"/>
                  </a:lnTo>
                  <a:lnTo>
                    <a:pt x="50676" y="217"/>
                  </a:lnTo>
                  <a:lnTo>
                    <a:pt x="54863" y="1772"/>
                  </a:lnTo>
                  <a:lnTo>
                    <a:pt x="61397" y="7264"/>
                  </a:lnTo>
                  <a:lnTo>
                    <a:pt x="64126" y="10704"/>
                  </a:lnTo>
                  <a:lnTo>
                    <a:pt x="72870" y="44526"/>
                  </a:lnTo>
                  <a:lnTo>
                    <a:pt x="74321" y="67665"/>
                  </a:lnTo>
                  <a:lnTo>
                    <a:pt x="69586" y="106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2" name="SMARTInkShape-1549"/>
            <p:cNvSpPr/>
            <p:nvPr>
              <p:custDataLst>
                <p:tags r:id="rId74"/>
              </p:custDataLst>
            </p:nvPr>
          </p:nvSpPr>
          <p:spPr>
            <a:xfrm>
              <a:off x="9416190" y="723900"/>
              <a:ext cx="61356" cy="96202"/>
            </a:xfrm>
            <a:custGeom>
              <a:avLst/>
              <a:gdLst/>
              <a:ahLst/>
              <a:cxnLst/>
              <a:rect l="0" t="0" r="0" b="0"/>
              <a:pathLst>
                <a:path w="61356" h="96202">
                  <a:moveTo>
                    <a:pt x="58010" y="19050"/>
                  </a:moveTo>
                  <a:lnTo>
                    <a:pt x="58010" y="19050"/>
                  </a:lnTo>
                  <a:lnTo>
                    <a:pt x="58010" y="12308"/>
                  </a:lnTo>
                  <a:lnTo>
                    <a:pt x="55893" y="9616"/>
                  </a:lnTo>
                  <a:lnTo>
                    <a:pt x="47897" y="4744"/>
                  </a:lnTo>
                  <a:lnTo>
                    <a:pt x="35407" y="5871"/>
                  </a:lnTo>
                  <a:lnTo>
                    <a:pt x="22564" y="11076"/>
                  </a:lnTo>
                  <a:lnTo>
                    <a:pt x="14505" y="18093"/>
                  </a:lnTo>
                  <a:lnTo>
                    <a:pt x="2630" y="36719"/>
                  </a:lnTo>
                  <a:lnTo>
                    <a:pt x="0" y="52068"/>
                  </a:lnTo>
                  <a:lnTo>
                    <a:pt x="1888" y="67591"/>
                  </a:lnTo>
                  <a:lnTo>
                    <a:pt x="7431" y="81546"/>
                  </a:lnTo>
                  <a:lnTo>
                    <a:pt x="16481" y="91041"/>
                  </a:lnTo>
                  <a:lnTo>
                    <a:pt x="21857" y="94561"/>
                  </a:lnTo>
                  <a:lnTo>
                    <a:pt x="26852" y="96201"/>
                  </a:lnTo>
                  <a:lnTo>
                    <a:pt x="36166" y="96143"/>
                  </a:lnTo>
                  <a:lnTo>
                    <a:pt x="46891" y="90003"/>
                  </a:lnTo>
                  <a:lnTo>
                    <a:pt x="52712" y="85402"/>
                  </a:lnTo>
                  <a:lnTo>
                    <a:pt x="59183" y="70882"/>
                  </a:lnTo>
                  <a:lnTo>
                    <a:pt x="61355" y="54081"/>
                  </a:lnTo>
                  <a:lnTo>
                    <a:pt x="59966" y="39558"/>
                  </a:lnTo>
                  <a:lnTo>
                    <a:pt x="51848" y="19482"/>
                  </a:lnTo>
                  <a:lnTo>
                    <a:pt x="44452" y="10305"/>
                  </a:lnTo>
                  <a:lnTo>
                    <a:pt x="326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3" name="SMARTInkShape-1550"/>
            <p:cNvSpPr/>
            <p:nvPr>
              <p:custDataLst>
                <p:tags r:id="rId75"/>
              </p:custDataLst>
            </p:nvPr>
          </p:nvSpPr>
          <p:spPr>
            <a:xfrm>
              <a:off x="9346105" y="695430"/>
              <a:ext cx="70946" cy="130071"/>
            </a:xfrm>
            <a:custGeom>
              <a:avLst/>
              <a:gdLst/>
              <a:ahLst/>
              <a:cxnLst/>
              <a:rect l="0" t="0" r="0" b="0"/>
              <a:pathLst>
                <a:path w="70946" h="130071">
                  <a:moveTo>
                    <a:pt x="70945" y="9420"/>
                  </a:moveTo>
                  <a:lnTo>
                    <a:pt x="70945" y="9420"/>
                  </a:lnTo>
                  <a:lnTo>
                    <a:pt x="62106" y="582"/>
                  </a:lnTo>
                  <a:lnTo>
                    <a:pt x="59408" y="0"/>
                  </a:lnTo>
                  <a:lnTo>
                    <a:pt x="52648" y="1235"/>
                  </a:lnTo>
                  <a:lnTo>
                    <a:pt x="40908" y="9268"/>
                  </a:lnTo>
                  <a:lnTo>
                    <a:pt x="28492" y="20586"/>
                  </a:lnTo>
                  <a:lnTo>
                    <a:pt x="7996" y="55919"/>
                  </a:lnTo>
                  <a:lnTo>
                    <a:pt x="1104" y="74066"/>
                  </a:lnTo>
                  <a:lnTo>
                    <a:pt x="0" y="103520"/>
                  </a:lnTo>
                  <a:lnTo>
                    <a:pt x="3894" y="110959"/>
                  </a:lnTo>
                  <a:lnTo>
                    <a:pt x="17625" y="121106"/>
                  </a:lnTo>
                  <a:lnTo>
                    <a:pt x="39195" y="130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8" name="SMARTInkShape-Group313"/>
          <p:cNvGrpSpPr/>
          <p:nvPr/>
        </p:nvGrpSpPr>
        <p:grpSpPr>
          <a:xfrm>
            <a:off x="8788400" y="641350"/>
            <a:ext cx="101601" cy="165101"/>
            <a:chOff x="8788400" y="641350"/>
            <a:chExt cx="101601" cy="165101"/>
          </a:xfrm>
        </p:grpSpPr>
        <p:sp>
          <p:nvSpPr>
            <p:cNvPr id="485" name="SMARTInkShape-1551"/>
            <p:cNvSpPr/>
            <p:nvPr>
              <p:custDataLst>
                <p:tags r:id="rId58"/>
              </p:custDataLst>
            </p:nvPr>
          </p:nvSpPr>
          <p:spPr>
            <a:xfrm>
              <a:off x="8840884" y="661883"/>
              <a:ext cx="49117" cy="144568"/>
            </a:xfrm>
            <a:custGeom>
              <a:avLst/>
              <a:gdLst/>
              <a:ahLst/>
              <a:cxnLst/>
              <a:rect l="0" t="0" r="0" b="0"/>
              <a:pathLst>
                <a:path w="49117" h="144568">
                  <a:moveTo>
                    <a:pt x="49116" y="23917"/>
                  </a:moveTo>
                  <a:lnTo>
                    <a:pt x="49116" y="23917"/>
                  </a:lnTo>
                  <a:lnTo>
                    <a:pt x="49114" y="20546"/>
                  </a:lnTo>
                  <a:lnTo>
                    <a:pt x="42373" y="11708"/>
                  </a:lnTo>
                  <a:lnTo>
                    <a:pt x="28067" y="3523"/>
                  </a:lnTo>
                  <a:lnTo>
                    <a:pt x="13794" y="0"/>
                  </a:lnTo>
                  <a:lnTo>
                    <a:pt x="10046" y="917"/>
                  </a:lnTo>
                  <a:lnTo>
                    <a:pt x="3999" y="5698"/>
                  </a:lnTo>
                  <a:lnTo>
                    <a:pt x="841" y="12527"/>
                  </a:lnTo>
                  <a:lnTo>
                    <a:pt x="0" y="16324"/>
                  </a:lnTo>
                  <a:lnTo>
                    <a:pt x="2187" y="31780"/>
                  </a:lnTo>
                  <a:lnTo>
                    <a:pt x="10673" y="46394"/>
                  </a:lnTo>
                  <a:lnTo>
                    <a:pt x="40953" y="91088"/>
                  </a:lnTo>
                  <a:lnTo>
                    <a:pt x="45489" y="102454"/>
                  </a:lnTo>
                  <a:lnTo>
                    <a:pt x="47504" y="116913"/>
                  </a:lnTo>
                  <a:lnTo>
                    <a:pt x="45925" y="123309"/>
                  </a:lnTo>
                  <a:lnTo>
                    <a:pt x="38526" y="134178"/>
                  </a:lnTo>
                  <a:lnTo>
                    <a:pt x="17366" y="144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6" name="SMARTInkShape-1552"/>
            <p:cNvSpPr/>
            <p:nvPr>
              <p:custDataLst>
                <p:tags r:id="rId59"/>
              </p:custDataLst>
            </p:nvPr>
          </p:nvSpPr>
          <p:spPr>
            <a:xfrm>
              <a:off x="8788400" y="6413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2979" y="9329"/>
                  </a:lnTo>
                  <a:lnTo>
                    <a:pt x="1324" y="57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7" name="SMARTInkShape-1553"/>
            <p:cNvSpPr/>
            <p:nvPr>
              <p:custDataLst>
                <p:tags r:id="rId60"/>
              </p:custDataLst>
            </p:nvPr>
          </p:nvSpPr>
          <p:spPr>
            <a:xfrm>
              <a:off x="8801100" y="7366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0"/>
                  </a:moveTo>
                  <a:lnTo>
                    <a:pt x="6350" y="0"/>
                  </a:lnTo>
                  <a:lnTo>
                    <a:pt x="6350" y="4706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4" name="SMARTInkShape-Group314"/>
          <p:cNvGrpSpPr/>
          <p:nvPr/>
        </p:nvGrpSpPr>
        <p:grpSpPr>
          <a:xfrm>
            <a:off x="7499348" y="556376"/>
            <a:ext cx="908053" cy="294525"/>
            <a:chOff x="7499348" y="556376"/>
            <a:chExt cx="908053" cy="294525"/>
          </a:xfrm>
        </p:grpSpPr>
        <p:sp>
          <p:nvSpPr>
            <p:cNvPr id="489" name="SMARTInkShape-1554"/>
            <p:cNvSpPr/>
            <p:nvPr>
              <p:custDataLst>
                <p:tags r:id="rId53"/>
              </p:custDataLst>
            </p:nvPr>
          </p:nvSpPr>
          <p:spPr>
            <a:xfrm>
              <a:off x="8375650" y="781050"/>
              <a:ext cx="31751" cy="69851"/>
            </a:xfrm>
            <a:custGeom>
              <a:avLst/>
              <a:gdLst/>
              <a:ahLst/>
              <a:cxnLst/>
              <a:rect l="0" t="0" r="0" b="0"/>
              <a:pathLst>
                <a:path w="31751" h="69851">
                  <a:moveTo>
                    <a:pt x="31750" y="0"/>
                  </a:moveTo>
                  <a:lnTo>
                    <a:pt x="31750" y="0"/>
                  </a:lnTo>
                  <a:lnTo>
                    <a:pt x="29868" y="28893"/>
                  </a:lnTo>
                  <a:lnTo>
                    <a:pt x="28379" y="34079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0" name="SMARTInkShape-1555"/>
            <p:cNvSpPr/>
            <p:nvPr>
              <p:custDataLst>
                <p:tags r:id="rId54"/>
              </p:custDataLst>
            </p:nvPr>
          </p:nvSpPr>
          <p:spPr>
            <a:xfrm>
              <a:off x="8232840" y="589906"/>
              <a:ext cx="136461" cy="222717"/>
            </a:xfrm>
            <a:custGeom>
              <a:avLst/>
              <a:gdLst/>
              <a:ahLst/>
              <a:cxnLst/>
              <a:rect l="0" t="0" r="0" b="0"/>
              <a:pathLst>
                <a:path w="136461" h="222717">
                  <a:moveTo>
                    <a:pt x="85660" y="26044"/>
                  </a:moveTo>
                  <a:lnTo>
                    <a:pt x="85660" y="26044"/>
                  </a:lnTo>
                  <a:lnTo>
                    <a:pt x="76821" y="2900"/>
                  </a:lnTo>
                  <a:lnTo>
                    <a:pt x="74828" y="737"/>
                  </a:lnTo>
                  <a:lnTo>
                    <a:pt x="72795" y="0"/>
                  </a:lnTo>
                  <a:lnTo>
                    <a:pt x="70732" y="215"/>
                  </a:lnTo>
                  <a:lnTo>
                    <a:pt x="48557" y="34635"/>
                  </a:lnTo>
                  <a:lnTo>
                    <a:pt x="31007" y="74987"/>
                  </a:lnTo>
                  <a:lnTo>
                    <a:pt x="17166" y="117086"/>
                  </a:lnTo>
                  <a:lnTo>
                    <a:pt x="6618" y="163345"/>
                  </a:lnTo>
                  <a:lnTo>
                    <a:pt x="3572" y="200688"/>
                  </a:lnTo>
                  <a:lnTo>
                    <a:pt x="7077" y="213260"/>
                  </a:lnTo>
                  <a:lnTo>
                    <a:pt x="9989" y="218588"/>
                  </a:lnTo>
                  <a:lnTo>
                    <a:pt x="14752" y="221434"/>
                  </a:lnTo>
                  <a:lnTo>
                    <a:pt x="27569" y="222716"/>
                  </a:lnTo>
                  <a:lnTo>
                    <a:pt x="33527" y="220658"/>
                  </a:lnTo>
                  <a:lnTo>
                    <a:pt x="43910" y="212728"/>
                  </a:lnTo>
                  <a:lnTo>
                    <a:pt x="69553" y="174240"/>
                  </a:lnTo>
                  <a:lnTo>
                    <a:pt x="78301" y="146154"/>
                  </a:lnTo>
                  <a:lnTo>
                    <a:pt x="84206" y="102529"/>
                  </a:lnTo>
                  <a:lnTo>
                    <a:pt x="83962" y="57302"/>
                  </a:lnTo>
                  <a:lnTo>
                    <a:pt x="75436" y="27231"/>
                  </a:lnTo>
                  <a:lnTo>
                    <a:pt x="67945" y="16459"/>
                  </a:lnTo>
                  <a:lnTo>
                    <a:pt x="58031" y="11200"/>
                  </a:lnTo>
                  <a:lnTo>
                    <a:pt x="52424" y="9798"/>
                  </a:lnTo>
                  <a:lnTo>
                    <a:pt x="24307" y="17938"/>
                  </a:lnTo>
                  <a:lnTo>
                    <a:pt x="10649" y="28086"/>
                  </a:lnTo>
                  <a:lnTo>
                    <a:pt x="6020" y="33755"/>
                  </a:lnTo>
                  <a:lnTo>
                    <a:pt x="875" y="49462"/>
                  </a:lnTo>
                  <a:lnTo>
                    <a:pt x="0" y="66791"/>
                  </a:lnTo>
                  <a:lnTo>
                    <a:pt x="4315" y="81548"/>
                  </a:lnTo>
                  <a:lnTo>
                    <a:pt x="10968" y="87036"/>
                  </a:lnTo>
                  <a:lnTo>
                    <a:pt x="31532" y="95014"/>
                  </a:lnTo>
                  <a:lnTo>
                    <a:pt x="60763" y="96731"/>
                  </a:lnTo>
                  <a:lnTo>
                    <a:pt x="107605" y="87331"/>
                  </a:lnTo>
                  <a:lnTo>
                    <a:pt x="136460" y="83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1" name="SMARTInkShape-1556"/>
            <p:cNvSpPr/>
            <p:nvPr>
              <p:custDataLst>
                <p:tags r:id="rId55"/>
              </p:custDataLst>
            </p:nvPr>
          </p:nvSpPr>
          <p:spPr>
            <a:xfrm>
              <a:off x="8032750" y="7937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13582" y="5467"/>
                  </a:lnTo>
                  <a:lnTo>
                    <a:pt x="12962" y="9459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2" name="SMARTInkShape-1557"/>
            <p:cNvSpPr/>
            <p:nvPr>
              <p:custDataLst>
                <p:tags r:id="rId56"/>
              </p:custDataLst>
            </p:nvPr>
          </p:nvSpPr>
          <p:spPr>
            <a:xfrm>
              <a:off x="7621788" y="556376"/>
              <a:ext cx="372863" cy="250341"/>
            </a:xfrm>
            <a:custGeom>
              <a:avLst/>
              <a:gdLst/>
              <a:ahLst/>
              <a:cxnLst/>
              <a:rect l="0" t="0" r="0" b="0"/>
              <a:pathLst>
                <a:path w="372863" h="250341">
                  <a:moveTo>
                    <a:pt x="68062" y="173874"/>
                  </a:moveTo>
                  <a:lnTo>
                    <a:pt x="68062" y="173874"/>
                  </a:lnTo>
                  <a:lnTo>
                    <a:pt x="71432" y="170503"/>
                  </a:lnTo>
                  <a:lnTo>
                    <a:pt x="71206" y="163204"/>
                  </a:lnTo>
                  <a:lnTo>
                    <a:pt x="68048" y="153609"/>
                  </a:lnTo>
                  <a:lnTo>
                    <a:pt x="58336" y="140980"/>
                  </a:lnTo>
                  <a:lnTo>
                    <a:pt x="50569" y="135030"/>
                  </a:lnTo>
                  <a:lnTo>
                    <a:pt x="42412" y="131916"/>
                  </a:lnTo>
                  <a:lnTo>
                    <a:pt x="38263" y="131085"/>
                  </a:lnTo>
                  <a:lnTo>
                    <a:pt x="34084" y="132648"/>
                  </a:lnTo>
                  <a:lnTo>
                    <a:pt x="21463" y="144961"/>
                  </a:lnTo>
                  <a:lnTo>
                    <a:pt x="13013" y="156085"/>
                  </a:lnTo>
                  <a:lnTo>
                    <a:pt x="1868" y="192859"/>
                  </a:lnTo>
                  <a:lnTo>
                    <a:pt x="0" y="211563"/>
                  </a:lnTo>
                  <a:lnTo>
                    <a:pt x="2064" y="221434"/>
                  </a:lnTo>
                  <a:lnTo>
                    <a:pt x="4308" y="224631"/>
                  </a:lnTo>
                  <a:lnTo>
                    <a:pt x="7215" y="226762"/>
                  </a:lnTo>
                  <a:lnTo>
                    <a:pt x="10563" y="228183"/>
                  </a:lnTo>
                  <a:lnTo>
                    <a:pt x="18048" y="227880"/>
                  </a:lnTo>
                  <a:lnTo>
                    <a:pt x="22020" y="226811"/>
                  </a:lnTo>
                  <a:lnTo>
                    <a:pt x="30194" y="219979"/>
                  </a:lnTo>
                  <a:lnTo>
                    <a:pt x="38968" y="207996"/>
                  </a:lnTo>
                  <a:lnTo>
                    <a:pt x="40199" y="205089"/>
                  </a:lnTo>
                  <a:lnTo>
                    <a:pt x="41726" y="203150"/>
                  </a:lnTo>
                  <a:lnTo>
                    <a:pt x="45304" y="200997"/>
                  </a:lnTo>
                  <a:lnTo>
                    <a:pt x="46539" y="201128"/>
                  </a:lnTo>
                  <a:lnTo>
                    <a:pt x="47364" y="201921"/>
                  </a:lnTo>
                  <a:lnTo>
                    <a:pt x="53159" y="220345"/>
                  </a:lnTo>
                  <a:lnTo>
                    <a:pt x="58443" y="246969"/>
                  </a:lnTo>
                  <a:lnTo>
                    <a:pt x="60945" y="249415"/>
                  </a:lnTo>
                  <a:lnTo>
                    <a:pt x="64022" y="250340"/>
                  </a:lnTo>
                  <a:lnTo>
                    <a:pt x="67486" y="250252"/>
                  </a:lnTo>
                  <a:lnTo>
                    <a:pt x="76978" y="244509"/>
                  </a:lnTo>
                  <a:lnTo>
                    <a:pt x="87548" y="233489"/>
                  </a:lnTo>
                  <a:lnTo>
                    <a:pt x="113545" y="187622"/>
                  </a:lnTo>
                  <a:lnTo>
                    <a:pt x="132464" y="141922"/>
                  </a:lnTo>
                  <a:lnTo>
                    <a:pt x="145302" y="101397"/>
                  </a:lnTo>
                  <a:lnTo>
                    <a:pt x="154632" y="57801"/>
                  </a:lnTo>
                  <a:lnTo>
                    <a:pt x="163269" y="15950"/>
                  </a:lnTo>
                  <a:lnTo>
                    <a:pt x="168399" y="0"/>
                  </a:lnTo>
                  <a:lnTo>
                    <a:pt x="154393" y="37394"/>
                  </a:lnTo>
                  <a:lnTo>
                    <a:pt x="146872" y="81930"/>
                  </a:lnTo>
                  <a:lnTo>
                    <a:pt x="140880" y="124210"/>
                  </a:lnTo>
                  <a:lnTo>
                    <a:pt x="140379" y="160771"/>
                  </a:lnTo>
                  <a:lnTo>
                    <a:pt x="145803" y="204413"/>
                  </a:lnTo>
                  <a:lnTo>
                    <a:pt x="147405" y="206933"/>
                  </a:lnTo>
                  <a:lnTo>
                    <a:pt x="149886" y="207202"/>
                  </a:lnTo>
                  <a:lnTo>
                    <a:pt x="156404" y="203739"/>
                  </a:lnTo>
                  <a:lnTo>
                    <a:pt x="162123" y="195614"/>
                  </a:lnTo>
                  <a:lnTo>
                    <a:pt x="179052" y="162734"/>
                  </a:lnTo>
                  <a:lnTo>
                    <a:pt x="180891" y="155517"/>
                  </a:lnTo>
                  <a:lnTo>
                    <a:pt x="181381" y="154581"/>
                  </a:lnTo>
                  <a:lnTo>
                    <a:pt x="181709" y="154662"/>
                  </a:lnTo>
                  <a:lnTo>
                    <a:pt x="182168" y="164889"/>
                  </a:lnTo>
                  <a:lnTo>
                    <a:pt x="177294" y="205841"/>
                  </a:lnTo>
                  <a:lnTo>
                    <a:pt x="181252" y="222622"/>
                  </a:lnTo>
                  <a:lnTo>
                    <a:pt x="183033" y="225423"/>
                  </a:lnTo>
                  <a:lnTo>
                    <a:pt x="184926" y="227290"/>
                  </a:lnTo>
                  <a:lnTo>
                    <a:pt x="187599" y="227829"/>
                  </a:lnTo>
                  <a:lnTo>
                    <a:pt x="194333" y="226547"/>
                  </a:lnTo>
                  <a:lnTo>
                    <a:pt x="209446" y="215610"/>
                  </a:lnTo>
                  <a:lnTo>
                    <a:pt x="216885" y="208191"/>
                  </a:lnTo>
                  <a:lnTo>
                    <a:pt x="225789" y="194196"/>
                  </a:lnTo>
                  <a:lnTo>
                    <a:pt x="228238" y="193489"/>
                  </a:lnTo>
                  <a:lnTo>
                    <a:pt x="244064" y="191587"/>
                  </a:lnTo>
                  <a:lnTo>
                    <a:pt x="263360" y="182807"/>
                  </a:lnTo>
                  <a:lnTo>
                    <a:pt x="292106" y="162571"/>
                  </a:lnTo>
                  <a:lnTo>
                    <a:pt x="303621" y="147712"/>
                  </a:lnTo>
                  <a:lnTo>
                    <a:pt x="308607" y="132111"/>
                  </a:lnTo>
                  <a:lnTo>
                    <a:pt x="307447" y="130510"/>
                  </a:lnTo>
                  <a:lnTo>
                    <a:pt x="302396" y="126849"/>
                  </a:lnTo>
                  <a:lnTo>
                    <a:pt x="299779" y="126296"/>
                  </a:lnTo>
                  <a:lnTo>
                    <a:pt x="297329" y="126633"/>
                  </a:lnTo>
                  <a:lnTo>
                    <a:pt x="292020" y="129595"/>
                  </a:lnTo>
                  <a:lnTo>
                    <a:pt x="284956" y="135615"/>
                  </a:lnTo>
                  <a:lnTo>
                    <a:pt x="276417" y="153679"/>
                  </a:lnTo>
                  <a:lnTo>
                    <a:pt x="272789" y="173535"/>
                  </a:lnTo>
                  <a:lnTo>
                    <a:pt x="275704" y="184542"/>
                  </a:lnTo>
                  <a:lnTo>
                    <a:pt x="278457" y="189453"/>
                  </a:lnTo>
                  <a:lnTo>
                    <a:pt x="287159" y="196790"/>
                  </a:lnTo>
                  <a:lnTo>
                    <a:pt x="292444" y="199735"/>
                  </a:lnTo>
                  <a:lnTo>
                    <a:pt x="316736" y="203879"/>
                  </a:lnTo>
                  <a:lnTo>
                    <a:pt x="372862" y="1992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3" name="SMARTInkShape-1558"/>
            <p:cNvSpPr/>
            <p:nvPr>
              <p:custDataLst>
                <p:tags r:id="rId57"/>
              </p:custDataLst>
            </p:nvPr>
          </p:nvSpPr>
          <p:spPr>
            <a:xfrm>
              <a:off x="7499348" y="670612"/>
              <a:ext cx="95253" cy="147582"/>
            </a:xfrm>
            <a:custGeom>
              <a:avLst/>
              <a:gdLst/>
              <a:ahLst/>
              <a:cxnLst/>
              <a:rect l="0" t="0" r="0" b="0"/>
              <a:pathLst>
                <a:path w="95253" h="147582">
                  <a:moveTo>
                    <a:pt x="2" y="8838"/>
                  </a:moveTo>
                  <a:lnTo>
                    <a:pt x="2" y="8838"/>
                  </a:lnTo>
                  <a:lnTo>
                    <a:pt x="0" y="5467"/>
                  </a:lnTo>
                  <a:lnTo>
                    <a:pt x="1883" y="1930"/>
                  </a:lnTo>
                  <a:lnTo>
                    <a:pt x="3372" y="0"/>
                  </a:lnTo>
                  <a:lnTo>
                    <a:pt x="4366" y="124"/>
                  </a:lnTo>
                  <a:lnTo>
                    <a:pt x="5028" y="1617"/>
                  </a:lnTo>
                  <a:lnTo>
                    <a:pt x="5469" y="4024"/>
                  </a:lnTo>
                  <a:lnTo>
                    <a:pt x="20580" y="32834"/>
                  </a:lnTo>
                  <a:lnTo>
                    <a:pt x="25156" y="77522"/>
                  </a:lnTo>
                  <a:lnTo>
                    <a:pt x="30744" y="121173"/>
                  </a:lnTo>
                  <a:lnTo>
                    <a:pt x="34823" y="141606"/>
                  </a:lnTo>
                  <a:lnTo>
                    <a:pt x="36622" y="145327"/>
                  </a:lnTo>
                  <a:lnTo>
                    <a:pt x="38526" y="147103"/>
                  </a:lnTo>
                  <a:lnTo>
                    <a:pt x="40501" y="147581"/>
                  </a:lnTo>
                  <a:lnTo>
                    <a:pt x="46459" y="140587"/>
                  </a:lnTo>
                  <a:lnTo>
                    <a:pt x="64472" y="102205"/>
                  </a:lnTo>
                  <a:lnTo>
                    <a:pt x="74449" y="56296"/>
                  </a:lnTo>
                  <a:lnTo>
                    <a:pt x="79131" y="32385"/>
                  </a:lnTo>
                  <a:lnTo>
                    <a:pt x="77974" y="23302"/>
                  </a:lnTo>
                  <a:lnTo>
                    <a:pt x="78794" y="20597"/>
                  </a:lnTo>
                  <a:lnTo>
                    <a:pt x="80752" y="18794"/>
                  </a:lnTo>
                  <a:lnTo>
                    <a:pt x="95252" y="15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6" name="SMARTInkShape-Group315"/>
          <p:cNvGrpSpPr/>
          <p:nvPr/>
        </p:nvGrpSpPr>
        <p:grpSpPr>
          <a:xfrm>
            <a:off x="5721350" y="527050"/>
            <a:ext cx="1421412" cy="316657"/>
            <a:chOff x="5721350" y="527050"/>
            <a:chExt cx="1421412" cy="316657"/>
          </a:xfrm>
        </p:grpSpPr>
        <p:sp>
          <p:nvSpPr>
            <p:cNvPr id="495" name="SMARTInkShape-1559"/>
            <p:cNvSpPr/>
            <p:nvPr>
              <p:custDataLst>
                <p:tags r:id="rId42"/>
              </p:custDataLst>
            </p:nvPr>
          </p:nvSpPr>
          <p:spPr>
            <a:xfrm>
              <a:off x="7062105" y="685305"/>
              <a:ext cx="80657" cy="114796"/>
            </a:xfrm>
            <a:custGeom>
              <a:avLst/>
              <a:gdLst/>
              <a:ahLst/>
              <a:cxnLst/>
              <a:rect l="0" t="0" r="0" b="0"/>
              <a:pathLst>
                <a:path w="80657" h="114796">
                  <a:moveTo>
                    <a:pt x="11795" y="51295"/>
                  </a:moveTo>
                  <a:lnTo>
                    <a:pt x="11795" y="51295"/>
                  </a:lnTo>
                  <a:lnTo>
                    <a:pt x="11090" y="61434"/>
                  </a:lnTo>
                  <a:lnTo>
                    <a:pt x="6768" y="78907"/>
                  </a:lnTo>
                  <a:lnTo>
                    <a:pt x="4914" y="99303"/>
                  </a:lnTo>
                  <a:lnTo>
                    <a:pt x="1132" y="108872"/>
                  </a:lnTo>
                  <a:lnTo>
                    <a:pt x="453" y="109435"/>
                  </a:lnTo>
                  <a:lnTo>
                    <a:pt x="0" y="109105"/>
                  </a:lnTo>
                  <a:lnTo>
                    <a:pt x="18903" y="62018"/>
                  </a:lnTo>
                  <a:lnTo>
                    <a:pt x="38586" y="19162"/>
                  </a:lnTo>
                  <a:lnTo>
                    <a:pt x="46984" y="8086"/>
                  </a:lnTo>
                  <a:lnTo>
                    <a:pt x="57773" y="811"/>
                  </a:lnTo>
                  <a:lnTo>
                    <a:pt x="62202" y="0"/>
                  </a:lnTo>
                  <a:lnTo>
                    <a:pt x="65861" y="871"/>
                  </a:lnTo>
                  <a:lnTo>
                    <a:pt x="69005" y="2862"/>
                  </a:lnTo>
                  <a:lnTo>
                    <a:pt x="74381" y="12601"/>
                  </a:lnTo>
                  <a:lnTo>
                    <a:pt x="79492" y="33950"/>
                  </a:lnTo>
                  <a:lnTo>
                    <a:pt x="80656" y="74097"/>
                  </a:lnTo>
                  <a:lnTo>
                    <a:pt x="68945" y="114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6" name="SMARTInkShape-1560"/>
            <p:cNvSpPr/>
            <p:nvPr>
              <p:custDataLst>
                <p:tags r:id="rId43"/>
              </p:custDataLst>
            </p:nvPr>
          </p:nvSpPr>
          <p:spPr>
            <a:xfrm>
              <a:off x="6934468" y="692150"/>
              <a:ext cx="103113" cy="116777"/>
            </a:xfrm>
            <a:custGeom>
              <a:avLst/>
              <a:gdLst/>
              <a:ahLst/>
              <a:cxnLst/>
              <a:rect l="0" t="0" r="0" b="0"/>
              <a:pathLst>
                <a:path w="103113" h="116777">
                  <a:moveTo>
                    <a:pt x="18782" y="25400"/>
                  </a:moveTo>
                  <a:lnTo>
                    <a:pt x="18782" y="25400"/>
                  </a:lnTo>
                  <a:lnTo>
                    <a:pt x="18782" y="18658"/>
                  </a:lnTo>
                  <a:lnTo>
                    <a:pt x="16901" y="13467"/>
                  </a:lnTo>
                  <a:lnTo>
                    <a:pt x="14418" y="8807"/>
                  </a:lnTo>
                  <a:lnTo>
                    <a:pt x="13315" y="4385"/>
                  </a:lnTo>
                  <a:lnTo>
                    <a:pt x="12315" y="4334"/>
                  </a:lnTo>
                  <a:lnTo>
                    <a:pt x="9322" y="8041"/>
                  </a:lnTo>
                  <a:lnTo>
                    <a:pt x="7042" y="18062"/>
                  </a:lnTo>
                  <a:lnTo>
                    <a:pt x="2795" y="65576"/>
                  </a:lnTo>
                  <a:lnTo>
                    <a:pt x="0" y="107575"/>
                  </a:lnTo>
                  <a:lnTo>
                    <a:pt x="616" y="111933"/>
                  </a:lnTo>
                  <a:lnTo>
                    <a:pt x="1733" y="114839"/>
                  </a:lnTo>
                  <a:lnTo>
                    <a:pt x="3182" y="116776"/>
                  </a:lnTo>
                  <a:lnTo>
                    <a:pt x="5560" y="116656"/>
                  </a:lnTo>
                  <a:lnTo>
                    <a:pt x="11965" y="112760"/>
                  </a:lnTo>
                  <a:lnTo>
                    <a:pt x="46902" y="74325"/>
                  </a:lnTo>
                  <a:lnTo>
                    <a:pt x="48112" y="74244"/>
                  </a:lnTo>
                  <a:lnTo>
                    <a:pt x="48918" y="74896"/>
                  </a:lnTo>
                  <a:lnTo>
                    <a:pt x="52201" y="87962"/>
                  </a:lnTo>
                  <a:lnTo>
                    <a:pt x="53761" y="90391"/>
                  </a:lnTo>
                  <a:lnTo>
                    <a:pt x="58352" y="106544"/>
                  </a:lnTo>
                  <a:lnTo>
                    <a:pt x="59979" y="109129"/>
                  </a:lnTo>
                  <a:lnTo>
                    <a:pt x="61770" y="110147"/>
                  </a:lnTo>
                  <a:lnTo>
                    <a:pt x="63668" y="110120"/>
                  </a:lnTo>
                  <a:lnTo>
                    <a:pt x="65640" y="109397"/>
                  </a:lnTo>
                  <a:lnTo>
                    <a:pt x="75155" y="101637"/>
                  </a:lnTo>
                  <a:lnTo>
                    <a:pt x="90308" y="81303"/>
                  </a:lnTo>
                  <a:lnTo>
                    <a:pt x="103112" y="43894"/>
                  </a:lnTo>
                  <a:lnTo>
                    <a:pt x="101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7" name="SMARTInkShape-1561"/>
            <p:cNvSpPr/>
            <p:nvPr>
              <p:custDataLst>
                <p:tags r:id="rId44"/>
              </p:custDataLst>
            </p:nvPr>
          </p:nvSpPr>
          <p:spPr>
            <a:xfrm>
              <a:off x="6839958" y="712344"/>
              <a:ext cx="43443" cy="113202"/>
            </a:xfrm>
            <a:custGeom>
              <a:avLst/>
              <a:gdLst/>
              <a:ahLst/>
              <a:cxnLst/>
              <a:rect l="0" t="0" r="0" b="0"/>
              <a:pathLst>
                <a:path w="43443" h="113202">
                  <a:moveTo>
                    <a:pt x="43442" y="11556"/>
                  </a:moveTo>
                  <a:lnTo>
                    <a:pt x="43442" y="11556"/>
                  </a:lnTo>
                  <a:lnTo>
                    <a:pt x="43442" y="8185"/>
                  </a:lnTo>
                  <a:lnTo>
                    <a:pt x="41560" y="4648"/>
                  </a:lnTo>
                  <a:lnTo>
                    <a:pt x="40071" y="2718"/>
                  </a:lnTo>
                  <a:lnTo>
                    <a:pt x="34653" y="572"/>
                  </a:lnTo>
                  <a:lnTo>
                    <a:pt x="31232" y="0"/>
                  </a:lnTo>
                  <a:lnTo>
                    <a:pt x="25551" y="1246"/>
                  </a:lnTo>
                  <a:lnTo>
                    <a:pt x="23047" y="2566"/>
                  </a:lnTo>
                  <a:lnTo>
                    <a:pt x="12782" y="17908"/>
                  </a:lnTo>
                  <a:lnTo>
                    <a:pt x="1297" y="64734"/>
                  </a:lnTo>
                  <a:lnTo>
                    <a:pt x="0" y="99227"/>
                  </a:lnTo>
                  <a:lnTo>
                    <a:pt x="2497" y="109552"/>
                  </a:lnTo>
                  <a:lnTo>
                    <a:pt x="4857" y="112165"/>
                  </a:lnTo>
                  <a:lnTo>
                    <a:pt x="7840" y="113201"/>
                  </a:lnTo>
                  <a:lnTo>
                    <a:pt x="11241" y="113186"/>
                  </a:lnTo>
                  <a:lnTo>
                    <a:pt x="18782" y="107525"/>
                  </a:lnTo>
                  <a:lnTo>
                    <a:pt x="26132" y="97953"/>
                  </a:lnTo>
                  <a:lnTo>
                    <a:pt x="36599" y="70799"/>
                  </a:lnTo>
                  <a:lnTo>
                    <a:pt x="38880" y="61634"/>
                  </a:lnTo>
                  <a:lnTo>
                    <a:pt x="37652" y="43926"/>
                  </a:lnTo>
                  <a:lnTo>
                    <a:pt x="28735" y="16304"/>
                  </a:lnTo>
                  <a:lnTo>
                    <a:pt x="26582" y="13310"/>
                  </a:lnTo>
                  <a:lnTo>
                    <a:pt x="18042" y="11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8" name="SMARTInkShape-1562"/>
            <p:cNvSpPr/>
            <p:nvPr>
              <p:custDataLst>
                <p:tags r:id="rId45"/>
              </p:custDataLst>
            </p:nvPr>
          </p:nvSpPr>
          <p:spPr>
            <a:xfrm>
              <a:off x="6719468" y="705769"/>
              <a:ext cx="67708" cy="109552"/>
            </a:xfrm>
            <a:custGeom>
              <a:avLst/>
              <a:gdLst/>
              <a:ahLst/>
              <a:cxnLst/>
              <a:rect l="0" t="0" r="0" b="0"/>
              <a:pathLst>
                <a:path w="67708" h="109552">
                  <a:moveTo>
                    <a:pt x="17882" y="24481"/>
                  </a:moveTo>
                  <a:lnTo>
                    <a:pt x="17882" y="24481"/>
                  </a:lnTo>
                  <a:lnTo>
                    <a:pt x="17880" y="21110"/>
                  </a:lnTo>
                  <a:lnTo>
                    <a:pt x="18587" y="20117"/>
                  </a:lnTo>
                  <a:lnTo>
                    <a:pt x="19763" y="19455"/>
                  </a:lnTo>
                  <a:lnTo>
                    <a:pt x="21252" y="19014"/>
                  </a:lnTo>
                  <a:lnTo>
                    <a:pt x="21539" y="18014"/>
                  </a:lnTo>
                  <a:lnTo>
                    <a:pt x="19978" y="15021"/>
                  </a:lnTo>
                  <a:lnTo>
                    <a:pt x="19279" y="16058"/>
                  </a:lnTo>
                  <a:lnTo>
                    <a:pt x="12469" y="60017"/>
                  </a:lnTo>
                  <a:lnTo>
                    <a:pt x="585" y="107636"/>
                  </a:lnTo>
                  <a:lnTo>
                    <a:pt x="0" y="109551"/>
                  </a:lnTo>
                  <a:lnTo>
                    <a:pt x="14801" y="66866"/>
                  </a:lnTo>
                  <a:lnTo>
                    <a:pt x="34966" y="26021"/>
                  </a:lnTo>
                  <a:lnTo>
                    <a:pt x="51072" y="2207"/>
                  </a:lnTo>
                  <a:lnTo>
                    <a:pt x="54120" y="460"/>
                  </a:lnTo>
                  <a:lnTo>
                    <a:pt x="56857" y="0"/>
                  </a:lnTo>
                  <a:lnTo>
                    <a:pt x="59387" y="1810"/>
                  </a:lnTo>
                  <a:lnTo>
                    <a:pt x="64081" y="9466"/>
                  </a:lnTo>
                  <a:lnTo>
                    <a:pt x="67319" y="25677"/>
                  </a:lnTo>
                  <a:lnTo>
                    <a:pt x="67707" y="63915"/>
                  </a:lnTo>
                  <a:lnTo>
                    <a:pt x="55982" y="107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9" name="SMARTInkShape-1563"/>
            <p:cNvSpPr/>
            <p:nvPr>
              <p:custDataLst>
                <p:tags r:id="rId46"/>
              </p:custDataLst>
            </p:nvPr>
          </p:nvSpPr>
          <p:spPr>
            <a:xfrm>
              <a:off x="6626560" y="600856"/>
              <a:ext cx="55856" cy="222556"/>
            </a:xfrm>
            <a:custGeom>
              <a:avLst/>
              <a:gdLst/>
              <a:ahLst/>
              <a:cxnLst/>
              <a:rect l="0" t="0" r="0" b="0"/>
              <a:pathLst>
                <a:path w="55856" h="222556">
                  <a:moveTo>
                    <a:pt x="15540" y="46844"/>
                  </a:moveTo>
                  <a:lnTo>
                    <a:pt x="15540" y="46844"/>
                  </a:lnTo>
                  <a:lnTo>
                    <a:pt x="33185" y="0"/>
                  </a:lnTo>
                  <a:lnTo>
                    <a:pt x="32947" y="92"/>
                  </a:lnTo>
                  <a:lnTo>
                    <a:pt x="29243" y="8376"/>
                  </a:lnTo>
                  <a:lnTo>
                    <a:pt x="25629" y="20810"/>
                  </a:lnTo>
                  <a:lnTo>
                    <a:pt x="26287" y="61927"/>
                  </a:lnTo>
                  <a:lnTo>
                    <a:pt x="22967" y="105170"/>
                  </a:lnTo>
                  <a:lnTo>
                    <a:pt x="18732" y="144835"/>
                  </a:lnTo>
                  <a:lnTo>
                    <a:pt x="13114" y="184377"/>
                  </a:lnTo>
                  <a:lnTo>
                    <a:pt x="4896" y="218885"/>
                  </a:lnTo>
                  <a:lnTo>
                    <a:pt x="2800" y="221510"/>
                  </a:lnTo>
                  <a:lnTo>
                    <a:pt x="696" y="222555"/>
                  </a:lnTo>
                  <a:lnTo>
                    <a:pt x="0" y="219723"/>
                  </a:lnTo>
                  <a:lnTo>
                    <a:pt x="3096" y="199589"/>
                  </a:lnTo>
                  <a:lnTo>
                    <a:pt x="20366" y="152052"/>
                  </a:lnTo>
                  <a:lnTo>
                    <a:pt x="39315" y="105399"/>
                  </a:lnTo>
                  <a:lnTo>
                    <a:pt x="46333" y="98033"/>
                  </a:lnTo>
                  <a:lnTo>
                    <a:pt x="49474" y="97198"/>
                  </a:lnTo>
                  <a:lnTo>
                    <a:pt x="52274" y="98052"/>
                  </a:lnTo>
                  <a:lnTo>
                    <a:pt x="54845" y="100033"/>
                  </a:lnTo>
                  <a:lnTo>
                    <a:pt x="55855" y="104175"/>
                  </a:lnTo>
                  <a:lnTo>
                    <a:pt x="54071" y="135629"/>
                  </a:lnTo>
                  <a:lnTo>
                    <a:pt x="47026" y="154760"/>
                  </a:lnTo>
                  <a:lnTo>
                    <a:pt x="39372" y="167092"/>
                  </a:lnTo>
                  <a:lnTo>
                    <a:pt x="36367" y="169343"/>
                  </a:lnTo>
                  <a:lnTo>
                    <a:pt x="29265" y="171843"/>
                  </a:lnTo>
                  <a:lnTo>
                    <a:pt x="11602" y="173668"/>
                  </a:lnTo>
                  <a:lnTo>
                    <a:pt x="11504" y="174433"/>
                  </a:lnTo>
                  <a:lnTo>
                    <a:pt x="13276" y="177163"/>
                  </a:lnTo>
                  <a:lnTo>
                    <a:pt x="16415" y="178847"/>
                  </a:lnTo>
                  <a:lnTo>
                    <a:pt x="18240" y="179296"/>
                  </a:lnTo>
                  <a:lnTo>
                    <a:pt x="24181" y="183299"/>
                  </a:lnTo>
                  <a:lnTo>
                    <a:pt x="36167" y="195337"/>
                  </a:lnTo>
                  <a:lnTo>
                    <a:pt x="47290" y="2119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0" name="SMARTInkShape-1564"/>
            <p:cNvSpPr/>
            <p:nvPr>
              <p:custDataLst>
                <p:tags r:id="rId47"/>
              </p:custDataLst>
            </p:nvPr>
          </p:nvSpPr>
          <p:spPr>
            <a:xfrm>
              <a:off x="6528069" y="717550"/>
              <a:ext cx="63232" cy="98088"/>
            </a:xfrm>
            <a:custGeom>
              <a:avLst/>
              <a:gdLst/>
              <a:ahLst/>
              <a:cxnLst/>
              <a:rect l="0" t="0" r="0" b="0"/>
              <a:pathLst>
                <a:path w="63232" h="98088">
                  <a:moveTo>
                    <a:pt x="12431" y="0"/>
                  </a:moveTo>
                  <a:lnTo>
                    <a:pt x="12431" y="0"/>
                  </a:lnTo>
                  <a:lnTo>
                    <a:pt x="15801" y="0"/>
                  </a:lnTo>
                  <a:lnTo>
                    <a:pt x="16088" y="1411"/>
                  </a:lnTo>
                  <a:lnTo>
                    <a:pt x="8188" y="43447"/>
                  </a:lnTo>
                  <a:lnTo>
                    <a:pt x="2793" y="89744"/>
                  </a:lnTo>
                  <a:lnTo>
                    <a:pt x="638" y="98087"/>
                  </a:lnTo>
                  <a:lnTo>
                    <a:pt x="0" y="87075"/>
                  </a:lnTo>
                  <a:lnTo>
                    <a:pt x="14060" y="41801"/>
                  </a:lnTo>
                  <a:lnTo>
                    <a:pt x="24123" y="20147"/>
                  </a:lnTo>
                  <a:lnTo>
                    <a:pt x="31974" y="10600"/>
                  </a:lnTo>
                  <a:lnTo>
                    <a:pt x="36043" y="7067"/>
                  </a:lnTo>
                  <a:lnTo>
                    <a:pt x="40167" y="6122"/>
                  </a:lnTo>
                  <a:lnTo>
                    <a:pt x="44327" y="6904"/>
                  </a:lnTo>
                  <a:lnTo>
                    <a:pt x="48511" y="8836"/>
                  </a:lnTo>
                  <a:lnTo>
                    <a:pt x="55042" y="14746"/>
                  </a:lnTo>
                  <a:lnTo>
                    <a:pt x="57772" y="18297"/>
                  </a:lnTo>
                  <a:lnTo>
                    <a:pt x="61612" y="40150"/>
                  </a:lnTo>
                  <a:lnTo>
                    <a:pt x="6323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1" name="SMARTInkShape-1565"/>
            <p:cNvSpPr/>
            <p:nvPr>
              <p:custDataLst>
                <p:tags r:id="rId48"/>
              </p:custDataLst>
            </p:nvPr>
          </p:nvSpPr>
          <p:spPr>
            <a:xfrm>
              <a:off x="6378906" y="692150"/>
              <a:ext cx="129845" cy="122935"/>
            </a:xfrm>
            <a:custGeom>
              <a:avLst/>
              <a:gdLst/>
              <a:ahLst/>
              <a:cxnLst/>
              <a:rect l="0" t="0" r="0" b="0"/>
              <a:pathLst>
                <a:path w="129845" h="122935">
                  <a:moveTo>
                    <a:pt x="21894" y="0"/>
                  </a:moveTo>
                  <a:lnTo>
                    <a:pt x="21894" y="0"/>
                  </a:lnTo>
                  <a:lnTo>
                    <a:pt x="18523" y="0"/>
                  </a:lnTo>
                  <a:lnTo>
                    <a:pt x="14987" y="3763"/>
                  </a:lnTo>
                  <a:lnTo>
                    <a:pt x="6967" y="21048"/>
                  </a:lnTo>
                  <a:lnTo>
                    <a:pt x="0" y="53573"/>
                  </a:lnTo>
                  <a:lnTo>
                    <a:pt x="3913" y="99300"/>
                  </a:lnTo>
                  <a:lnTo>
                    <a:pt x="9434" y="113278"/>
                  </a:lnTo>
                  <a:lnTo>
                    <a:pt x="12882" y="117852"/>
                  </a:lnTo>
                  <a:lnTo>
                    <a:pt x="20476" y="122934"/>
                  </a:lnTo>
                  <a:lnTo>
                    <a:pt x="25182" y="122878"/>
                  </a:lnTo>
                  <a:lnTo>
                    <a:pt x="36056" y="119053"/>
                  </a:lnTo>
                  <a:lnTo>
                    <a:pt x="46062" y="108887"/>
                  </a:lnTo>
                  <a:lnTo>
                    <a:pt x="67592" y="74912"/>
                  </a:lnTo>
                  <a:lnTo>
                    <a:pt x="77946" y="32363"/>
                  </a:lnTo>
                  <a:lnTo>
                    <a:pt x="78719" y="24014"/>
                  </a:lnTo>
                  <a:lnTo>
                    <a:pt x="78827" y="23770"/>
                  </a:lnTo>
                  <a:lnTo>
                    <a:pt x="85502" y="66558"/>
                  </a:lnTo>
                  <a:lnTo>
                    <a:pt x="90992" y="87925"/>
                  </a:lnTo>
                  <a:lnTo>
                    <a:pt x="97525" y="101166"/>
                  </a:lnTo>
                  <a:lnTo>
                    <a:pt x="107013" y="110344"/>
                  </a:lnTo>
                  <a:lnTo>
                    <a:pt x="129844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2" name="SMARTInkShape-1566"/>
            <p:cNvSpPr/>
            <p:nvPr>
              <p:custDataLst>
                <p:tags r:id="rId49"/>
              </p:custDataLst>
            </p:nvPr>
          </p:nvSpPr>
          <p:spPr>
            <a:xfrm>
              <a:off x="5970464" y="711200"/>
              <a:ext cx="201737" cy="105318"/>
            </a:xfrm>
            <a:custGeom>
              <a:avLst/>
              <a:gdLst/>
              <a:ahLst/>
              <a:cxnLst/>
              <a:rect l="0" t="0" r="0" b="0"/>
              <a:pathLst>
                <a:path w="201737" h="105318">
                  <a:moveTo>
                    <a:pt x="4886" y="0"/>
                  </a:moveTo>
                  <a:lnTo>
                    <a:pt x="4886" y="0"/>
                  </a:lnTo>
                  <a:lnTo>
                    <a:pt x="8257" y="3371"/>
                  </a:lnTo>
                  <a:lnTo>
                    <a:pt x="10353" y="15580"/>
                  </a:lnTo>
                  <a:lnTo>
                    <a:pt x="10356" y="35010"/>
                  </a:lnTo>
                  <a:lnTo>
                    <a:pt x="243" y="80426"/>
                  </a:lnTo>
                  <a:lnTo>
                    <a:pt x="0" y="90073"/>
                  </a:lnTo>
                  <a:lnTo>
                    <a:pt x="2244" y="99064"/>
                  </a:lnTo>
                  <a:lnTo>
                    <a:pt x="3830" y="102026"/>
                  </a:lnTo>
                  <a:lnTo>
                    <a:pt x="5594" y="104001"/>
                  </a:lnTo>
                  <a:lnTo>
                    <a:pt x="7474" y="105317"/>
                  </a:lnTo>
                  <a:lnTo>
                    <a:pt x="10845" y="104784"/>
                  </a:lnTo>
                  <a:lnTo>
                    <a:pt x="20235" y="100428"/>
                  </a:lnTo>
                  <a:lnTo>
                    <a:pt x="27700" y="93788"/>
                  </a:lnTo>
                  <a:lnTo>
                    <a:pt x="35869" y="80235"/>
                  </a:lnTo>
                  <a:lnTo>
                    <a:pt x="56875" y="35868"/>
                  </a:lnTo>
                  <a:lnTo>
                    <a:pt x="61583" y="26319"/>
                  </a:lnTo>
                  <a:lnTo>
                    <a:pt x="61734" y="26718"/>
                  </a:lnTo>
                  <a:lnTo>
                    <a:pt x="62031" y="70240"/>
                  </a:lnTo>
                  <a:lnTo>
                    <a:pt x="62741" y="95171"/>
                  </a:lnTo>
                  <a:lnTo>
                    <a:pt x="63918" y="97314"/>
                  </a:lnTo>
                  <a:lnTo>
                    <a:pt x="65407" y="98742"/>
                  </a:lnTo>
                  <a:lnTo>
                    <a:pt x="68943" y="100330"/>
                  </a:lnTo>
                  <a:lnTo>
                    <a:pt x="70875" y="100753"/>
                  </a:lnTo>
                  <a:lnTo>
                    <a:pt x="83705" y="94607"/>
                  </a:lnTo>
                  <a:lnTo>
                    <a:pt x="91187" y="87674"/>
                  </a:lnTo>
                  <a:lnTo>
                    <a:pt x="122756" y="44889"/>
                  </a:lnTo>
                  <a:lnTo>
                    <a:pt x="132551" y="25530"/>
                  </a:lnTo>
                  <a:lnTo>
                    <a:pt x="133828" y="16521"/>
                  </a:lnTo>
                  <a:lnTo>
                    <a:pt x="133180" y="13131"/>
                  </a:lnTo>
                  <a:lnTo>
                    <a:pt x="132045" y="11576"/>
                  </a:lnTo>
                  <a:lnTo>
                    <a:pt x="130579" y="11245"/>
                  </a:lnTo>
                  <a:lnTo>
                    <a:pt x="128899" y="11730"/>
                  </a:lnTo>
                  <a:lnTo>
                    <a:pt x="111697" y="27717"/>
                  </a:lnTo>
                  <a:lnTo>
                    <a:pt x="102687" y="39130"/>
                  </a:lnTo>
                  <a:lnTo>
                    <a:pt x="97742" y="51258"/>
                  </a:lnTo>
                  <a:lnTo>
                    <a:pt x="96250" y="63703"/>
                  </a:lnTo>
                  <a:lnTo>
                    <a:pt x="97938" y="76290"/>
                  </a:lnTo>
                  <a:lnTo>
                    <a:pt x="102922" y="85177"/>
                  </a:lnTo>
                  <a:lnTo>
                    <a:pt x="106227" y="88535"/>
                  </a:lnTo>
                  <a:lnTo>
                    <a:pt x="119306" y="92265"/>
                  </a:lnTo>
                  <a:lnTo>
                    <a:pt x="159819" y="91290"/>
                  </a:lnTo>
                  <a:lnTo>
                    <a:pt x="20173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3" name="SMARTInkShape-1567"/>
            <p:cNvSpPr/>
            <p:nvPr>
              <p:custDataLst>
                <p:tags r:id="rId50"/>
              </p:custDataLst>
            </p:nvPr>
          </p:nvSpPr>
          <p:spPr>
            <a:xfrm>
              <a:off x="5861050" y="692150"/>
              <a:ext cx="76201" cy="148930"/>
            </a:xfrm>
            <a:custGeom>
              <a:avLst/>
              <a:gdLst/>
              <a:ahLst/>
              <a:cxnLst/>
              <a:rect l="0" t="0" r="0" b="0"/>
              <a:pathLst>
                <a:path w="76201" h="148930">
                  <a:moveTo>
                    <a:pt x="0" y="0"/>
                  </a:moveTo>
                  <a:lnTo>
                    <a:pt x="0" y="0"/>
                  </a:lnTo>
                  <a:lnTo>
                    <a:pt x="5775" y="5070"/>
                  </a:lnTo>
                  <a:lnTo>
                    <a:pt x="27136" y="21669"/>
                  </a:lnTo>
                  <a:lnTo>
                    <a:pt x="38222" y="38876"/>
                  </a:lnTo>
                  <a:lnTo>
                    <a:pt x="53682" y="85030"/>
                  </a:lnTo>
                  <a:lnTo>
                    <a:pt x="54838" y="92670"/>
                  </a:lnTo>
                  <a:lnTo>
                    <a:pt x="49723" y="120278"/>
                  </a:lnTo>
                  <a:lnTo>
                    <a:pt x="42641" y="140687"/>
                  </a:lnTo>
                  <a:lnTo>
                    <a:pt x="39717" y="144591"/>
                  </a:lnTo>
                  <a:lnTo>
                    <a:pt x="32703" y="148929"/>
                  </a:lnTo>
                  <a:lnTo>
                    <a:pt x="30269" y="148675"/>
                  </a:lnTo>
                  <a:lnTo>
                    <a:pt x="28645" y="147095"/>
                  </a:lnTo>
                  <a:lnTo>
                    <a:pt x="27563" y="144630"/>
                  </a:lnTo>
                  <a:lnTo>
                    <a:pt x="29411" y="120935"/>
                  </a:lnTo>
                  <a:lnTo>
                    <a:pt x="37800" y="93845"/>
                  </a:lnTo>
                  <a:lnTo>
                    <a:pt x="57640" y="61524"/>
                  </a:lnTo>
                  <a:lnTo>
                    <a:pt x="7620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4" name="SMARTInkShape-1568"/>
            <p:cNvSpPr/>
            <p:nvPr>
              <p:custDataLst>
                <p:tags r:id="rId51"/>
              </p:custDataLst>
            </p:nvPr>
          </p:nvSpPr>
          <p:spPr>
            <a:xfrm>
              <a:off x="5721350" y="692150"/>
              <a:ext cx="127001" cy="57151"/>
            </a:xfrm>
            <a:custGeom>
              <a:avLst/>
              <a:gdLst/>
              <a:ahLst/>
              <a:cxnLst/>
              <a:rect l="0" t="0" r="0" b="0"/>
              <a:pathLst>
                <a:path w="1270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6907" y="52124"/>
                  </a:lnTo>
                  <a:lnTo>
                    <a:pt x="47715" y="42039"/>
                  </a:lnTo>
                  <a:lnTo>
                    <a:pt x="89388" y="23669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5" name="SMARTInkShape-1569"/>
            <p:cNvSpPr/>
            <p:nvPr>
              <p:custDataLst>
                <p:tags r:id="rId52"/>
              </p:custDataLst>
            </p:nvPr>
          </p:nvSpPr>
          <p:spPr>
            <a:xfrm>
              <a:off x="5772833" y="527050"/>
              <a:ext cx="50118" cy="316657"/>
            </a:xfrm>
            <a:custGeom>
              <a:avLst/>
              <a:gdLst/>
              <a:ahLst/>
              <a:cxnLst/>
              <a:rect l="0" t="0" r="0" b="0"/>
              <a:pathLst>
                <a:path w="50118" h="316657">
                  <a:moveTo>
                    <a:pt x="50117" y="0"/>
                  </a:moveTo>
                  <a:lnTo>
                    <a:pt x="50117" y="0"/>
                  </a:lnTo>
                  <a:lnTo>
                    <a:pt x="44650" y="38724"/>
                  </a:lnTo>
                  <a:lnTo>
                    <a:pt x="40657" y="75287"/>
                  </a:lnTo>
                  <a:lnTo>
                    <a:pt x="31636" y="120772"/>
                  </a:lnTo>
                  <a:lnTo>
                    <a:pt x="23395" y="159884"/>
                  </a:lnTo>
                  <a:lnTo>
                    <a:pt x="13115" y="200557"/>
                  </a:lnTo>
                  <a:lnTo>
                    <a:pt x="4503" y="243888"/>
                  </a:lnTo>
                  <a:lnTo>
                    <a:pt x="0" y="288669"/>
                  </a:lnTo>
                  <a:lnTo>
                    <a:pt x="1030" y="305392"/>
                  </a:lnTo>
                  <a:lnTo>
                    <a:pt x="6194" y="315176"/>
                  </a:lnTo>
                  <a:lnTo>
                    <a:pt x="10957" y="316656"/>
                  </a:lnTo>
                  <a:lnTo>
                    <a:pt x="23776" y="314538"/>
                  </a:lnTo>
                  <a:lnTo>
                    <a:pt x="29028" y="311292"/>
                  </a:lnTo>
                  <a:lnTo>
                    <a:pt x="36746" y="302041"/>
                  </a:lnTo>
                  <a:lnTo>
                    <a:pt x="48429" y="274819"/>
                  </a:lnTo>
                  <a:lnTo>
                    <a:pt x="50117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1" name="SMARTInkShape-Group316"/>
          <p:cNvGrpSpPr/>
          <p:nvPr/>
        </p:nvGrpSpPr>
        <p:grpSpPr>
          <a:xfrm>
            <a:off x="5113567" y="567593"/>
            <a:ext cx="283934" cy="264258"/>
            <a:chOff x="5113567" y="567593"/>
            <a:chExt cx="283934" cy="264258"/>
          </a:xfrm>
        </p:grpSpPr>
        <p:sp>
          <p:nvSpPr>
            <p:cNvPr id="507" name="SMARTInkShape-1570"/>
            <p:cNvSpPr/>
            <p:nvPr>
              <p:custDataLst>
                <p:tags r:id="rId38"/>
              </p:custDataLst>
            </p:nvPr>
          </p:nvSpPr>
          <p:spPr>
            <a:xfrm>
              <a:off x="5276850" y="685800"/>
              <a:ext cx="120651" cy="134269"/>
            </a:xfrm>
            <a:custGeom>
              <a:avLst/>
              <a:gdLst/>
              <a:ahLst/>
              <a:cxnLst/>
              <a:rect l="0" t="0" r="0" b="0"/>
              <a:pathLst>
                <a:path w="120651" h="134269">
                  <a:moveTo>
                    <a:pt x="0" y="44450"/>
                  </a:moveTo>
                  <a:lnTo>
                    <a:pt x="0" y="44450"/>
                  </a:lnTo>
                  <a:lnTo>
                    <a:pt x="3371" y="44450"/>
                  </a:lnTo>
                  <a:lnTo>
                    <a:pt x="20394" y="38983"/>
                  </a:lnTo>
                  <a:lnTo>
                    <a:pt x="26938" y="42255"/>
                  </a:lnTo>
                  <a:lnTo>
                    <a:pt x="42637" y="55854"/>
                  </a:lnTo>
                  <a:lnTo>
                    <a:pt x="51752" y="81460"/>
                  </a:lnTo>
                  <a:lnTo>
                    <a:pt x="56835" y="128537"/>
                  </a:lnTo>
                  <a:lnTo>
                    <a:pt x="57009" y="134268"/>
                  </a:lnTo>
                  <a:lnTo>
                    <a:pt x="56350" y="133962"/>
                  </a:lnTo>
                  <a:lnTo>
                    <a:pt x="53737" y="127978"/>
                  </a:lnTo>
                  <a:lnTo>
                    <a:pt x="53987" y="118262"/>
                  </a:lnTo>
                  <a:lnTo>
                    <a:pt x="63267" y="77923"/>
                  </a:lnTo>
                  <a:lnTo>
                    <a:pt x="78013" y="4872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8" name="SMARTInkShape-1571"/>
            <p:cNvSpPr/>
            <p:nvPr>
              <p:custDataLst>
                <p:tags r:id="rId39"/>
              </p:custDataLst>
            </p:nvPr>
          </p:nvSpPr>
          <p:spPr>
            <a:xfrm>
              <a:off x="5227360" y="720790"/>
              <a:ext cx="54958" cy="95068"/>
            </a:xfrm>
            <a:custGeom>
              <a:avLst/>
              <a:gdLst/>
              <a:ahLst/>
              <a:cxnLst/>
              <a:rect l="0" t="0" r="0" b="0"/>
              <a:pathLst>
                <a:path w="54958" h="95068">
                  <a:moveTo>
                    <a:pt x="49490" y="9460"/>
                  </a:moveTo>
                  <a:lnTo>
                    <a:pt x="49490" y="9460"/>
                  </a:lnTo>
                  <a:lnTo>
                    <a:pt x="54957" y="3993"/>
                  </a:lnTo>
                  <a:lnTo>
                    <a:pt x="45466" y="0"/>
                  </a:lnTo>
                  <a:lnTo>
                    <a:pt x="35001" y="82"/>
                  </a:lnTo>
                  <a:lnTo>
                    <a:pt x="29247" y="1091"/>
                  </a:lnTo>
                  <a:lnTo>
                    <a:pt x="20973" y="5976"/>
                  </a:lnTo>
                  <a:lnTo>
                    <a:pt x="9912" y="20609"/>
                  </a:lnTo>
                  <a:lnTo>
                    <a:pt x="1637" y="50886"/>
                  </a:lnTo>
                  <a:lnTo>
                    <a:pt x="0" y="65266"/>
                  </a:lnTo>
                  <a:lnTo>
                    <a:pt x="3035" y="78713"/>
                  </a:lnTo>
                  <a:lnTo>
                    <a:pt x="8382" y="89628"/>
                  </a:lnTo>
                  <a:lnTo>
                    <a:pt x="13110" y="94479"/>
                  </a:lnTo>
                  <a:lnTo>
                    <a:pt x="16065" y="95067"/>
                  </a:lnTo>
                  <a:lnTo>
                    <a:pt x="23109" y="93839"/>
                  </a:lnTo>
                  <a:lnTo>
                    <a:pt x="26259" y="91113"/>
                  </a:lnTo>
                  <a:lnTo>
                    <a:pt x="31639" y="82439"/>
                  </a:lnTo>
                  <a:lnTo>
                    <a:pt x="35263" y="65656"/>
                  </a:lnTo>
                  <a:lnTo>
                    <a:pt x="30440" y="158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9" name="SMARTInkShape-1572"/>
            <p:cNvSpPr/>
            <p:nvPr>
              <p:custDataLst>
                <p:tags r:id="rId40"/>
              </p:custDataLst>
            </p:nvPr>
          </p:nvSpPr>
          <p:spPr>
            <a:xfrm>
              <a:off x="5113567" y="742950"/>
              <a:ext cx="99784" cy="82551"/>
            </a:xfrm>
            <a:custGeom>
              <a:avLst/>
              <a:gdLst/>
              <a:ahLst/>
              <a:cxnLst/>
              <a:rect l="0" t="0" r="0" b="0"/>
              <a:pathLst>
                <a:path w="99784" h="82551">
                  <a:moveTo>
                    <a:pt x="23583" y="82550"/>
                  </a:moveTo>
                  <a:lnTo>
                    <a:pt x="23583" y="82550"/>
                  </a:lnTo>
                  <a:lnTo>
                    <a:pt x="9785" y="72411"/>
                  </a:lnTo>
                  <a:lnTo>
                    <a:pt x="3809" y="64873"/>
                  </a:lnTo>
                  <a:lnTo>
                    <a:pt x="684" y="54938"/>
                  </a:lnTo>
                  <a:lnTo>
                    <a:pt x="0" y="44878"/>
                  </a:lnTo>
                  <a:lnTo>
                    <a:pt x="2048" y="38055"/>
                  </a:lnTo>
                  <a:lnTo>
                    <a:pt x="17281" y="26876"/>
                  </a:lnTo>
                  <a:lnTo>
                    <a:pt x="60804" y="11162"/>
                  </a:lnTo>
                  <a:lnTo>
                    <a:pt x="99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0" name="SMARTInkShape-1573"/>
            <p:cNvSpPr/>
            <p:nvPr>
              <p:custDataLst>
                <p:tags r:id="rId41"/>
              </p:custDataLst>
            </p:nvPr>
          </p:nvSpPr>
          <p:spPr>
            <a:xfrm>
              <a:off x="5172518" y="567593"/>
              <a:ext cx="37379" cy="264258"/>
            </a:xfrm>
            <a:custGeom>
              <a:avLst/>
              <a:gdLst/>
              <a:ahLst/>
              <a:cxnLst/>
              <a:rect l="0" t="0" r="0" b="0"/>
              <a:pathLst>
                <a:path w="37379" h="264258">
                  <a:moveTo>
                    <a:pt x="21782" y="35657"/>
                  </a:moveTo>
                  <a:lnTo>
                    <a:pt x="21782" y="35657"/>
                  </a:lnTo>
                  <a:lnTo>
                    <a:pt x="36709" y="5803"/>
                  </a:lnTo>
                  <a:lnTo>
                    <a:pt x="37378" y="3055"/>
                  </a:lnTo>
                  <a:lnTo>
                    <a:pt x="37118" y="1222"/>
                  </a:lnTo>
                  <a:lnTo>
                    <a:pt x="36239" y="0"/>
                  </a:lnTo>
                  <a:lnTo>
                    <a:pt x="29618" y="2406"/>
                  </a:lnTo>
                  <a:lnTo>
                    <a:pt x="24890" y="5023"/>
                  </a:lnTo>
                  <a:lnTo>
                    <a:pt x="17754" y="13575"/>
                  </a:lnTo>
                  <a:lnTo>
                    <a:pt x="12231" y="27959"/>
                  </a:lnTo>
                  <a:lnTo>
                    <a:pt x="5154" y="67086"/>
                  </a:lnTo>
                  <a:lnTo>
                    <a:pt x="0" y="110272"/>
                  </a:lnTo>
                  <a:lnTo>
                    <a:pt x="1608" y="151526"/>
                  </a:lnTo>
                  <a:lnTo>
                    <a:pt x="2510" y="189621"/>
                  </a:lnTo>
                  <a:lnTo>
                    <a:pt x="2732" y="2642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5" name="SMARTInkShape-Group317"/>
          <p:cNvGrpSpPr/>
          <p:nvPr/>
        </p:nvGrpSpPr>
        <p:grpSpPr>
          <a:xfrm>
            <a:off x="4523009" y="485425"/>
            <a:ext cx="315692" cy="435326"/>
            <a:chOff x="4523009" y="485425"/>
            <a:chExt cx="315692" cy="435326"/>
          </a:xfrm>
        </p:grpSpPr>
        <p:sp>
          <p:nvSpPr>
            <p:cNvPr id="512" name="SMARTInkShape-1574"/>
            <p:cNvSpPr/>
            <p:nvPr>
              <p:custDataLst>
                <p:tags r:id="rId35"/>
              </p:custDataLst>
            </p:nvPr>
          </p:nvSpPr>
          <p:spPr>
            <a:xfrm>
              <a:off x="4819650" y="8953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9050" y="5467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3" name="SMARTInkShape-1575"/>
            <p:cNvSpPr/>
            <p:nvPr>
              <p:custDataLst>
                <p:tags r:id="rId36"/>
              </p:custDataLst>
            </p:nvPr>
          </p:nvSpPr>
          <p:spPr>
            <a:xfrm>
              <a:off x="4560183" y="485425"/>
              <a:ext cx="88018" cy="60676"/>
            </a:xfrm>
            <a:custGeom>
              <a:avLst/>
              <a:gdLst/>
              <a:ahLst/>
              <a:cxnLst/>
              <a:rect l="0" t="0" r="0" b="0"/>
              <a:pathLst>
                <a:path w="88018" h="60676">
                  <a:moveTo>
                    <a:pt x="5467" y="28925"/>
                  </a:moveTo>
                  <a:lnTo>
                    <a:pt x="5467" y="28925"/>
                  </a:lnTo>
                  <a:lnTo>
                    <a:pt x="2096" y="28925"/>
                  </a:lnTo>
                  <a:lnTo>
                    <a:pt x="1103" y="29631"/>
                  </a:lnTo>
                  <a:lnTo>
                    <a:pt x="441" y="30806"/>
                  </a:lnTo>
                  <a:lnTo>
                    <a:pt x="0" y="32296"/>
                  </a:lnTo>
                  <a:lnTo>
                    <a:pt x="411" y="33995"/>
                  </a:lnTo>
                  <a:lnTo>
                    <a:pt x="3655" y="40462"/>
                  </a:lnTo>
                  <a:lnTo>
                    <a:pt x="5396" y="59169"/>
                  </a:lnTo>
                  <a:lnTo>
                    <a:pt x="8817" y="53487"/>
                  </a:lnTo>
                  <a:lnTo>
                    <a:pt x="32133" y="6709"/>
                  </a:lnTo>
                  <a:lnTo>
                    <a:pt x="36840" y="1412"/>
                  </a:lnTo>
                  <a:lnTo>
                    <a:pt x="39082" y="0"/>
                  </a:lnTo>
                  <a:lnTo>
                    <a:pt x="41282" y="1175"/>
                  </a:lnTo>
                  <a:lnTo>
                    <a:pt x="88017" y="6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4" name="SMARTInkShape-1576"/>
            <p:cNvSpPr/>
            <p:nvPr>
              <p:custDataLst>
                <p:tags r:id="rId37"/>
              </p:custDataLst>
            </p:nvPr>
          </p:nvSpPr>
          <p:spPr>
            <a:xfrm>
              <a:off x="4523009" y="629260"/>
              <a:ext cx="144242" cy="216946"/>
            </a:xfrm>
            <a:custGeom>
              <a:avLst/>
              <a:gdLst/>
              <a:ahLst/>
              <a:cxnLst/>
              <a:rect l="0" t="0" r="0" b="0"/>
              <a:pathLst>
                <a:path w="144242" h="216946">
                  <a:moveTo>
                    <a:pt x="87091" y="56540"/>
                  </a:moveTo>
                  <a:lnTo>
                    <a:pt x="87091" y="56540"/>
                  </a:lnTo>
                  <a:lnTo>
                    <a:pt x="90462" y="46427"/>
                  </a:lnTo>
                  <a:lnTo>
                    <a:pt x="90235" y="37699"/>
                  </a:lnTo>
                  <a:lnTo>
                    <a:pt x="81730" y="8328"/>
                  </a:lnTo>
                  <a:lnTo>
                    <a:pt x="75066" y="305"/>
                  </a:lnTo>
                  <a:lnTo>
                    <a:pt x="70608" y="0"/>
                  </a:lnTo>
                  <a:lnTo>
                    <a:pt x="60009" y="5306"/>
                  </a:lnTo>
                  <a:lnTo>
                    <a:pt x="26814" y="48944"/>
                  </a:lnTo>
                  <a:lnTo>
                    <a:pt x="9698" y="88436"/>
                  </a:lnTo>
                  <a:lnTo>
                    <a:pt x="1914" y="115379"/>
                  </a:lnTo>
                  <a:lnTo>
                    <a:pt x="0" y="155426"/>
                  </a:lnTo>
                  <a:lnTo>
                    <a:pt x="2052" y="179277"/>
                  </a:lnTo>
                  <a:lnTo>
                    <a:pt x="10961" y="197873"/>
                  </a:lnTo>
                  <a:lnTo>
                    <a:pt x="23622" y="211077"/>
                  </a:lnTo>
                  <a:lnTo>
                    <a:pt x="36305" y="216945"/>
                  </a:lnTo>
                  <a:lnTo>
                    <a:pt x="42650" y="216394"/>
                  </a:lnTo>
                  <a:lnTo>
                    <a:pt x="55345" y="210136"/>
                  </a:lnTo>
                  <a:lnTo>
                    <a:pt x="74392" y="191342"/>
                  </a:lnTo>
                  <a:lnTo>
                    <a:pt x="86699" y="164528"/>
                  </a:lnTo>
                  <a:lnTo>
                    <a:pt x="96473" y="118088"/>
                  </a:lnTo>
                  <a:lnTo>
                    <a:pt x="99136" y="71494"/>
                  </a:lnTo>
                  <a:lnTo>
                    <a:pt x="96290" y="37543"/>
                  </a:lnTo>
                  <a:lnTo>
                    <a:pt x="89063" y="23167"/>
                  </a:lnTo>
                  <a:lnTo>
                    <a:pt x="84172" y="17358"/>
                  </a:lnTo>
                  <a:lnTo>
                    <a:pt x="78089" y="14191"/>
                  </a:lnTo>
                  <a:lnTo>
                    <a:pt x="63804" y="12553"/>
                  </a:lnTo>
                  <a:lnTo>
                    <a:pt x="57456" y="14516"/>
                  </a:lnTo>
                  <a:lnTo>
                    <a:pt x="46638" y="22340"/>
                  </a:lnTo>
                  <a:lnTo>
                    <a:pt x="39009" y="34755"/>
                  </a:lnTo>
                  <a:lnTo>
                    <a:pt x="35986" y="42017"/>
                  </a:lnTo>
                  <a:lnTo>
                    <a:pt x="36088" y="49680"/>
                  </a:lnTo>
                  <a:lnTo>
                    <a:pt x="41845" y="65721"/>
                  </a:lnTo>
                  <a:lnTo>
                    <a:pt x="51459" y="76613"/>
                  </a:lnTo>
                  <a:lnTo>
                    <a:pt x="56987" y="80505"/>
                  </a:lnTo>
                  <a:lnTo>
                    <a:pt x="74417" y="82949"/>
                  </a:lnTo>
                  <a:lnTo>
                    <a:pt x="109987" y="78768"/>
                  </a:lnTo>
                  <a:lnTo>
                    <a:pt x="130799" y="66419"/>
                  </a:lnTo>
                  <a:lnTo>
                    <a:pt x="144241" y="50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8" name="SMARTInkShape-Group318"/>
          <p:cNvGrpSpPr/>
          <p:nvPr/>
        </p:nvGrpSpPr>
        <p:grpSpPr>
          <a:xfrm>
            <a:off x="3297488" y="554063"/>
            <a:ext cx="950663" cy="303188"/>
            <a:chOff x="3297488" y="554063"/>
            <a:chExt cx="950663" cy="303188"/>
          </a:xfrm>
        </p:grpSpPr>
        <p:sp>
          <p:nvSpPr>
            <p:cNvPr id="516" name="SMARTInkShape-1577"/>
            <p:cNvSpPr/>
            <p:nvPr>
              <p:custDataLst>
                <p:tags r:id="rId23"/>
              </p:custDataLst>
            </p:nvPr>
          </p:nvSpPr>
          <p:spPr>
            <a:xfrm>
              <a:off x="4210050" y="7874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21494" y="4122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7" name="SMARTInkShape-1578"/>
            <p:cNvSpPr/>
            <p:nvPr>
              <p:custDataLst>
                <p:tags r:id="rId24"/>
              </p:custDataLst>
            </p:nvPr>
          </p:nvSpPr>
          <p:spPr>
            <a:xfrm>
              <a:off x="4114800" y="666750"/>
              <a:ext cx="120651" cy="120763"/>
            </a:xfrm>
            <a:custGeom>
              <a:avLst/>
              <a:gdLst/>
              <a:ahLst/>
              <a:cxnLst/>
              <a:rect l="0" t="0" r="0" b="0"/>
              <a:pathLst>
                <a:path w="120651" h="120763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705" y="33736"/>
                  </a:lnTo>
                  <a:lnTo>
                    <a:pt x="1881" y="33074"/>
                  </a:lnTo>
                  <a:lnTo>
                    <a:pt x="15901" y="28266"/>
                  </a:lnTo>
                  <a:lnTo>
                    <a:pt x="23765" y="29731"/>
                  </a:lnTo>
                  <a:lnTo>
                    <a:pt x="39497" y="41265"/>
                  </a:lnTo>
                  <a:lnTo>
                    <a:pt x="50822" y="58088"/>
                  </a:lnTo>
                  <a:lnTo>
                    <a:pt x="52456" y="74030"/>
                  </a:lnTo>
                  <a:lnTo>
                    <a:pt x="47756" y="106267"/>
                  </a:lnTo>
                  <a:lnTo>
                    <a:pt x="42156" y="116139"/>
                  </a:lnTo>
                  <a:lnTo>
                    <a:pt x="38688" y="119759"/>
                  </a:lnTo>
                  <a:lnTo>
                    <a:pt x="36375" y="120762"/>
                  </a:lnTo>
                  <a:lnTo>
                    <a:pt x="34834" y="120019"/>
                  </a:lnTo>
                  <a:lnTo>
                    <a:pt x="33806" y="118113"/>
                  </a:lnTo>
                  <a:lnTo>
                    <a:pt x="32359" y="105317"/>
                  </a:lnTo>
                  <a:lnTo>
                    <a:pt x="38672" y="81378"/>
                  </a:lnTo>
                  <a:lnTo>
                    <a:pt x="62881" y="34367"/>
                  </a:lnTo>
                  <a:lnTo>
                    <a:pt x="75925" y="1668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8" name="SMARTInkShape-1579"/>
            <p:cNvSpPr/>
            <p:nvPr>
              <p:custDataLst>
                <p:tags r:id="rId25"/>
              </p:custDataLst>
            </p:nvPr>
          </p:nvSpPr>
          <p:spPr>
            <a:xfrm>
              <a:off x="4045409" y="693915"/>
              <a:ext cx="55077" cy="90542"/>
            </a:xfrm>
            <a:custGeom>
              <a:avLst/>
              <a:gdLst/>
              <a:ahLst/>
              <a:cxnLst/>
              <a:rect l="0" t="0" r="0" b="0"/>
              <a:pathLst>
                <a:path w="55077" h="90542">
                  <a:moveTo>
                    <a:pt x="37641" y="10935"/>
                  </a:moveTo>
                  <a:lnTo>
                    <a:pt x="37641" y="10935"/>
                  </a:lnTo>
                  <a:lnTo>
                    <a:pt x="29618" y="2207"/>
                  </a:lnTo>
                  <a:lnTo>
                    <a:pt x="29470" y="883"/>
                  </a:lnTo>
                  <a:lnTo>
                    <a:pt x="30077" y="0"/>
                  </a:lnTo>
                  <a:lnTo>
                    <a:pt x="29070" y="117"/>
                  </a:lnTo>
                  <a:lnTo>
                    <a:pt x="24189" y="2129"/>
                  </a:lnTo>
                  <a:lnTo>
                    <a:pt x="13508" y="10599"/>
                  </a:lnTo>
                  <a:lnTo>
                    <a:pt x="4777" y="25417"/>
                  </a:lnTo>
                  <a:lnTo>
                    <a:pt x="230" y="60646"/>
                  </a:lnTo>
                  <a:lnTo>
                    <a:pt x="0" y="67359"/>
                  </a:lnTo>
                  <a:lnTo>
                    <a:pt x="1964" y="73245"/>
                  </a:lnTo>
                  <a:lnTo>
                    <a:pt x="9790" y="83549"/>
                  </a:lnTo>
                  <a:lnTo>
                    <a:pt x="18442" y="89069"/>
                  </a:lnTo>
                  <a:lnTo>
                    <a:pt x="22725" y="90541"/>
                  </a:lnTo>
                  <a:lnTo>
                    <a:pt x="31247" y="90295"/>
                  </a:lnTo>
                  <a:lnTo>
                    <a:pt x="35495" y="89242"/>
                  </a:lnTo>
                  <a:lnTo>
                    <a:pt x="39032" y="86423"/>
                  </a:lnTo>
                  <a:lnTo>
                    <a:pt x="47382" y="72342"/>
                  </a:lnTo>
                  <a:lnTo>
                    <a:pt x="53619" y="54765"/>
                  </a:lnTo>
                  <a:lnTo>
                    <a:pt x="55076" y="36857"/>
                  </a:lnTo>
                  <a:lnTo>
                    <a:pt x="50341" y="172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9" name="SMARTInkShape-1580"/>
            <p:cNvSpPr/>
            <p:nvPr>
              <p:custDataLst>
                <p:tags r:id="rId26"/>
              </p:custDataLst>
            </p:nvPr>
          </p:nvSpPr>
          <p:spPr>
            <a:xfrm>
              <a:off x="3914566" y="704850"/>
              <a:ext cx="85935" cy="1"/>
            </a:xfrm>
            <a:custGeom>
              <a:avLst/>
              <a:gdLst/>
              <a:ahLst/>
              <a:cxnLst/>
              <a:rect l="0" t="0" r="0" b="0"/>
              <a:pathLst>
                <a:path w="85935" h="1">
                  <a:moveTo>
                    <a:pt x="47834" y="0"/>
                  </a:moveTo>
                  <a:lnTo>
                    <a:pt x="47834" y="0"/>
                  </a:lnTo>
                  <a:lnTo>
                    <a:pt x="1483" y="0"/>
                  </a:lnTo>
                  <a:lnTo>
                    <a:pt x="0" y="0"/>
                  </a:lnTo>
                  <a:lnTo>
                    <a:pt x="859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0" name="SMARTInkShape-1581"/>
            <p:cNvSpPr/>
            <p:nvPr>
              <p:custDataLst>
                <p:tags r:id="rId27"/>
              </p:custDataLst>
            </p:nvPr>
          </p:nvSpPr>
          <p:spPr>
            <a:xfrm>
              <a:off x="3835877" y="554063"/>
              <a:ext cx="151924" cy="255633"/>
            </a:xfrm>
            <a:custGeom>
              <a:avLst/>
              <a:gdLst/>
              <a:ahLst/>
              <a:cxnLst/>
              <a:rect l="0" t="0" r="0" b="0"/>
              <a:pathLst>
                <a:path w="151924" h="255633">
                  <a:moveTo>
                    <a:pt x="31273" y="233337"/>
                  </a:moveTo>
                  <a:lnTo>
                    <a:pt x="31273" y="233337"/>
                  </a:lnTo>
                  <a:lnTo>
                    <a:pt x="34644" y="229966"/>
                  </a:lnTo>
                  <a:lnTo>
                    <a:pt x="47574" y="199738"/>
                  </a:lnTo>
                  <a:lnTo>
                    <a:pt x="49101" y="191123"/>
                  </a:lnTo>
                  <a:lnTo>
                    <a:pt x="47899" y="184471"/>
                  </a:lnTo>
                  <a:lnTo>
                    <a:pt x="46590" y="181710"/>
                  </a:lnTo>
                  <a:lnTo>
                    <a:pt x="44306" y="179869"/>
                  </a:lnTo>
                  <a:lnTo>
                    <a:pt x="38006" y="177823"/>
                  </a:lnTo>
                  <a:lnTo>
                    <a:pt x="30502" y="178796"/>
                  </a:lnTo>
                  <a:lnTo>
                    <a:pt x="14187" y="185169"/>
                  </a:lnTo>
                  <a:lnTo>
                    <a:pt x="7687" y="196642"/>
                  </a:lnTo>
                  <a:lnTo>
                    <a:pt x="1942" y="221053"/>
                  </a:lnTo>
                  <a:lnTo>
                    <a:pt x="0" y="244473"/>
                  </a:lnTo>
                  <a:lnTo>
                    <a:pt x="1252" y="247111"/>
                  </a:lnTo>
                  <a:lnTo>
                    <a:pt x="3498" y="248870"/>
                  </a:lnTo>
                  <a:lnTo>
                    <a:pt x="6406" y="250042"/>
                  </a:lnTo>
                  <a:lnTo>
                    <a:pt x="9051" y="250118"/>
                  </a:lnTo>
                  <a:lnTo>
                    <a:pt x="13871" y="248321"/>
                  </a:lnTo>
                  <a:lnTo>
                    <a:pt x="18364" y="243289"/>
                  </a:lnTo>
                  <a:lnTo>
                    <a:pt x="22713" y="237760"/>
                  </a:lnTo>
                  <a:lnTo>
                    <a:pt x="26998" y="235303"/>
                  </a:lnTo>
                  <a:lnTo>
                    <a:pt x="33377" y="233920"/>
                  </a:lnTo>
                  <a:lnTo>
                    <a:pt x="43107" y="236881"/>
                  </a:lnTo>
                  <a:lnTo>
                    <a:pt x="56280" y="244343"/>
                  </a:lnTo>
                  <a:lnTo>
                    <a:pt x="68433" y="245702"/>
                  </a:lnTo>
                  <a:lnTo>
                    <a:pt x="71569" y="244403"/>
                  </a:lnTo>
                  <a:lnTo>
                    <a:pt x="76934" y="239196"/>
                  </a:lnTo>
                  <a:lnTo>
                    <a:pt x="91902" y="199713"/>
                  </a:lnTo>
                  <a:lnTo>
                    <a:pt x="107093" y="162226"/>
                  </a:lnTo>
                  <a:lnTo>
                    <a:pt x="116689" y="122270"/>
                  </a:lnTo>
                  <a:lnTo>
                    <a:pt x="128134" y="76767"/>
                  </a:lnTo>
                  <a:lnTo>
                    <a:pt x="142832" y="30947"/>
                  </a:lnTo>
                  <a:lnTo>
                    <a:pt x="151032" y="0"/>
                  </a:lnTo>
                  <a:lnTo>
                    <a:pt x="151329" y="168"/>
                  </a:lnTo>
                  <a:lnTo>
                    <a:pt x="151527" y="1691"/>
                  </a:lnTo>
                  <a:lnTo>
                    <a:pt x="144963" y="40755"/>
                  </a:lnTo>
                  <a:lnTo>
                    <a:pt x="136986" y="81388"/>
                  </a:lnTo>
                  <a:lnTo>
                    <a:pt x="130720" y="121444"/>
                  </a:lnTo>
                  <a:lnTo>
                    <a:pt x="124395" y="165690"/>
                  </a:lnTo>
                  <a:lnTo>
                    <a:pt x="121007" y="206726"/>
                  </a:lnTo>
                  <a:lnTo>
                    <a:pt x="122219" y="245876"/>
                  </a:lnTo>
                  <a:lnTo>
                    <a:pt x="123654" y="252280"/>
                  </a:lnTo>
                  <a:lnTo>
                    <a:pt x="126021" y="255138"/>
                  </a:lnTo>
                  <a:lnTo>
                    <a:pt x="129010" y="255632"/>
                  </a:lnTo>
                  <a:lnTo>
                    <a:pt x="132415" y="254550"/>
                  </a:lnTo>
                  <a:lnTo>
                    <a:pt x="151923" y="2333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1" name="SMARTInkShape-1582"/>
            <p:cNvSpPr/>
            <p:nvPr>
              <p:custDataLst>
                <p:tags r:id="rId28"/>
              </p:custDataLst>
            </p:nvPr>
          </p:nvSpPr>
          <p:spPr>
            <a:xfrm>
              <a:off x="3679889" y="700608"/>
              <a:ext cx="117412" cy="125942"/>
            </a:xfrm>
            <a:custGeom>
              <a:avLst/>
              <a:gdLst/>
              <a:ahLst/>
              <a:cxnLst/>
              <a:rect l="0" t="0" r="0" b="0"/>
              <a:pathLst>
                <a:path w="117412" h="125942">
                  <a:moveTo>
                    <a:pt x="9461" y="29642"/>
                  </a:moveTo>
                  <a:lnTo>
                    <a:pt x="9461" y="29642"/>
                  </a:lnTo>
                  <a:lnTo>
                    <a:pt x="6090" y="29642"/>
                  </a:lnTo>
                  <a:lnTo>
                    <a:pt x="5097" y="30348"/>
                  </a:lnTo>
                  <a:lnTo>
                    <a:pt x="4435" y="31523"/>
                  </a:lnTo>
                  <a:lnTo>
                    <a:pt x="3372" y="35109"/>
                  </a:lnTo>
                  <a:lnTo>
                    <a:pt x="8171" y="51572"/>
                  </a:lnTo>
                  <a:lnTo>
                    <a:pt x="9347" y="93952"/>
                  </a:lnTo>
                  <a:lnTo>
                    <a:pt x="8741" y="120373"/>
                  </a:lnTo>
                  <a:lnTo>
                    <a:pt x="6083" y="125941"/>
                  </a:lnTo>
                  <a:lnTo>
                    <a:pt x="5093" y="124886"/>
                  </a:lnTo>
                  <a:lnTo>
                    <a:pt x="0" y="98794"/>
                  </a:lnTo>
                  <a:lnTo>
                    <a:pt x="6834" y="60157"/>
                  </a:lnTo>
                  <a:lnTo>
                    <a:pt x="14249" y="34764"/>
                  </a:lnTo>
                  <a:lnTo>
                    <a:pt x="21232" y="25333"/>
                  </a:lnTo>
                  <a:lnTo>
                    <a:pt x="24364" y="23242"/>
                  </a:lnTo>
                  <a:lnTo>
                    <a:pt x="27157" y="22553"/>
                  </a:lnTo>
                  <a:lnTo>
                    <a:pt x="29725" y="22799"/>
                  </a:lnTo>
                  <a:lnTo>
                    <a:pt x="31437" y="24375"/>
                  </a:lnTo>
                  <a:lnTo>
                    <a:pt x="38924" y="49289"/>
                  </a:lnTo>
                  <a:lnTo>
                    <a:pt x="41121" y="72407"/>
                  </a:lnTo>
                  <a:lnTo>
                    <a:pt x="57835" y="27591"/>
                  </a:lnTo>
                  <a:lnTo>
                    <a:pt x="73344" y="2112"/>
                  </a:lnTo>
                  <a:lnTo>
                    <a:pt x="78155" y="0"/>
                  </a:lnTo>
                  <a:lnTo>
                    <a:pt x="91027" y="1416"/>
                  </a:lnTo>
                  <a:lnTo>
                    <a:pt x="100510" y="6749"/>
                  </a:lnTo>
                  <a:lnTo>
                    <a:pt x="104027" y="10147"/>
                  </a:lnTo>
                  <a:lnTo>
                    <a:pt x="107935" y="21448"/>
                  </a:lnTo>
                  <a:lnTo>
                    <a:pt x="115013" y="63527"/>
                  </a:lnTo>
                  <a:lnTo>
                    <a:pt x="117411" y="93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2" name="SMARTInkShape-1583"/>
            <p:cNvSpPr/>
            <p:nvPr>
              <p:custDataLst>
                <p:tags r:id="rId29"/>
              </p:custDataLst>
            </p:nvPr>
          </p:nvSpPr>
          <p:spPr>
            <a:xfrm>
              <a:off x="3613150" y="6794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44450"/>
                  </a:moveTo>
                  <a:lnTo>
                    <a:pt x="19050" y="44450"/>
                  </a:lnTo>
                  <a:lnTo>
                    <a:pt x="15679" y="20031"/>
                  </a:lnTo>
                  <a:lnTo>
                    <a:pt x="8379" y="866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3" name="SMARTInkShape-1584"/>
            <p:cNvSpPr/>
            <p:nvPr>
              <p:custDataLst>
                <p:tags r:id="rId30"/>
              </p:custDataLst>
            </p:nvPr>
          </p:nvSpPr>
          <p:spPr>
            <a:xfrm>
              <a:off x="3614033" y="717550"/>
              <a:ext cx="5468" cy="82551"/>
            </a:xfrm>
            <a:custGeom>
              <a:avLst/>
              <a:gdLst/>
              <a:ahLst/>
              <a:cxnLst/>
              <a:rect l="0" t="0" r="0" b="0"/>
              <a:pathLst>
                <a:path w="5468" h="82551">
                  <a:moveTo>
                    <a:pt x="5467" y="0"/>
                  </a:moveTo>
                  <a:lnTo>
                    <a:pt x="5467" y="0"/>
                  </a:lnTo>
                  <a:lnTo>
                    <a:pt x="0" y="19773"/>
                  </a:lnTo>
                  <a:lnTo>
                    <a:pt x="54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4" name="SMARTInkShape-1585"/>
            <p:cNvSpPr/>
            <p:nvPr>
              <p:custDataLst>
                <p:tags r:id="rId31"/>
              </p:custDataLst>
            </p:nvPr>
          </p:nvSpPr>
          <p:spPr>
            <a:xfrm>
              <a:off x="3514718" y="717550"/>
              <a:ext cx="79383" cy="25401"/>
            </a:xfrm>
            <a:custGeom>
              <a:avLst/>
              <a:gdLst/>
              <a:ahLst/>
              <a:cxnLst/>
              <a:rect l="0" t="0" r="0" b="0"/>
              <a:pathLst>
                <a:path w="79383" h="25401">
                  <a:moveTo>
                    <a:pt x="41282" y="25400"/>
                  </a:moveTo>
                  <a:lnTo>
                    <a:pt x="41282" y="25400"/>
                  </a:lnTo>
                  <a:lnTo>
                    <a:pt x="0" y="19224"/>
                  </a:lnTo>
                  <a:lnTo>
                    <a:pt x="42654" y="12146"/>
                  </a:lnTo>
                  <a:lnTo>
                    <a:pt x="79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5" name="SMARTInkShape-1586"/>
            <p:cNvSpPr/>
            <p:nvPr>
              <p:custDataLst>
                <p:tags r:id="rId32"/>
              </p:custDataLst>
            </p:nvPr>
          </p:nvSpPr>
          <p:spPr>
            <a:xfrm>
              <a:off x="3556023" y="579256"/>
              <a:ext cx="31728" cy="251714"/>
            </a:xfrm>
            <a:custGeom>
              <a:avLst/>
              <a:gdLst/>
              <a:ahLst/>
              <a:cxnLst/>
              <a:rect l="0" t="0" r="0" b="0"/>
              <a:pathLst>
                <a:path w="31728" h="251714">
                  <a:moveTo>
                    <a:pt x="31727" y="17644"/>
                  </a:moveTo>
                  <a:lnTo>
                    <a:pt x="31727" y="17644"/>
                  </a:lnTo>
                  <a:lnTo>
                    <a:pt x="28356" y="10902"/>
                  </a:lnTo>
                  <a:lnTo>
                    <a:pt x="22938" y="5711"/>
                  </a:lnTo>
                  <a:lnTo>
                    <a:pt x="14704" y="0"/>
                  </a:lnTo>
                  <a:lnTo>
                    <a:pt x="13323" y="942"/>
                  </a:lnTo>
                  <a:lnTo>
                    <a:pt x="9906" y="5752"/>
                  </a:lnTo>
                  <a:lnTo>
                    <a:pt x="6798" y="50128"/>
                  </a:lnTo>
                  <a:lnTo>
                    <a:pt x="6420" y="95243"/>
                  </a:lnTo>
                  <a:lnTo>
                    <a:pt x="1313" y="142450"/>
                  </a:lnTo>
                  <a:lnTo>
                    <a:pt x="241" y="189915"/>
                  </a:lnTo>
                  <a:lnTo>
                    <a:pt x="0" y="236755"/>
                  </a:lnTo>
                  <a:lnTo>
                    <a:pt x="1869" y="247436"/>
                  </a:lnTo>
                  <a:lnTo>
                    <a:pt x="3355" y="251272"/>
                  </a:lnTo>
                  <a:lnTo>
                    <a:pt x="5756" y="251713"/>
                  </a:lnTo>
                  <a:lnTo>
                    <a:pt x="8769" y="249890"/>
                  </a:lnTo>
                  <a:lnTo>
                    <a:pt x="12188" y="246558"/>
                  </a:lnTo>
                  <a:lnTo>
                    <a:pt x="15988" y="237211"/>
                  </a:lnTo>
                  <a:lnTo>
                    <a:pt x="18381" y="227413"/>
                  </a:lnTo>
                  <a:lnTo>
                    <a:pt x="25377" y="2144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6" name="SMARTInkShape-1587"/>
            <p:cNvSpPr/>
            <p:nvPr>
              <p:custDataLst>
                <p:tags r:id="rId33"/>
              </p:custDataLst>
            </p:nvPr>
          </p:nvSpPr>
          <p:spPr>
            <a:xfrm>
              <a:off x="3426962" y="693351"/>
              <a:ext cx="52839" cy="146717"/>
            </a:xfrm>
            <a:custGeom>
              <a:avLst/>
              <a:gdLst/>
              <a:ahLst/>
              <a:cxnLst/>
              <a:rect l="0" t="0" r="0" b="0"/>
              <a:pathLst>
                <a:path w="52839" h="146717">
                  <a:moveTo>
                    <a:pt x="52838" y="36899"/>
                  </a:moveTo>
                  <a:lnTo>
                    <a:pt x="52838" y="36899"/>
                  </a:lnTo>
                  <a:lnTo>
                    <a:pt x="52838" y="12480"/>
                  </a:lnTo>
                  <a:lnTo>
                    <a:pt x="51427" y="7920"/>
                  </a:lnTo>
                  <a:lnTo>
                    <a:pt x="49075" y="4880"/>
                  </a:lnTo>
                  <a:lnTo>
                    <a:pt x="42699" y="1501"/>
                  </a:lnTo>
                  <a:lnTo>
                    <a:pt x="35161" y="0"/>
                  </a:lnTo>
                  <a:lnTo>
                    <a:pt x="27107" y="1214"/>
                  </a:lnTo>
                  <a:lnTo>
                    <a:pt x="22984" y="2526"/>
                  </a:lnTo>
                  <a:lnTo>
                    <a:pt x="14640" y="9628"/>
                  </a:lnTo>
                  <a:lnTo>
                    <a:pt x="3890" y="25526"/>
                  </a:lnTo>
                  <a:lnTo>
                    <a:pt x="1156" y="31434"/>
                  </a:lnTo>
                  <a:lnTo>
                    <a:pt x="0" y="43642"/>
                  </a:lnTo>
                  <a:lnTo>
                    <a:pt x="3316" y="60534"/>
                  </a:lnTo>
                  <a:lnTo>
                    <a:pt x="17859" y="88303"/>
                  </a:lnTo>
                  <a:lnTo>
                    <a:pt x="34783" y="119529"/>
                  </a:lnTo>
                  <a:lnTo>
                    <a:pt x="35877" y="130303"/>
                  </a:lnTo>
                  <a:lnTo>
                    <a:pt x="34010" y="139090"/>
                  </a:lnTo>
                  <a:lnTo>
                    <a:pt x="30829" y="145347"/>
                  </a:lnTo>
                  <a:lnTo>
                    <a:pt x="28993" y="146592"/>
                  </a:lnTo>
                  <a:lnTo>
                    <a:pt x="27064" y="146716"/>
                  </a:lnTo>
                  <a:lnTo>
                    <a:pt x="25071" y="146094"/>
                  </a:lnTo>
                  <a:lnTo>
                    <a:pt x="21088" y="119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7" name="SMARTInkShape-1588"/>
            <p:cNvSpPr/>
            <p:nvPr>
              <p:custDataLst>
                <p:tags r:id="rId34"/>
              </p:custDataLst>
            </p:nvPr>
          </p:nvSpPr>
          <p:spPr>
            <a:xfrm>
              <a:off x="3297488" y="685078"/>
              <a:ext cx="106113" cy="147738"/>
            </a:xfrm>
            <a:custGeom>
              <a:avLst/>
              <a:gdLst/>
              <a:ahLst/>
              <a:cxnLst/>
              <a:rect l="0" t="0" r="0" b="0"/>
              <a:pathLst>
                <a:path w="106113" h="147738">
                  <a:moveTo>
                    <a:pt x="23562" y="38822"/>
                  </a:moveTo>
                  <a:lnTo>
                    <a:pt x="23562" y="38822"/>
                  </a:lnTo>
                  <a:lnTo>
                    <a:pt x="29337" y="43892"/>
                  </a:lnTo>
                  <a:lnTo>
                    <a:pt x="38757" y="48948"/>
                  </a:lnTo>
                  <a:lnTo>
                    <a:pt x="43956" y="50378"/>
                  </a:lnTo>
                  <a:lnTo>
                    <a:pt x="57592" y="47812"/>
                  </a:lnTo>
                  <a:lnTo>
                    <a:pt x="71666" y="39212"/>
                  </a:lnTo>
                  <a:lnTo>
                    <a:pt x="81403" y="27727"/>
                  </a:lnTo>
                  <a:lnTo>
                    <a:pt x="82584" y="22959"/>
                  </a:lnTo>
                  <a:lnTo>
                    <a:pt x="82013" y="12016"/>
                  </a:lnTo>
                  <a:lnTo>
                    <a:pt x="79409" y="3860"/>
                  </a:lnTo>
                  <a:lnTo>
                    <a:pt x="77727" y="697"/>
                  </a:lnTo>
                  <a:lnTo>
                    <a:pt x="73077" y="0"/>
                  </a:lnTo>
                  <a:lnTo>
                    <a:pt x="58504" y="2988"/>
                  </a:lnTo>
                  <a:lnTo>
                    <a:pt x="33837" y="19346"/>
                  </a:lnTo>
                  <a:lnTo>
                    <a:pt x="15396" y="38696"/>
                  </a:lnTo>
                  <a:lnTo>
                    <a:pt x="4366" y="67948"/>
                  </a:lnTo>
                  <a:lnTo>
                    <a:pt x="0" y="96684"/>
                  </a:lnTo>
                  <a:lnTo>
                    <a:pt x="4623" y="114398"/>
                  </a:lnTo>
                  <a:lnTo>
                    <a:pt x="13734" y="129561"/>
                  </a:lnTo>
                  <a:lnTo>
                    <a:pt x="24838" y="138652"/>
                  </a:lnTo>
                  <a:lnTo>
                    <a:pt x="42989" y="147737"/>
                  </a:lnTo>
                  <a:lnTo>
                    <a:pt x="59243" y="145084"/>
                  </a:lnTo>
                  <a:lnTo>
                    <a:pt x="84464" y="131690"/>
                  </a:lnTo>
                  <a:lnTo>
                    <a:pt x="106112" y="11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2" name="SMARTInkShape-Group319"/>
          <p:cNvGrpSpPr/>
          <p:nvPr/>
        </p:nvGrpSpPr>
        <p:grpSpPr>
          <a:xfrm>
            <a:off x="2686312" y="531705"/>
            <a:ext cx="298189" cy="338246"/>
            <a:chOff x="2686312" y="531705"/>
            <a:chExt cx="298189" cy="338246"/>
          </a:xfrm>
        </p:grpSpPr>
        <p:sp>
          <p:nvSpPr>
            <p:cNvPr id="529" name="SMARTInkShape-1589"/>
            <p:cNvSpPr/>
            <p:nvPr>
              <p:custDataLst>
                <p:tags r:id="rId20"/>
              </p:custDataLst>
            </p:nvPr>
          </p:nvSpPr>
          <p:spPr>
            <a:xfrm>
              <a:off x="2901950" y="697227"/>
              <a:ext cx="82551" cy="123635"/>
            </a:xfrm>
            <a:custGeom>
              <a:avLst/>
              <a:gdLst/>
              <a:ahLst/>
              <a:cxnLst/>
              <a:rect l="0" t="0" r="0" b="0"/>
              <a:pathLst>
                <a:path w="82551" h="123635">
                  <a:moveTo>
                    <a:pt x="0" y="26673"/>
                  </a:moveTo>
                  <a:lnTo>
                    <a:pt x="0" y="26673"/>
                  </a:lnTo>
                  <a:lnTo>
                    <a:pt x="0" y="21206"/>
                  </a:lnTo>
                  <a:lnTo>
                    <a:pt x="0" y="67876"/>
                  </a:lnTo>
                  <a:lnTo>
                    <a:pt x="0" y="115369"/>
                  </a:lnTo>
                  <a:lnTo>
                    <a:pt x="0" y="123634"/>
                  </a:lnTo>
                  <a:lnTo>
                    <a:pt x="0" y="123063"/>
                  </a:lnTo>
                  <a:lnTo>
                    <a:pt x="5026" y="93825"/>
                  </a:lnTo>
                  <a:lnTo>
                    <a:pt x="9721" y="55742"/>
                  </a:lnTo>
                  <a:lnTo>
                    <a:pt x="20578" y="15482"/>
                  </a:lnTo>
                  <a:lnTo>
                    <a:pt x="28901" y="5706"/>
                  </a:lnTo>
                  <a:lnTo>
                    <a:pt x="38245" y="421"/>
                  </a:lnTo>
                  <a:lnTo>
                    <a:pt x="41725" y="0"/>
                  </a:lnTo>
                  <a:lnTo>
                    <a:pt x="44750" y="424"/>
                  </a:lnTo>
                  <a:lnTo>
                    <a:pt x="59120" y="14505"/>
                  </a:lnTo>
                  <a:lnTo>
                    <a:pt x="78489" y="52082"/>
                  </a:lnTo>
                  <a:lnTo>
                    <a:pt x="82550" y="102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0" name="SMARTInkShape-1590"/>
            <p:cNvSpPr/>
            <p:nvPr>
              <p:custDataLst>
                <p:tags r:id="rId21"/>
              </p:custDataLst>
            </p:nvPr>
          </p:nvSpPr>
          <p:spPr>
            <a:xfrm>
              <a:off x="2713477" y="711200"/>
              <a:ext cx="124974" cy="63240"/>
            </a:xfrm>
            <a:custGeom>
              <a:avLst/>
              <a:gdLst/>
              <a:ahLst/>
              <a:cxnLst/>
              <a:rect l="0" t="0" r="0" b="0"/>
              <a:pathLst>
                <a:path w="124974" h="63240">
                  <a:moveTo>
                    <a:pt x="17023" y="57150"/>
                  </a:moveTo>
                  <a:lnTo>
                    <a:pt x="17023" y="57150"/>
                  </a:lnTo>
                  <a:lnTo>
                    <a:pt x="13652" y="60521"/>
                  </a:lnTo>
                  <a:lnTo>
                    <a:pt x="8234" y="62176"/>
                  </a:lnTo>
                  <a:lnTo>
                    <a:pt x="0" y="63239"/>
                  </a:lnTo>
                  <a:lnTo>
                    <a:pt x="30" y="61915"/>
                  </a:lnTo>
                  <a:lnTo>
                    <a:pt x="1945" y="56681"/>
                  </a:lnTo>
                  <a:lnTo>
                    <a:pt x="28495" y="37459"/>
                  </a:lnTo>
                  <a:lnTo>
                    <a:pt x="65412" y="19341"/>
                  </a:lnTo>
                  <a:lnTo>
                    <a:pt x="1249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1" name="SMARTInkShape-1591"/>
            <p:cNvSpPr/>
            <p:nvPr>
              <p:custDataLst>
                <p:tags r:id="rId22"/>
              </p:custDataLst>
            </p:nvPr>
          </p:nvSpPr>
          <p:spPr>
            <a:xfrm>
              <a:off x="2686312" y="531705"/>
              <a:ext cx="138471" cy="338246"/>
            </a:xfrm>
            <a:custGeom>
              <a:avLst/>
              <a:gdLst/>
              <a:ahLst/>
              <a:cxnLst/>
              <a:rect l="0" t="0" r="0" b="0"/>
              <a:pathLst>
                <a:path w="138471" h="338246">
                  <a:moveTo>
                    <a:pt x="6088" y="338245"/>
                  </a:moveTo>
                  <a:lnTo>
                    <a:pt x="6088" y="338245"/>
                  </a:lnTo>
                  <a:lnTo>
                    <a:pt x="0" y="338245"/>
                  </a:lnTo>
                  <a:lnTo>
                    <a:pt x="3187" y="334874"/>
                  </a:lnTo>
                  <a:lnTo>
                    <a:pt x="14672" y="302271"/>
                  </a:lnTo>
                  <a:lnTo>
                    <a:pt x="23750" y="257840"/>
                  </a:lnTo>
                  <a:lnTo>
                    <a:pt x="33742" y="210940"/>
                  </a:lnTo>
                  <a:lnTo>
                    <a:pt x="42190" y="170624"/>
                  </a:lnTo>
                  <a:lnTo>
                    <a:pt x="52612" y="123244"/>
                  </a:lnTo>
                  <a:lnTo>
                    <a:pt x="61187" y="87647"/>
                  </a:lnTo>
                  <a:lnTo>
                    <a:pt x="70940" y="49583"/>
                  </a:lnTo>
                  <a:lnTo>
                    <a:pt x="78651" y="12705"/>
                  </a:lnTo>
                  <a:lnTo>
                    <a:pt x="84581" y="1586"/>
                  </a:lnTo>
                  <a:lnTo>
                    <a:pt x="86639" y="211"/>
                  </a:lnTo>
                  <a:lnTo>
                    <a:pt x="88716" y="0"/>
                  </a:lnTo>
                  <a:lnTo>
                    <a:pt x="90807" y="565"/>
                  </a:lnTo>
                  <a:lnTo>
                    <a:pt x="100491" y="21586"/>
                  </a:lnTo>
                  <a:lnTo>
                    <a:pt x="111336" y="68863"/>
                  </a:lnTo>
                  <a:lnTo>
                    <a:pt x="118391" y="110918"/>
                  </a:lnTo>
                  <a:lnTo>
                    <a:pt x="121678" y="156354"/>
                  </a:lnTo>
                  <a:lnTo>
                    <a:pt x="125238" y="203683"/>
                  </a:lnTo>
                  <a:lnTo>
                    <a:pt x="129813" y="250438"/>
                  </a:lnTo>
                  <a:lnTo>
                    <a:pt x="134538" y="291779"/>
                  </a:lnTo>
                  <a:lnTo>
                    <a:pt x="137986" y="304722"/>
                  </a:lnTo>
                  <a:lnTo>
                    <a:pt x="138470" y="305313"/>
                  </a:lnTo>
                  <a:lnTo>
                    <a:pt x="133088" y="2937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9" name="SMARTInkShape-Group320"/>
          <p:cNvGrpSpPr/>
          <p:nvPr/>
        </p:nvGrpSpPr>
        <p:grpSpPr>
          <a:xfrm>
            <a:off x="598565" y="447571"/>
            <a:ext cx="1623936" cy="554276"/>
            <a:chOff x="598565" y="447571"/>
            <a:chExt cx="1623936" cy="554276"/>
          </a:xfrm>
        </p:grpSpPr>
        <p:sp>
          <p:nvSpPr>
            <p:cNvPr id="533" name="SMARTInkShape-1592"/>
            <p:cNvSpPr/>
            <p:nvPr>
              <p:custDataLst>
                <p:tags r:id="rId4"/>
              </p:custDataLst>
            </p:nvPr>
          </p:nvSpPr>
          <p:spPr>
            <a:xfrm>
              <a:off x="2194611" y="787400"/>
              <a:ext cx="27890" cy="17645"/>
            </a:xfrm>
            <a:custGeom>
              <a:avLst/>
              <a:gdLst/>
              <a:ahLst/>
              <a:cxnLst/>
              <a:rect l="0" t="0" r="0" b="0"/>
              <a:pathLst>
                <a:path w="27890" h="17645">
                  <a:moveTo>
                    <a:pt x="8839" y="0"/>
                  </a:moveTo>
                  <a:lnTo>
                    <a:pt x="8839" y="0"/>
                  </a:lnTo>
                  <a:lnTo>
                    <a:pt x="0" y="14306"/>
                  </a:lnTo>
                  <a:lnTo>
                    <a:pt x="124" y="15887"/>
                  </a:lnTo>
                  <a:lnTo>
                    <a:pt x="1618" y="16941"/>
                  </a:lnTo>
                  <a:lnTo>
                    <a:pt x="4025" y="17644"/>
                  </a:lnTo>
                  <a:lnTo>
                    <a:pt x="278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4" name="SMARTInkShape-1593"/>
            <p:cNvSpPr/>
            <p:nvPr>
              <p:custDataLst>
                <p:tags r:id="rId5"/>
              </p:custDataLst>
            </p:nvPr>
          </p:nvSpPr>
          <p:spPr>
            <a:xfrm>
              <a:off x="2190750" y="64770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2117"/>
                  </a:lnTo>
                  <a:lnTo>
                    <a:pt x="1270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5" name="SMARTInkShape-1594"/>
            <p:cNvSpPr/>
            <p:nvPr>
              <p:custDataLst>
                <p:tags r:id="rId6"/>
              </p:custDataLst>
            </p:nvPr>
          </p:nvSpPr>
          <p:spPr>
            <a:xfrm>
              <a:off x="699383" y="869950"/>
              <a:ext cx="1434218" cy="112977"/>
            </a:xfrm>
            <a:custGeom>
              <a:avLst/>
              <a:gdLst/>
              <a:ahLst/>
              <a:cxnLst/>
              <a:rect l="0" t="0" r="0" b="0"/>
              <a:pathLst>
                <a:path w="1434218" h="112977">
                  <a:moveTo>
                    <a:pt x="5467" y="107950"/>
                  </a:moveTo>
                  <a:lnTo>
                    <a:pt x="5467" y="107950"/>
                  </a:lnTo>
                  <a:lnTo>
                    <a:pt x="2096" y="107950"/>
                  </a:lnTo>
                  <a:lnTo>
                    <a:pt x="1103" y="108655"/>
                  </a:lnTo>
                  <a:lnTo>
                    <a:pt x="441" y="109831"/>
                  </a:lnTo>
                  <a:lnTo>
                    <a:pt x="0" y="111321"/>
                  </a:lnTo>
                  <a:lnTo>
                    <a:pt x="8917" y="112976"/>
                  </a:lnTo>
                  <a:lnTo>
                    <a:pt x="50128" y="110667"/>
                  </a:lnTo>
                  <a:lnTo>
                    <a:pt x="84818" y="109158"/>
                  </a:lnTo>
                  <a:lnTo>
                    <a:pt x="123284" y="107781"/>
                  </a:lnTo>
                  <a:lnTo>
                    <a:pt x="156843" y="104818"/>
                  </a:lnTo>
                  <a:lnTo>
                    <a:pt x="190103" y="103030"/>
                  </a:lnTo>
                  <a:lnTo>
                    <a:pt x="224405" y="101530"/>
                  </a:lnTo>
                  <a:lnTo>
                    <a:pt x="260817" y="98511"/>
                  </a:lnTo>
                  <a:lnTo>
                    <a:pt x="300049" y="96699"/>
                  </a:lnTo>
                  <a:lnTo>
                    <a:pt x="341709" y="95189"/>
                  </a:lnTo>
                  <a:lnTo>
                    <a:pt x="386095" y="92165"/>
                  </a:lnTo>
                  <a:lnTo>
                    <a:pt x="433574" y="88470"/>
                  </a:lnTo>
                  <a:lnTo>
                    <a:pt x="458088" y="86497"/>
                  </a:lnTo>
                  <a:lnTo>
                    <a:pt x="483603" y="83770"/>
                  </a:lnTo>
                  <a:lnTo>
                    <a:pt x="509786" y="80541"/>
                  </a:lnTo>
                  <a:lnTo>
                    <a:pt x="536413" y="76977"/>
                  </a:lnTo>
                  <a:lnTo>
                    <a:pt x="564747" y="73896"/>
                  </a:lnTo>
                  <a:lnTo>
                    <a:pt x="594221" y="71136"/>
                  </a:lnTo>
                  <a:lnTo>
                    <a:pt x="624453" y="68591"/>
                  </a:lnTo>
                  <a:lnTo>
                    <a:pt x="654485" y="66188"/>
                  </a:lnTo>
                  <a:lnTo>
                    <a:pt x="684385" y="63881"/>
                  </a:lnTo>
                  <a:lnTo>
                    <a:pt x="714196" y="61637"/>
                  </a:lnTo>
                  <a:lnTo>
                    <a:pt x="743947" y="59436"/>
                  </a:lnTo>
                  <a:lnTo>
                    <a:pt x="773659" y="57263"/>
                  </a:lnTo>
                  <a:lnTo>
                    <a:pt x="803345" y="55109"/>
                  </a:lnTo>
                  <a:lnTo>
                    <a:pt x="833014" y="52967"/>
                  </a:lnTo>
                  <a:lnTo>
                    <a:pt x="862670" y="50833"/>
                  </a:lnTo>
                  <a:lnTo>
                    <a:pt x="892319" y="48706"/>
                  </a:lnTo>
                  <a:lnTo>
                    <a:pt x="921257" y="46582"/>
                  </a:lnTo>
                  <a:lnTo>
                    <a:pt x="949722" y="44460"/>
                  </a:lnTo>
                  <a:lnTo>
                    <a:pt x="977870" y="42340"/>
                  </a:lnTo>
                  <a:lnTo>
                    <a:pt x="1005102" y="40927"/>
                  </a:lnTo>
                  <a:lnTo>
                    <a:pt x="1031724" y="39984"/>
                  </a:lnTo>
                  <a:lnTo>
                    <a:pt x="1057938" y="39356"/>
                  </a:lnTo>
                  <a:lnTo>
                    <a:pt x="1083881" y="38232"/>
                  </a:lnTo>
                  <a:lnTo>
                    <a:pt x="1109643" y="36777"/>
                  </a:lnTo>
                  <a:lnTo>
                    <a:pt x="1135284" y="35101"/>
                  </a:lnTo>
                  <a:lnTo>
                    <a:pt x="1182589" y="33239"/>
                  </a:lnTo>
                  <a:lnTo>
                    <a:pt x="1224310" y="32412"/>
                  </a:lnTo>
                  <a:lnTo>
                    <a:pt x="1256964" y="32044"/>
                  </a:lnTo>
                  <a:lnTo>
                    <a:pt x="1302519" y="31837"/>
                  </a:lnTo>
                  <a:lnTo>
                    <a:pt x="1340554" y="28405"/>
                  </a:lnTo>
                  <a:lnTo>
                    <a:pt x="1387258" y="25994"/>
                  </a:lnTo>
                  <a:lnTo>
                    <a:pt x="1421326" y="22107"/>
                  </a:lnTo>
                  <a:lnTo>
                    <a:pt x="1425623" y="19677"/>
                  </a:lnTo>
                  <a:lnTo>
                    <a:pt x="143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6" name="SMARTInkShape-1595"/>
            <p:cNvSpPr/>
            <p:nvPr>
              <p:custDataLst>
                <p:tags r:id="rId7"/>
              </p:custDataLst>
            </p:nvPr>
          </p:nvSpPr>
          <p:spPr>
            <a:xfrm>
              <a:off x="2020545" y="660400"/>
              <a:ext cx="96149" cy="341447"/>
            </a:xfrm>
            <a:custGeom>
              <a:avLst/>
              <a:gdLst/>
              <a:ahLst/>
              <a:cxnLst/>
              <a:rect l="0" t="0" r="0" b="0"/>
              <a:pathLst>
                <a:path w="96149" h="341447">
                  <a:moveTo>
                    <a:pt x="24155" y="0"/>
                  </a:moveTo>
                  <a:lnTo>
                    <a:pt x="24155" y="0"/>
                  </a:lnTo>
                  <a:lnTo>
                    <a:pt x="20784" y="0"/>
                  </a:lnTo>
                  <a:lnTo>
                    <a:pt x="17247" y="1881"/>
                  </a:lnTo>
                  <a:lnTo>
                    <a:pt x="15317" y="3371"/>
                  </a:lnTo>
                  <a:lnTo>
                    <a:pt x="9228" y="15580"/>
                  </a:lnTo>
                  <a:lnTo>
                    <a:pt x="0" y="53149"/>
                  </a:lnTo>
                  <a:lnTo>
                    <a:pt x="2495" y="67175"/>
                  </a:lnTo>
                  <a:lnTo>
                    <a:pt x="7708" y="74070"/>
                  </a:lnTo>
                  <a:lnTo>
                    <a:pt x="11073" y="76897"/>
                  </a:lnTo>
                  <a:lnTo>
                    <a:pt x="14728" y="78076"/>
                  </a:lnTo>
                  <a:lnTo>
                    <a:pt x="22552" y="77504"/>
                  </a:lnTo>
                  <a:lnTo>
                    <a:pt x="42732" y="62660"/>
                  </a:lnTo>
                  <a:lnTo>
                    <a:pt x="68453" y="36726"/>
                  </a:lnTo>
                  <a:lnTo>
                    <a:pt x="78557" y="16192"/>
                  </a:lnTo>
                  <a:lnTo>
                    <a:pt x="79473" y="12911"/>
                  </a:lnTo>
                  <a:lnTo>
                    <a:pt x="79378" y="12135"/>
                  </a:lnTo>
                  <a:lnTo>
                    <a:pt x="77391" y="15036"/>
                  </a:lnTo>
                  <a:lnTo>
                    <a:pt x="71072" y="38535"/>
                  </a:lnTo>
                  <a:lnTo>
                    <a:pt x="70974" y="77880"/>
                  </a:lnTo>
                  <a:lnTo>
                    <a:pt x="73775" y="119266"/>
                  </a:lnTo>
                  <a:lnTo>
                    <a:pt x="78093" y="161064"/>
                  </a:lnTo>
                  <a:lnTo>
                    <a:pt x="83724" y="196438"/>
                  </a:lnTo>
                  <a:lnTo>
                    <a:pt x="89861" y="234828"/>
                  </a:lnTo>
                  <a:lnTo>
                    <a:pt x="96148" y="276385"/>
                  </a:lnTo>
                  <a:lnTo>
                    <a:pt x="94722" y="299697"/>
                  </a:lnTo>
                  <a:lnTo>
                    <a:pt x="92367" y="309865"/>
                  </a:lnTo>
                  <a:lnTo>
                    <a:pt x="82223" y="326806"/>
                  </a:lnTo>
                  <a:lnTo>
                    <a:pt x="75567" y="334288"/>
                  </a:lnTo>
                  <a:lnTo>
                    <a:pt x="69013" y="338570"/>
                  </a:lnTo>
                  <a:lnTo>
                    <a:pt x="56086" y="341446"/>
                  </a:lnTo>
                  <a:lnTo>
                    <a:pt x="49676" y="339108"/>
                  </a:lnTo>
                  <a:lnTo>
                    <a:pt x="36909" y="328985"/>
                  </a:lnTo>
                  <a:lnTo>
                    <a:pt x="17805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7" name="SMARTInkShape-1596"/>
            <p:cNvSpPr/>
            <p:nvPr>
              <p:custDataLst>
                <p:tags r:id="rId8"/>
              </p:custDataLst>
            </p:nvPr>
          </p:nvSpPr>
          <p:spPr>
            <a:xfrm>
              <a:off x="1905415" y="642879"/>
              <a:ext cx="44036" cy="123557"/>
            </a:xfrm>
            <a:custGeom>
              <a:avLst/>
              <a:gdLst/>
              <a:ahLst/>
              <a:cxnLst/>
              <a:rect l="0" t="0" r="0" b="0"/>
              <a:pathLst>
                <a:path w="44036" h="123557">
                  <a:moveTo>
                    <a:pt x="44035" y="36571"/>
                  </a:moveTo>
                  <a:lnTo>
                    <a:pt x="44035" y="36571"/>
                  </a:lnTo>
                  <a:lnTo>
                    <a:pt x="44035" y="22265"/>
                  </a:lnTo>
                  <a:lnTo>
                    <a:pt x="37946" y="0"/>
                  </a:lnTo>
                  <a:lnTo>
                    <a:pt x="37154" y="196"/>
                  </a:lnTo>
                  <a:lnTo>
                    <a:pt x="22128" y="14186"/>
                  </a:lnTo>
                  <a:lnTo>
                    <a:pt x="11830" y="34485"/>
                  </a:lnTo>
                  <a:lnTo>
                    <a:pt x="2735" y="74651"/>
                  </a:lnTo>
                  <a:lnTo>
                    <a:pt x="0" y="115303"/>
                  </a:lnTo>
                  <a:lnTo>
                    <a:pt x="1978" y="120104"/>
                  </a:lnTo>
                  <a:lnTo>
                    <a:pt x="5414" y="122598"/>
                  </a:lnTo>
                  <a:lnTo>
                    <a:pt x="9821" y="123556"/>
                  </a:lnTo>
                  <a:lnTo>
                    <a:pt x="37685" y="119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8" name="SMARTInkShape-1597"/>
            <p:cNvSpPr/>
            <p:nvPr>
              <p:custDataLst>
                <p:tags r:id="rId9"/>
              </p:custDataLst>
            </p:nvPr>
          </p:nvSpPr>
          <p:spPr>
            <a:xfrm>
              <a:off x="1771672" y="633989"/>
              <a:ext cx="76179" cy="113505"/>
            </a:xfrm>
            <a:custGeom>
              <a:avLst/>
              <a:gdLst/>
              <a:ahLst/>
              <a:cxnLst/>
              <a:rect l="0" t="0" r="0" b="0"/>
              <a:pathLst>
                <a:path w="76179" h="113505">
                  <a:moveTo>
                    <a:pt x="6328" y="26411"/>
                  </a:moveTo>
                  <a:lnTo>
                    <a:pt x="6328" y="26411"/>
                  </a:lnTo>
                  <a:lnTo>
                    <a:pt x="2957" y="26411"/>
                  </a:lnTo>
                  <a:lnTo>
                    <a:pt x="2670" y="27117"/>
                  </a:lnTo>
                  <a:lnTo>
                    <a:pt x="4930" y="32892"/>
                  </a:lnTo>
                  <a:lnTo>
                    <a:pt x="5208" y="47381"/>
                  </a:lnTo>
                  <a:lnTo>
                    <a:pt x="346" y="93168"/>
                  </a:lnTo>
                  <a:lnTo>
                    <a:pt x="0" y="113504"/>
                  </a:lnTo>
                  <a:lnTo>
                    <a:pt x="3355" y="108034"/>
                  </a:lnTo>
                  <a:lnTo>
                    <a:pt x="12221" y="68901"/>
                  </a:lnTo>
                  <a:lnTo>
                    <a:pt x="29129" y="25318"/>
                  </a:lnTo>
                  <a:lnTo>
                    <a:pt x="35512" y="11109"/>
                  </a:lnTo>
                  <a:lnTo>
                    <a:pt x="43052" y="2441"/>
                  </a:lnTo>
                  <a:lnTo>
                    <a:pt x="46333" y="554"/>
                  </a:lnTo>
                  <a:lnTo>
                    <a:pt x="49226" y="0"/>
                  </a:lnTo>
                  <a:lnTo>
                    <a:pt x="51860" y="337"/>
                  </a:lnTo>
                  <a:lnTo>
                    <a:pt x="58549" y="6356"/>
                  </a:lnTo>
                  <a:lnTo>
                    <a:pt x="65521" y="16792"/>
                  </a:lnTo>
                  <a:lnTo>
                    <a:pt x="72707" y="37829"/>
                  </a:lnTo>
                  <a:lnTo>
                    <a:pt x="76178" y="9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9" name="SMARTInkShape-1598"/>
            <p:cNvSpPr/>
            <p:nvPr>
              <p:custDataLst>
                <p:tags r:id="rId10"/>
              </p:custDataLst>
            </p:nvPr>
          </p:nvSpPr>
          <p:spPr>
            <a:xfrm>
              <a:off x="1649388" y="629388"/>
              <a:ext cx="65113" cy="119913"/>
            </a:xfrm>
            <a:custGeom>
              <a:avLst/>
              <a:gdLst/>
              <a:ahLst/>
              <a:cxnLst/>
              <a:rect l="0" t="0" r="0" b="0"/>
              <a:pathLst>
                <a:path w="65113" h="119913">
                  <a:moveTo>
                    <a:pt x="14312" y="50062"/>
                  </a:moveTo>
                  <a:lnTo>
                    <a:pt x="14312" y="50062"/>
                  </a:lnTo>
                  <a:lnTo>
                    <a:pt x="23101" y="36247"/>
                  </a:lnTo>
                  <a:lnTo>
                    <a:pt x="28801" y="28400"/>
                  </a:lnTo>
                  <a:lnTo>
                    <a:pt x="36620" y="4863"/>
                  </a:lnTo>
                  <a:lnTo>
                    <a:pt x="36240" y="2996"/>
                  </a:lnTo>
                  <a:lnTo>
                    <a:pt x="35280" y="1751"/>
                  </a:lnTo>
                  <a:lnTo>
                    <a:pt x="32333" y="368"/>
                  </a:lnTo>
                  <a:lnTo>
                    <a:pt x="30559" y="0"/>
                  </a:lnTo>
                  <a:lnTo>
                    <a:pt x="17950" y="9593"/>
                  </a:lnTo>
                  <a:lnTo>
                    <a:pt x="10519" y="23845"/>
                  </a:lnTo>
                  <a:lnTo>
                    <a:pt x="0" y="58367"/>
                  </a:lnTo>
                  <a:lnTo>
                    <a:pt x="1131" y="73509"/>
                  </a:lnTo>
                  <a:lnTo>
                    <a:pt x="13355" y="100476"/>
                  </a:lnTo>
                  <a:lnTo>
                    <a:pt x="24940" y="109628"/>
                  </a:lnTo>
                  <a:lnTo>
                    <a:pt x="38791" y="115341"/>
                  </a:lnTo>
                  <a:lnTo>
                    <a:pt x="65112" y="119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0" name="SMARTInkShape-1599"/>
            <p:cNvSpPr/>
            <p:nvPr>
              <p:custDataLst>
                <p:tags r:id="rId11"/>
              </p:custDataLst>
            </p:nvPr>
          </p:nvSpPr>
          <p:spPr>
            <a:xfrm>
              <a:off x="1532998" y="641350"/>
              <a:ext cx="105303" cy="30868"/>
            </a:xfrm>
            <a:custGeom>
              <a:avLst/>
              <a:gdLst/>
              <a:ahLst/>
              <a:cxnLst/>
              <a:rect l="0" t="0" r="0" b="0"/>
              <a:pathLst>
                <a:path w="105303" h="30868">
                  <a:moveTo>
                    <a:pt x="16402" y="25400"/>
                  </a:moveTo>
                  <a:lnTo>
                    <a:pt x="16402" y="25400"/>
                  </a:lnTo>
                  <a:lnTo>
                    <a:pt x="0" y="30867"/>
                  </a:lnTo>
                  <a:lnTo>
                    <a:pt x="528" y="29750"/>
                  </a:lnTo>
                  <a:lnTo>
                    <a:pt x="4878" y="24746"/>
                  </a:lnTo>
                  <a:lnTo>
                    <a:pt x="18632" y="17367"/>
                  </a:lnTo>
                  <a:lnTo>
                    <a:pt x="61110" y="8552"/>
                  </a:lnTo>
                  <a:lnTo>
                    <a:pt x="1053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1" name="SMARTInkShape-1600"/>
            <p:cNvSpPr/>
            <p:nvPr>
              <p:custDataLst>
                <p:tags r:id="rId12"/>
              </p:custDataLst>
            </p:nvPr>
          </p:nvSpPr>
          <p:spPr>
            <a:xfrm>
              <a:off x="1581250" y="464433"/>
              <a:ext cx="31651" cy="307014"/>
            </a:xfrm>
            <a:custGeom>
              <a:avLst/>
              <a:gdLst/>
              <a:ahLst/>
              <a:cxnLst/>
              <a:rect l="0" t="0" r="0" b="0"/>
              <a:pathLst>
                <a:path w="31651" h="307014">
                  <a:moveTo>
                    <a:pt x="18950" y="5467"/>
                  </a:moveTo>
                  <a:lnTo>
                    <a:pt x="18950" y="5467"/>
                  </a:lnTo>
                  <a:lnTo>
                    <a:pt x="18950" y="2096"/>
                  </a:lnTo>
                  <a:lnTo>
                    <a:pt x="18244" y="1103"/>
                  </a:lnTo>
                  <a:lnTo>
                    <a:pt x="17068" y="441"/>
                  </a:lnTo>
                  <a:lnTo>
                    <a:pt x="15579" y="0"/>
                  </a:lnTo>
                  <a:lnTo>
                    <a:pt x="14586" y="411"/>
                  </a:lnTo>
                  <a:lnTo>
                    <a:pt x="13924" y="1391"/>
                  </a:lnTo>
                  <a:lnTo>
                    <a:pt x="13188" y="5066"/>
                  </a:lnTo>
                  <a:lnTo>
                    <a:pt x="12634" y="47406"/>
                  </a:lnTo>
                  <a:lnTo>
                    <a:pt x="10729" y="89155"/>
                  </a:lnTo>
                  <a:lnTo>
                    <a:pt x="5695" y="134686"/>
                  </a:lnTo>
                  <a:lnTo>
                    <a:pt x="1617" y="176398"/>
                  </a:lnTo>
                  <a:lnTo>
                    <a:pt x="409" y="212276"/>
                  </a:lnTo>
                  <a:lnTo>
                    <a:pt x="0" y="255163"/>
                  </a:lnTo>
                  <a:lnTo>
                    <a:pt x="1331" y="287675"/>
                  </a:lnTo>
                  <a:lnTo>
                    <a:pt x="6650" y="299285"/>
                  </a:lnTo>
                  <a:lnTo>
                    <a:pt x="11837" y="305386"/>
                  </a:lnTo>
                  <a:lnTo>
                    <a:pt x="14208" y="307013"/>
                  </a:lnTo>
                  <a:lnTo>
                    <a:pt x="17200" y="305276"/>
                  </a:lnTo>
                  <a:lnTo>
                    <a:pt x="31650" y="284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2" name="SMARTInkShape-1601"/>
            <p:cNvSpPr/>
            <p:nvPr>
              <p:custDataLst>
                <p:tags r:id="rId13"/>
              </p:custDataLst>
            </p:nvPr>
          </p:nvSpPr>
          <p:spPr>
            <a:xfrm>
              <a:off x="1384300" y="631690"/>
              <a:ext cx="50801" cy="136661"/>
            </a:xfrm>
            <a:custGeom>
              <a:avLst/>
              <a:gdLst/>
              <a:ahLst/>
              <a:cxnLst/>
              <a:rect l="0" t="0" r="0" b="0"/>
              <a:pathLst>
                <a:path w="50801" h="136661">
                  <a:moveTo>
                    <a:pt x="50800" y="16010"/>
                  </a:moveTo>
                  <a:lnTo>
                    <a:pt x="50800" y="16010"/>
                  </a:lnTo>
                  <a:lnTo>
                    <a:pt x="44333" y="3781"/>
                  </a:lnTo>
                  <a:lnTo>
                    <a:pt x="41341" y="462"/>
                  </a:lnTo>
                  <a:lnTo>
                    <a:pt x="38849" y="0"/>
                  </a:lnTo>
                  <a:lnTo>
                    <a:pt x="32318" y="1369"/>
                  </a:lnTo>
                  <a:lnTo>
                    <a:pt x="16627" y="13066"/>
                  </a:lnTo>
                  <a:lnTo>
                    <a:pt x="8331" y="20816"/>
                  </a:lnTo>
                  <a:lnTo>
                    <a:pt x="6259" y="24153"/>
                  </a:lnTo>
                  <a:lnTo>
                    <a:pt x="5584" y="27083"/>
                  </a:lnTo>
                  <a:lnTo>
                    <a:pt x="6715" y="32926"/>
                  </a:lnTo>
                  <a:lnTo>
                    <a:pt x="22221" y="65139"/>
                  </a:lnTo>
                  <a:lnTo>
                    <a:pt x="39101" y="92966"/>
                  </a:lnTo>
                  <a:lnTo>
                    <a:pt x="42865" y="108113"/>
                  </a:lnTo>
                  <a:lnTo>
                    <a:pt x="40610" y="124909"/>
                  </a:lnTo>
                  <a:lnTo>
                    <a:pt x="36245" y="129532"/>
                  </a:lnTo>
                  <a:lnTo>
                    <a:pt x="21989" y="136549"/>
                  </a:lnTo>
                  <a:lnTo>
                    <a:pt x="0" y="1366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3" name="SMARTInkShape-1602"/>
            <p:cNvSpPr/>
            <p:nvPr>
              <p:custDataLst>
                <p:tags r:id="rId14"/>
              </p:custDataLst>
            </p:nvPr>
          </p:nvSpPr>
          <p:spPr>
            <a:xfrm>
              <a:off x="1291077" y="621104"/>
              <a:ext cx="17024" cy="45647"/>
            </a:xfrm>
            <a:custGeom>
              <a:avLst/>
              <a:gdLst/>
              <a:ahLst/>
              <a:cxnLst/>
              <a:rect l="0" t="0" r="0" b="0"/>
              <a:pathLst>
                <a:path w="17024" h="45647">
                  <a:moveTo>
                    <a:pt x="17023" y="45646"/>
                  </a:moveTo>
                  <a:lnTo>
                    <a:pt x="17023" y="45646"/>
                  </a:lnTo>
                  <a:lnTo>
                    <a:pt x="8234" y="19898"/>
                  </a:lnTo>
                  <a:lnTo>
                    <a:pt x="0" y="1519"/>
                  </a:lnTo>
                  <a:lnTo>
                    <a:pt x="735" y="0"/>
                  </a:lnTo>
                  <a:lnTo>
                    <a:pt x="17023" y="11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4" name="SMARTInkShape-1603"/>
            <p:cNvSpPr/>
            <p:nvPr>
              <p:custDataLst>
                <p:tags r:id="rId15"/>
              </p:custDataLst>
            </p:nvPr>
          </p:nvSpPr>
          <p:spPr>
            <a:xfrm>
              <a:off x="1295400" y="6985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6350" y="0"/>
                  </a:moveTo>
                  <a:lnTo>
                    <a:pt x="6350" y="0"/>
                  </a:lnTo>
                  <a:lnTo>
                    <a:pt x="5644" y="16606"/>
                  </a:lnTo>
                  <a:lnTo>
                    <a:pt x="174" y="64176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5" name="SMARTInkShape-1604"/>
            <p:cNvSpPr/>
            <p:nvPr>
              <p:custDataLst>
                <p:tags r:id="rId16"/>
              </p:custDataLst>
            </p:nvPr>
          </p:nvSpPr>
          <p:spPr>
            <a:xfrm>
              <a:off x="1156511" y="635623"/>
              <a:ext cx="58828" cy="149265"/>
            </a:xfrm>
            <a:custGeom>
              <a:avLst/>
              <a:gdLst/>
              <a:ahLst/>
              <a:cxnLst/>
              <a:rect l="0" t="0" r="0" b="0"/>
              <a:pathLst>
                <a:path w="58828" h="149265">
                  <a:moveTo>
                    <a:pt x="49989" y="24777"/>
                  </a:moveTo>
                  <a:lnTo>
                    <a:pt x="49989" y="24777"/>
                  </a:lnTo>
                  <a:lnTo>
                    <a:pt x="58827" y="15939"/>
                  </a:lnTo>
                  <a:lnTo>
                    <a:pt x="58703" y="13240"/>
                  </a:lnTo>
                  <a:lnTo>
                    <a:pt x="54803" y="6479"/>
                  </a:lnTo>
                  <a:lnTo>
                    <a:pt x="51082" y="4112"/>
                  </a:lnTo>
                  <a:lnTo>
                    <a:pt x="33663" y="312"/>
                  </a:lnTo>
                  <a:lnTo>
                    <a:pt x="30639" y="0"/>
                  </a:lnTo>
                  <a:lnTo>
                    <a:pt x="16268" y="6304"/>
                  </a:lnTo>
                  <a:lnTo>
                    <a:pt x="8426" y="15156"/>
                  </a:lnTo>
                  <a:lnTo>
                    <a:pt x="3294" y="25440"/>
                  </a:lnTo>
                  <a:lnTo>
                    <a:pt x="0" y="45421"/>
                  </a:lnTo>
                  <a:lnTo>
                    <a:pt x="1311" y="65231"/>
                  </a:lnTo>
                  <a:lnTo>
                    <a:pt x="5071" y="79445"/>
                  </a:lnTo>
                  <a:lnTo>
                    <a:pt x="18983" y="100069"/>
                  </a:lnTo>
                  <a:lnTo>
                    <a:pt x="44545" y="130557"/>
                  </a:lnTo>
                  <a:lnTo>
                    <a:pt x="45654" y="134808"/>
                  </a:lnTo>
                  <a:lnTo>
                    <a:pt x="45005" y="143295"/>
                  </a:lnTo>
                  <a:lnTo>
                    <a:pt x="43138" y="146122"/>
                  </a:lnTo>
                  <a:lnTo>
                    <a:pt x="40483" y="148007"/>
                  </a:lnTo>
                  <a:lnTo>
                    <a:pt x="37302" y="149264"/>
                  </a:lnTo>
                  <a:lnTo>
                    <a:pt x="28123" y="148778"/>
                  </a:lnTo>
                  <a:lnTo>
                    <a:pt x="22711" y="147661"/>
                  </a:lnTo>
                  <a:lnTo>
                    <a:pt x="19104" y="144800"/>
                  </a:lnTo>
                  <a:lnTo>
                    <a:pt x="11889" y="126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6" name="SMARTInkShape-1605"/>
            <p:cNvSpPr/>
            <p:nvPr>
              <p:custDataLst>
                <p:tags r:id="rId17"/>
              </p:custDataLst>
            </p:nvPr>
          </p:nvSpPr>
          <p:spPr>
            <a:xfrm>
              <a:off x="968480" y="656462"/>
              <a:ext cx="117371" cy="128829"/>
            </a:xfrm>
            <a:custGeom>
              <a:avLst/>
              <a:gdLst/>
              <a:ahLst/>
              <a:cxnLst/>
              <a:rect l="0" t="0" r="0" b="0"/>
              <a:pathLst>
                <a:path w="117371" h="128829">
                  <a:moveTo>
                    <a:pt x="9420" y="22988"/>
                  </a:moveTo>
                  <a:lnTo>
                    <a:pt x="9420" y="22988"/>
                  </a:lnTo>
                  <a:lnTo>
                    <a:pt x="582" y="22988"/>
                  </a:lnTo>
                  <a:lnTo>
                    <a:pt x="0" y="24399"/>
                  </a:lnTo>
                  <a:lnTo>
                    <a:pt x="1235" y="29730"/>
                  </a:lnTo>
                  <a:lnTo>
                    <a:pt x="13794" y="71505"/>
                  </a:lnTo>
                  <a:lnTo>
                    <a:pt x="21296" y="115976"/>
                  </a:lnTo>
                  <a:lnTo>
                    <a:pt x="22011" y="128828"/>
                  </a:lnTo>
                  <a:lnTo>
                    <a:pt x="25481" y="89932"/>
                  </a:lnTo>
                  <a:lnTo>
                    <a:pt x="27584" y="51604"/>
                  </a:lnTo>
                  <a:lnTo>
                    <a:pt x="31579" y="21354"/>
                  </a:lnTo>
                  <a:lnTo>
                    <a:pt x="37142" y="9797"/>
                  </a:lnTo>
                  <a:lnTo>
                    <a:pt x="43613" y="3014"/>
                  </a:lnTo>
                  <a:lnTo>
                    <a:pt x="48841" y="0"/>
                  </a:lnTo>
                  <a:lnTo>
                    <a:pt x="52634" y="2018"/>
                  </a:lnTo>
                  <a:lnTo>
                    <a:pt x="76572" y="26411"/>
                  </a:lnTo>
                  <a:lnTo>
                    <a:pt x="101388" y="70267"/>
                  </a:lnTo>
                  <a:lnTo>
                    <a:pt x="117370" y="124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7" name="SMARTInkShape-1606"/>
            <p:cNvSpPr/>
            <p:nvPr>
              <p:custDataLst>
                <p:tags r:id="rId18"/>
              </p:custDataLst>
            </p:nvPr>
          </p:nvSpPr>
          <p:spPr>
            <a:xfrm>
              <a:off x="833850" y="661000"/>
              <a:ext cx="69313" cy="139897"/>
            </a:xfrm>
            <a:custGeom>
              <a:avLst/>
              <a:gdLst/>
              <a:ahLst/>
              <a:cxnLst/>
              <a:rect l="0" t="0" r="0" b="0"/>
              <a:pathLst>
                <a:path w="69313" h="139897">
                  <a:moveTo>
                    <a:pt x="55150" y="18450"/>
                  </a:moveTo>
                  <a:lnTo>
                    <a:pt x="55150" y="18450"/>
                  </a:lnTo>
                  <a:lnTo>
                    <a:pt x="39955" y="3960"/>
                  </a:lnTo>
                  <a:lnTo>
                    <a:pt x="34756" y="1427"/>
                  </a:lnTo>
                  <a:lnTo>
                    <a:pt x="27862" y="0"/>
                  </a:lnTo>
                  <a:lnTo>
                    <a:pt x="21620" y="3430"/>
                  </a:lnTo>
                  <a:lnTo>
                    <a:pt x="17980" y="6320"/>
                  </a:lnTo>
                  <a:lnTo>
                    <a:pt x="9486" y="23871"/>
                  </a:lnTo>
                  <a:lnTo>
                    <a:pt x="0" y="63335"/>
                  </a:lnTo>
                  <a:lnTo>
                    <a:pt x="300" y="80732"/>
                  </a:lnTo>
                  <a:lnTo>
                    <a:pt x="11991" y="116883"/>
                  </a:lnTo>
                  <a:lnTo>
                    <a:pt x="19740" y="129931"/>
                  </a:lnTo>
                  <a:lnTo>
                    <a:pt x="27888" y="138082"/>
                  </a:lnTo>
                  <a:lnTo>
                    <a:pt x="33448" y="139833"/>
                  </a:lnTo>
                  <a:lnTo>
                    <a:pt x="47151" y="139896"/>
                  </a:lnTo>
                  <a:lnTo>
                    <a:pt x="52639" y="137514"/>
                  </a:lnTo>
                  <a:lnTo>
                    <a:pt x="60619" y="129223"/>
                  </a:lnTo>
                  <a:lnTo>
                    <a:pt x="69079" y="105913"/>
                  </a:lnTo>
                  <a:lnTo>
                    <a:pt x="69312" y="73293"/>
                  </a:lnTo>
                  <a:lnTo>
                    <a:pt x="61541" y="46929"/>
                  </a:lnTo>
                  <a:lnTo>
                    <a:pt x="44776" y="21601"/>
                  </a:lnTo>
                  <a:lnTo>
                    <a:pt x="44707" y="19845"/>
                  </a:lnTo>
                  <a:lnTo>
                    <a:pt x="55150" y="1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8" name="SMARTInkShape-1607"/>
            <p:cNvSpPr/>
            <p:nvPr>
              <p:custDataLst>
                <p:tags r:id="rId19"/>
              </p:custDataLst>
            </p:nvPr>
          </p:nvSpPr>
          <p:spPr>
            <a:xfrm>
              <a:off x="598565" y="447571"/>
              <a:ext cx="169786" cy="375497"/>
            </a:xfrm>
            <a:custGeom>
              <a:avLst/>
              <a:gdLst/>
              <a:ahLst/>
              <a:cxnLst/>
              <a:rect l="0" t="0" r="0" b="0"/>
              <a:pathLst>
                <a:path w="169786" h="375497">
                  <a:moveTo>
                    <a:pt x="163435" y="28679"/>
                  </a:moveTo>
                  <a:lnTo>
                    <a:pt x="163435" y="28679"/>
                  </a:lnTo>
                  <a:lnTo>
                    <a:pt x="160064" y="21937"/>
                  </a:lnTo>
                  <a:lnTo>
                    <a:pt x="158365" y="19951"/>
                  </a:lnTo>
                  <a:lnTo>
                    <a:pt x="154597" y="17744"/>
                  </a:lnTo>
                  <a:lnTo>
                    <a:pt x="154015" y="15745"/>
                  </a:lnTo>
                  <a:lnTo>
                    <a:pt x="156541" y="5199"/>
                  </a:lnTo>
                  <a:lnTo>
                    <a:pt x="153080" y="2251"/>
                  </a:lnTo>
                  <a:lnTo>
                    <a:pt x="150182" y="477"/>
                  </a:lnTo>
                  <a:lnTo>
                    <a:pt x="146839" y="0"/>
                  </a:lnTo>
                  <a:lnTo>
                    <a:pt x="123846" y="6079"/>
                  </a:lnTo>
                  <a:lnTo>
                    <a:pt x="80092" y="33892"/>
                  </a:lnTo>
                  <a:lnTo>
                    <a:pt x="37721" y="77300"/>
                  </a:lnTo>
                  <a:lnTo>
                    <a:pt x="18057" y="110093"/>
                  </a:lnTo>
                  <a:lnTo>
                    <a:pt x="3955" y="156709"/>
                  </a:lnTo>
                  <a:lnTo>
                    <a:pt x="0" y="200826"/>
                  </a:lnTo>
                  <a:lnTo>
                    <a:pt x="2199" y="242904"/>
                  </a:lnTo>
                  <a:lnTo>
                    <a:pt x="10690" y="282183"/>
                  </a:lnTo>
                  <a:lnTo>
                    <a:pt x="22143" y="317261"/>
                  </a:lnTo>
                  <a:lnTo>
                    <a:pt x="41216" y="343255"/>
                  </a:lnTo>
                  <a:lnTo>
                    <a:pt x="64217" y="361568"/>
                  </a:lnTo>
                  <a:lnTo>
                    <a:pt x="78651" y="369717"/>
                  </a:lnTo>
                  <a:lnTo>
                    <a:pt x="109386" y="375496"/>
                  </a:lnTo>
                  <a:lnTo>
                    <a:pt x="169785" y="365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71587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SMARTInkShape-Group321"/>
          <p:cNvGrpSpPr/>
          <p:nvPr/>
        </p:nvGrpSpPr>
        <p:grpSpPr>
          <a:xfrm>
            <a:off x="996950" y="451838"/>
            <a:ext cx="1257301" cy="449863"/>
            <a:chOff x="996950" y="451838"/>
            <a:chExt cx="1257301" cy="449863"/>
          </a:xfrm>
        </p:grpSpPr>
        <p:sp>
          <p:nvSpPr>
            <p:cNvPr id="2" name="SMARTInkShape-1608"/>
            <p:cNvSpPr/>
            <p:nvPr>
              <p:custDataLst>
                <p:tags r:id="rId95"/>
              </p:custDataLst>
            </p:nvPr>
          </p:nvSpPr>
          <p:spPr>
            <a:xfrm>
              <a:off x="1520177" y="451838"/>
              <a:ext cx="238774" cy="268560"/>
            </a:xfrm>
            <a:custGeom>
              <a:avLst/>
              <a:gdLst/>
              <a:ahLst/>
              <a:cxnLst/>
              <a:rect l="0" t="0" r="0" b="0"/>
              <a:pathLst>
                <a:path w="238774" h="268560">
                  <a:moveTo>
                    <a:pt x="54623" y="176812"/>
                  </a:moveTo>
                  <a:lnTo>
                    <a:pt x="54623" y="176812"/>
                  </a:lnTo>
                  <a:lnTo>
                    <a:pt x="51252" y="173441"/>
                  </a:lnTo>
                  <a:lnTo>
                    <a:pt x="49597" y="169904"/>
                  </a:lnTo>
                  <a:lnTo>
                    <a:pt x="48535" y="161885"/>
                  </a:lnTo>
                  <a:lnTo>
                    <a:pt x="47036" y="160511"/>
                  </a:lnTo>
                  <a:lnTo>
                    <a:pt x="41608" y="158984"/>
                  </a:lnTo>
                  <a:lnTo>
                    <a:pt x="27248" y="161495"/>
                  </a:lnTo>
                  <a:lnTo>
                    <a:pt x="12959" y="166708"/>
                  </a:lnTo>
                  <a:lnTo>
                    <a:pt x="6002" y="178201"/>
                  </a:lnTo>
                  <a:lnTo>
                    <a:pt x="0" y="206387"/>
                  </a:lnTo>
                  <a:lnTo>
                    <a:pt x="103" y="235904"/>
                  </a:lnTo>
                  <a:lnTo>
                    <a:pt x="1343" y="243724"/>
                  </a:lnTo>
                  <a:lnTo>
                    <a:pt x="8365" y="256175"/>
                  </a:lnTo>
                  <a:lnTo>
                    <a:pt x="13201" y="261470"/>
                  </a:lnTo>
                  <a:lnTo>
                    <a:pt x="29863" y="267355"/>
                  </a:lnTo>
                  <a:lnTo>
                    <a:pt x="49263" y="268559"/>
                  </a:lnTo>
                  <a:lnTo>
                    <a:pt x="64941" y="264390"/>
                  </a:lnTo>
                  <a:lnTo>
                    <a:pt x="91547" y="245852"/>
                  </a:lnTo>
                  <a:lnTo>
                    <a:pt x="109241" y="227870"/>
                  </a:lnTo>
                  <a:lnTo>
                    <a:pt x="112202" y="223551"/>
                  </a:lnTo>
                  <a:lnTo>
                    <a:pt x="116368" y="203988"/>
                  </a:lnTo>
                  <a:lnTo>
                    <a:pt x="113580" y="192183"/>
                  </a:lnTo>
                  <a:lnTo>
                    <a:pt x="108343" y="183643"/>
                  </a:lnTo>
                  <a:lnTo>
                    <a:pt x="103663" y="179848"/>
                  </a:lnTo>
                  <a:lnTo>
                    <a:pt x="100017" y="180953"/>
                  </a:lnTo>
                  <a:lnTo>
                    <a:pt x="90320" y="187825"/>
                  </a:lnTo>
                  <a:lnTo>
                    <a:pt x="79703" y="203594"/>
                  </a:lnTo>
                  <a:lnTo>
                    <a:pt x="72089" y="225042"/>
                  </a:lnTo>
                  <a:lnTo>
                    <a:pt x="72106" y="249272"/>
                  </a:lnTo>
                  <a:lnTo>
                    <a:pt x="76740" y="260287"/>
                  </a:lnTo>
                  <a:lnTo>
                    <a:pt x="79951" y="264212"/>
                  </a:lnTo>
                  <a:lnTo>
                    <a:pt x="84208" y="265417"/>
                  </a:lnTo>
                  <a:lnTo>
                    <a:pt x="94583" y="262994"/>
                  </a:lnTo>
                  <a:lnTo>
                    <a:pt x="104368" y="255332"/>
                  </a:lnTo>
                  <a:lnTo>
                    <a:pt x="112010" y="245576"/>
                  </a:lnTo>
                  <a:lnTo>
                    <a:pt x="123352" y="222928"/>
                  </a:lnTo>
                  <a:lnTo>
                    <a:pt x="120770" y="228498"/>
                  </a:lnTo>
                  <a:lnTo>
                    <a:pt x="120593" y="231025"/>
                  </a:lnTo>
                  <a:lnTo>
                    <a:pt x="127193" y="249063"/>
                  </a:lnTo>
                  <a:lnTo>
                    <a:pt x="129814" y="251790"/>
                  </a:lnTo>
                  <a:lnTo>
                    <a:pt x="132973" y="252903"/>
                  </a:lnTo>
                  <a:lnTo>
                    <a:pt x="136489" y="252939"/>
                  </a:lnTo>
                  <a:lnTo>
                    <a:pt x="144160" y="249217"/>
                  </a:lnTo>
                  <a:lnTo>
                    <a:pt x="152273" y="242153"/>
                  </a:lnTo>
                  <a:lnTo>
                    <a:pt x="164773" y="224159"/>
                  </a:lnTo>
                  <a:lnTo>
                    <a:pt x="182496" y="179284"/>
                  </a:lnTo>
                  <a:lnTo>
                    <a:pt x="189721" y="141639"/>
                  </a:lnTo>
                  <a:lnTo>
                    <a:pt x="192959" y="94737"/>
                  </a:lnTo>
                  <a:lnTo>
                    <a:pt x="194143" y="47296"/>
                  </a:lnTo>
                  <a:lnTo>
                    <a:pt x="194313" y="0"/>
                  </a:lnTo>
                  <a:lnTo>
                    <a:pt x="189296" y="47007"/>
                  </a:lnTo>
                  <a:lnTo>
                    <a:pt x="188365" y="90844"/>
                  </a:lnTo>
                  <a:lnTo>
                    <a:pt x="188089" y="137699"/>
                  </a:lnTo>
                  <a:lnTo>
                    <a:pt x="189889" y="177217"/>
                  </a:lnTo>
                  <a:lnTo>
                    <a:pt x="196818" y="219225"/>
                  </a:lnTo>
                  <a:lnTo>
                    <a:pt x="204981" y="257967"/>
                  </a:lnTo>
                  <a:lnTo>
                    <a:pt x="209173" y="265797"/>
                  </a:lnTo>
                  <a:lnTo>
                    <a:pt x="211984" y="265769"/>
                  </a:lnTo>
                  <a:lnTo>
                    <a:pt x="218870" y="260093"/>
                  </a:lnTo>
                  <a:lnTo>
                    <a:pt x="222872" y="246752"/>
                  </a:lnTo>
                  <a:lnTo>
                    <a:pt x="223239" y="229769"/>
                  </a:lnTo>
                  <a:lnTo>
                    <a:pt x="214807" y="203635"/>
                  </a:lnTo>
                  <a:lnTo>
                    <a:pt x="199216" y="175979"/>
                  </a:lnTo>
                  <a:lnTo>
                    <a:pt x="176867" y="154801"/>
                  </a:lnTo>
                  <a:lnTo>
                    <a:pt x="167515" y="149391"/>
                  </a:lnTo>
                  <a:lnTo>
                    <a:pt x="152475" y="145632"/>
                  </a:lnTo>
                  <a:lnTo>
                    <a:pt x="152313" y="145442"/>
                  </a:lnTo>
                  <a:lnTo>
                    <a:pt x="190704" y="144366"/>
                  </a:lnTo>
                  <a:lnTo>
                    <a:pt x="238773" y="132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09"/>
            <p:cNvSpPr/>
            <p:nvPr>
              <p:custDataLst>
                <p:tags r:id="rId96"/>
              </p:custDataLst>
            </p:nvPr>
          </p:nvSpPr>
          <p:spPr>
            <a:xfrm>
              <a:off x="1823333" y="584200"/>
              <a:ext cx="5468" cy="88901"/>
            </a:xfrm>
            <a:custGeom>
              <a:avLst/>
              <a:gdLst/>
              <a:ahLst/>
              <a:cxnLst/>
              <a:rect l="0" t="0" r="0" b="0"/>
              <a:pathLst>
                <a:path w="5468" h="88901">
                  <a:moveTo>
                    <a:pt x="5467" y="0"/>
                  </a:moveTo>
                  <a:lnTo>
                    <a:pt x="5467" y="0"/>
                  </a:lnTo>
                  <a:lnTo>
                    <a:pt x="2096" y="6742"/>
                  </a:lnTo>
                  <a:lnTo>
                    <a:pt x="0" y="24419"/>
                  </a:lnTo>
                  <a:lnTo>
                    <a:pt x="546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10"/>
            <p:cNvSpPr/>
            <p:nvPr>
              <p:custDataLst>
                <p:tags r:id="rId97"/>
              </p:custDataLst>
            </p:nvPr>
          </p:nvSpPr>
          <p:spPr>
            <a:xfrm>
              <a:off x="1837842" y="515672"/>
              <a:ext cx="3659" cy="43129"/>
            </a:xfrm>
            <a:custGeom>
              <a:avLst/>
              <a:gdLst/>
              <a:ahLst/>
              <a:cxnLst/>
              <a:rect l="0" t="0" r="0" b="0"/>
              <a:pathLst>
                <a:path w="3659" h="43129">
                  <a:moveTo>
                    <a:pt x="3658" y="43128"/>
                  </a:moveTo>
                  <a:lnTo>
                    <a:pt x="3658" y="43128"/>
                  </a:lnTo>
                  <a:lnTo>
                    <a:pt x="2952" y="11340"/>
                  </a:lnTo>
                  <a:lnTo>
                    <a:pt x="0" y="0"/>
                  </a:lnTo>
                  <a:lnTo>
                    <a:pt x="513" y="265"/>
                  </a:lnTo>
                  <a:lnTo>
                    <a:pt x="2260" y="3616"/>
                  </a:lnTo>
                  <a:lnTo>
                    <a:pt x="3658" y="113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611"/>
            <p:cNvSpPr/>
            <p:nvPr>
              <p:custDataLst>
                <p:tags r:id="rId98"/>
              </p:custDataLst>
            </p:nvPr>
          </p:nvSpPr>
          <p:spPr>
            <a:xfrm>
              <a:off x="1888168" y="585344"/>
              <a:ext cx="48583" cy="96189"/>
            </a:xfrm>
            <a:custGeom>
              <a:avLst/>
              <a:gdLst/>
              <a:ahLst/>
              <a:cxnLst/>
              <a:rect l="0" t="0" r="0" b="0"/>
              <a:pathLst>
                <a:path w="48583" h="96189">
                  <a:moveTo>
                    <a:pt x="48582" y="11556"/>
                  </a:moveTo>
                  <a:lnTo>
                    <a:pt x="48582" y="11556"/>
                  </a:lnTo>
                  <a:lnTo>
                    <a:pt x="27877" y="572"/>
                  </a:lnTo>
                  <a:lnTo>
                    <a:pt x="24196" y="0"/>
                  </a:lnTo>
                  <a:lnTo>
                    <a:pt x="18223" y="1246"/>
                  </a:lnTo>
                  <a:lnTo>
                    <a:pt x="15643" y="2566"/>
                  </a:lnTo>
                  <a:lnTo>
                    <a:pt x="5269" y="17908"/>
                  </a:lnTo>
                  <a:lnTo>
                    <a:pt x="0" y="36957"/>
                  </a:lnTo>
                  <a:lnTo>
                    <a:pt x="1810" y="62748"/>
                  </a:lnTo>
                  <a:lnTo>
                    <a:pt x="10186" y="85991"/>
                  </a:lnTo>
                  <a:lnTo>
                    <a:pt x="15760" y="94027"/>
                  </a:lnTo>
                  <a:lnTo>
                    <a:pt x="18234" y="96170"/>
                  </a:lnTo>
                  <a:lnTo>
                    <a:pt x="22000" y="96188"/>
                  </a:lnTo>
                  <a:lnTo>
                    <a:pt x="31829" y="92444"/>
                  </a:lnTo>
                  <a:lnTo>
                    <a:pt x="39490" y="84195"/>
                  </a:lnTo>
                  <a:lnTo>
                    <a:pt x="44541" y="73473"/>
                  </a:lnTo>
                  <a:lnTo>
                    <a:pt x="46786" y="61653"/>
                  </a:lnTo>
                  <a:lnTo>
                    <a:pt x="41308" y="39727"/>
                  </a:lnTo>
                  <a:lnTo>
                    <a:pt x="29532" y="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612"/>
            <p:cNvSpPr/>
            <p:nvPr>
              <p:custDataLst>
                <p:tags r:id="rId99"/>
              </p:custDataLst>
            </p:nvPr>
          </p:nvSpPr>
          <p:spPr>
            <a:xfrm>
              <a:off x="1949450" y="553647"/>
              <a:ext cx="94193" cy="95584"/>
            </a:xfrm>
            <a:custGeom>
              <a:avLst/>
              <a:gdLst/>
              <a:ahLst/>
              <a:cxnLst/>
              <a:rect l="0" t="0" r="0" b="0"/>
              <a:pathLst>
                <a:path w="94193" h="95584">
                  <a:moveTo>
                    <a:pt x="0" y="30553"/>
                  </a:moveTo>
                  <a:lnTo>
                    <a:pt x="0" y="30553"/>
                  </a:lnTo>
                  <a:lnTo>
                    <a:pt x="5467" y="30553"/>
                  </a:lnTo>
                  <a:lnTo>
                    <a:pt x="9460" y="37295"/>
                  </a:lnTo>
                  <a:lnTo>
                    <a:pt x="11740" y="48230"/>
                  </a:lnTo>
                  <a:lnTo>
                    <a:pt x="18445" y="95289"/>
                  </a:lnTo>
                  <a:lnTo>
                    <a:pt x="18647" y="95583"/>
                  </a:lnTo>
                  <a:lnTo>
                    <a:pt x="18781" y="95073"/>
                  </a:lnTo>
                  <a:lnTo>
                    <a:pt x="18970" y="80871"/>
                  </a:lnTo>
                  <a:lnTo>
                    <a:pt x="37880" y="37606"/>
                  </a:lnTo>
                  <a:lnTo>
                    <a:pt x="47880" y="20988"/>
                  </a:lnTo>
                  <a:lnTo>
                    <a:pt x="61732" y="6546"/>
                  </a:lnTo>
                  <a:lnTo>
                    <a:pt x="67966" y="2554"/>
                  </a:lnTo>
                  <a:lnTo>
                    <a:pt x="78655" y="0"/>
                  </a:lnTo>
                  <a:lnTo>
                    <a:pt x="82775" y="1718"/>
                  </a:lnTo>
                  <a:lnTo>
                    <a:pt x="89235" y="9271"/>
                  </a:lnTo>
                  <a:lnTo>
                    <a:pt x="93468" y="32165"/>
                  </a:lnTo>
                  <a:lnTo>
                    <a:pt x="94192" y="61367"/>
                  </a:lnTo>
                  <a:lnTo>
                    <a:pt x="88900" y="877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13"/>
            <p:cNvSpPr/>
            <p:nvPr>
              <p:custDataLst>
                <p:tags r:id="rId100"/>
              </p:custDataLst>
            </p:nvPr>
          </p:nvSpPr>
          <p:spPr>
            <a:xfrm>
              <a:off x="1092200" y="685800"/>
              <a:ext cx="1035051" cy="215901"/>
            </a:xfrm>
            <a:custGeom>
              <a:avLst/>
              <a:gdLst/>
              <a:ahLst/>
              <a:cxnLst/>
              <a:rect l="0" t="0" r="0" b="0"/>
              <a:pathLst>
                <a:path w="1035051" h="215901">
                  <a:moveTo>
                    <a:pt x="0" y="215900"/>
                  </a:moveTo>
                  <a:lnTo>
                    <a:pt x="0" y="215900"/>
                  </a:lnTo>
                  <a:lnTo>
                    <a:pt x="45208" y="208992"/>
                  </a:lnTo>
                  <a:lnTo>
                    <a:pt x="85361" y="201153"/>
                  </a:lnTo>
                  <a:lnTo>
                    <a:pt x="114844" y="193118"/>
                  </a:lnTo>
                  <a:lnTo>
                    <a:pt x="160873" y="182491"/>
                  </a:lnTo>
                  <a:lnTo>
                    <a:pt x="204849" y="174476"/>
                  </a:lnTo>
                  <a:lnTo>
                    <a:pt x="246266" y="167856"/>
                  </a:lnTo>
                  <a:lnTo>
                    <a:pt x="288192" y="160210"/>
                  </a:lnTo>
                  <a:lnTo>
                    <a:pt x="330345" y="150227"/>
                  </a:lnTo>
                  <a:lnTo>
                    <a:pt x="374009" y="139440"/>
                  </a:lnTo>
                  <a:lnTo>
                    <a:pt x="397506" y="134588"/>
                  </a:lnTo>
                  <a:lnTo>
                    <a:pt x="421637" y="129942"/>
                  </a:lnTo>
                  <a:lnTo>
                    <a:pt x="446192" y="125433"/>
                  </a:lnTo>
                  <a:lnTo>
                    <a:pt x="471028" y="121017"/>
                  </a:lnTo>
                  <a:lnTo>
                    <a:pt x="496052" y="116661"/>
                  </a:lnTo>
                  <a:lnTo>
                    <a:pt x="521201" y="113052"/>
                  </a:lnTo>
                  <a:lnTo>
                    <a:pt x="546434" y="109940"/>
                  </a:lnTo>
                  <a:lnTo>
                    <a:pt x="571723" y="107160"/>
                  </a:lnTo>
                  <a:lnTo>
                    <a:pt x="597048" y="103896"/>
                  </a:lnTo>
                  <a:lnTo>
                    <a:pt x="622399" y="100308"/>
                  </a:lnTo>
                  <a:lnTo>
                    <a:pt x="647766" y="96505"/>
                  </a:lnTo>
                  <a:lnTo>
                    <a:pt x="672438" y="92559"/>
                  </a:lnTo>
                  <a:lnTo>
                    <a:pt x="696648" y="88517"/>
                  </a:lnTo>
                  <a:lnTo>
                    <a:pt x="743538" y="80263"/>
                  </a:lnTo>
                  <a:lnTo>
                    <a:pt x="787896" y="71891"/>
                  </a:lnTo>
                  <a:lnTo>
                    <a:pt x="829248" y="65348"/>
                  </a:lnTo>
                  <a:lnTo>
                    <a:pt x="867383" y="60794"/>
                  </a:lnTo>
                  <a:lnTo>
                    <a:pt x="900794" y="58769"/>
                  </a:lnTo>
                  <a:lnTo>
                    <a:pt x="935870" y="54107"/>
                  </a:lnTo>
                  <a:lnTo>
                    <a:pt x="969803" y="47331"/>
                  </a:lnTo>
                  <a:lnTo>
                    <a:pt x="996644" y="39616"/>
                  </a:lnTo>
                  <a:lnTo>
                    <a:pt x="1035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14"/>
            <p:cNvSpPr/>
            <p:nvPr>
              <p:custDataLst>
                <p:tags r:id="rId101"/>
              </p:custDataLst>
            </p:nvPr>
          </p:nvSpPr>
          <p:spPr>
            <a:xfrm>
              <a:off x="2228850" y="514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2979" y="883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15"/>
            <p:cNvSpPr/>
            <p:nvPr>
              <p:custDataLst>
                <p:tags r:id="rId102"/>
              </p:custDataLst>
            </p:nvPr>
          </p:nvSpPr>
          <p:spPr>
            <a:xfrm>
              <a:off x="2229994" y="596900"/>
              <a:ext cx="24257" cy="24878"/>
            </a:xfrm>
            <a:custGeom>
              <a:avLst/>
              <a:gdLst/>
              <a:ahLst/>
              <a:cxnLst/>
              <a:rect l="0" t="0" r="0" b="0"/>
              <a:pathLst>
                <a:path w="24257" h="24878">
                  <a:moveTo>
                    <a:pt x="11556" y="12700"/>
                  </a:moveTo>
                  <a:lnTo>
                    <a:pt x="11556" y="12700"/>
                  </a:lnTo>
                  <a:lnTo>
                    <a:pt x="8185" y="19442"/>
                  </a:lnTo>
                  <a:lnTo>
                    <a:pt x="6486" y="21428"/>
                  </a:lnTo>
                  <a:lnTo>
                    <a:pt x="0" y="24877"/>
                  </a:lnTo>
                  <a:lnTo>
                    <a:pt x="2566" y="21874"/>
                  </a:lnTo>
                  <a:lnTo>
                    <a:pt x="24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16"/>
            <p:cNvSpPr/>
            <p:nvPr>
              <p:custDataLst>
                <p:tags r:id="rId103"/>
              </p:custDataLst>
            </p:nvPr>
          </p:nvSpPr>
          <p:spPr>
            <a:xfrm>
              <a:off x="1466850" y="5905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63500"/>
                  </a:moveTo>
                  <a:lnTo>
                    <a:pt x="12700" y="63500"/>
                  </a:lnTo>
                  <a:lnTo>
                    <a:pt x="7674" y="1954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17"/>
            <p:cNvSpPr/>
            <p:nvPr>
              <p:custDataLst>
                <p:tags r:id="rId104"/>
              </p:custDataLst>
            </p:nvPr>
          </p:nvSpPr>
          <p:spPr>
            <a:xfrm>
              <a:off x="1454150" y="647700"/>
              <a:ext cx="19051" cy="63501"/>
            </a:xfrm>
            <a:custGeom>
              <a:avLst/>
              <a:gdLst/>
              <a:ahLst/>
              <a:cxnLst/>
              <a:rect l="0" t="0" r="0" b="0"/>
              <a:pathLst>
                <a:path w="19051" h="63501">
                  <a:moveTo>
                    <a:pt x="0" y="0"/>
                  </a:moveTo>
                  <a:lnTo>
                    <a:pt x="0" y="0"/>
                  </a:lnTo>
                  <a:lnTo>
                    <a:pt x="9434" y="10845"/>
                  </a:lnTo>
                  <a:lnTo>
                    <a:pt x="15887" y="26732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18"/>
            <p:cNvSpPr/>
            <p:nvPr>
              <p:custDataLst>
                <p:tags r:id="rId105"/>
              </p:custDataLst>
            </p:nvPr>
          </p:nvSpPr>
          <p:spPr>
            <a:xfrm>
              <a:off x="1416050" y="483614"/>
              <a:ext cx="12701" cy="202187"/>
            </a:xfrm>
            <a:custGeom>
              <a:avLst/>
              <a:gdLst/>
              <a:ahLst/>
              <a:cxnLst/>
              <a:rect l="0" t="0" r="0" b="0"/>
              <a:pathLst>
                <a:path w="12701" h="202187">
                  <a:moveTo>
                    <a:pt x="0" y="24386"/>
                  </a:moveTo>
                  <a:lnTo>
                    <a:pt x="0" y="24386"/>
                  </a:lnTo>
                  <a:lnTo>
                    <a:pt x="0" y="0"/>
                  </a:lnTo>
                  <a:lnTo>
                    <a:pt x="5069" y="38508"/>
                  </a:lnTo>
                  <a:lnTo>
                    <a:pt x="10984" y="82313"/>
                  </a:lnTo>
                  <a:lnTo>
                    <a:pt x="12361" y="122298"/>
                  </a:lnTo>
                  <a:lnTo>
                    <a:pt x="12633" y="168845"/>
                  </a:lnTo>
                  <a:lnTo>
                    <a:pt x="12700" y="20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19"/>
            <p:cNvSpPr/>
            <p:nvPr>
              <p:custDataLst>
                <p:tags r:id="rId106"/>
              </p:custDataLst>
            </p:nvPr>
          </p:nvSpPr>
          <p:spPr>
            <a:xfrm>
              <a:off x="1295400" y="637570"/>
              <a:ext cx="73274" cy="238234"/>
            </a:xfrm>
            <a:custGeom>
              <a:avLst/>
              <a:gdLst/>
              <a:ahLst/>
              <a:cxnLst/>
              <a:rect l="0" t="0" r="0" b="0"/>
              <a:pathLst>
                <a:path w="73274" h="238234">
                  <a:moveTo>
                    <a:pt x="0" y="48230"/>
                  </a:moveTo>
                  <a:lnTo>
                    <a:pt x="0" y="48230"/>
                  </a:lnTo>
                  <a:lnTo>
                    <a:pt x="8838" y="48230"/>
                  </a:lnTo>
                  <a:lnTo>
                    <a:pt x="12865" y="50111"/>
                  </a:lnTo>
                  <a:lnTo>
                    <a:pt x="14927" y="51601"/>
                  </a:lnTo>
                  <a:lnTo>
                    <a:pt x="16301" y="54005"/>
                  </a:lnTo>
                  <a:lnTo>
                    <a:pt x="25797" y="99035"/>
                  </a:lnTo>
                  <a:lnTo>
                    <a:pt x="30574" y="143011"/>
                  </a:lnTo>
                  <a:lnTo>
                    <a:pt x="34773" y="181441"/>
                  </a:lnTo>
                  <a:lnTo>
                    <a:pt x="37662" y="227484"/>
                  </a:lnTo>
                  <a:lnTo>
                    <a:pt x="37200" y="236554"/>
                  </a:lnTo>
                  <a:lnTo>
                    <a:pt x="36089" y="237985"/>
                  </a:lnTo>
                  <a:lnTo>
                    <a:pt x="34642" y="238233"/>
                  </a:lnTo>
                  <a:lnTo>
                    <a:pt x="30249" y="197220"/>
                  </a:lnTo>
                  <a:lnTo>
                    <a:pt x="26837" y="157757"/>
                  </a:lnTo>
                  <a:lnTo>
                    <a:pt x="25826" y="110316"/>
                  </a:lnTo>
                  <a:lnTo>
                    <a:pt x="25526" y="66155"/>
                  </a:lnTo>
                  <a:lnTo>
                    <a:pt x="28796" y="23000"/>
                  </a:lnTo>
                  <a:lnTo>
                    <a:pt x="30875" y="6104"/>
                  </a:lnTo>
                  <a:lnTo>
                    <a:pt x="32577" y="3212"/>
                  </a:lnTo>
                  <a:lnTo>
                    <a:pt x="35124" y="1285"/>
                  </a:lnTo>
                  <a:lnTo>
                    <a:pt x="38233" y="0"/>
                  </a:lnTo>
                  <a:lnTo>
                    <a:pt x="41716" y="554"/>
                  </a:lnTo>
                  <a:lnTo>
                    <a:pt x="49350" y="4933"/>
                  </a:lnTo>
                  <a:lnTo>
                    <a:pt x="64952" y="25445"/>
                  </a:lnTo>
                  <a:lnTo>
                    <a:pt x="71201" y="42102"/>
                  </a:lnTo>
                  <a:lnTo>
                    <a:pt x="73273" y="60323"/>
                  </a:lnTo>
                  <a:lnTo>
                    <a:pt x="71842" y="82532"/>
                  </a:lnTo>
                  <a:lnTo>
                    <a:pt x="65091" y="98988"/>
                  </a:lnTo>
                  <a:lnTo>
                    <a:pt x="51271" y="114305"/>
                  </a:lnTo>
                  <a:lnTo>
                    <a:pt x="46881" y="117680"/>
                  </a:lnTo>
                  <a:lnTo>
                    <a:pt x="41837" y="117813"/>
                  </a:lnTo>
                  <a:lnTo>
                    <a:pt x="30589" y="112317"/>
                  </a:lnTo>
                  <a:lnTo>
                    <a:pt x="26742" y="107888"/>
                  </a:lnTo>
                  <a:lnTo>
                    <a:pt x="19050" y="86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20"/>
            <p:cNvSpPr/>
            <p:nvPr>
              <p:custDataLst>
                <p:tags r:id="rId107"/>
              </p:custDataLst>
            </p:nvPr>
          </p:nvSpPr>
          <p:spPr>
            <a:xfrm>
              <a:off x="1219200" y="650920"/>
              <a:ext cx="41985" cy="245401"/>
            </a:xfrm>
            <a:custGeom>
              <a:avLst/>
              <a:gdLst/>
              <a:ahLst/>
              <a:cxnLst/>
              <a:rect l="0" t="0" r="0" b="0"/>
              <a:pathLst>
                <a:path w="41985" h="245401">
                  <a:moveTo>
                    <a:pt x="0" y="53930"/>
                  </a:moveTo>
                  <a:lnTo>
                    <a:pt x="0" y="53930"/>
                  </a:lnTo>
                  <a:lnTo>
                    <a:pt x="3371" y="60672"/>
                  </a:lnTo>
                  <a:lnTo>
                    <a:pt x="6089" y="99364"/>
                  </a:lnTo>
                  <a:lnTo>
                    <a:pt x="7004" y="136256"/>
                  </a:lnTo>
                  <a:lnTo>
                    <a:pt x="11404" y="174200"/>
                  </a:lnTo>
                  <a:lnTo>
                    <a:pt x="17331" y="219660"/>
                  </a:lnTo>
                  <a:lnTo>
                    <a:pt x="18899" y="245400"/>
                  </a:lnTo>
                  <a:lnTo>
                    <a:pt x="19020" y="231138"/>
                  </a:lnTo>
                  <a:lnTo>
                    <a:pt x="13975" y="192415"/>
                  </a:lnTo>
                  <a:lnTo>
                    <a:pt x="8065" y="148600"/>
                  </a:lnTo>
                  <a:lnTo>
                    <a:pt x="4977" y="106440"/>
                  </a:lnTo>
                  <a:lnTo>
                    <a:pt x="983" y="64381"/>
                  </a:lnTo>
                  <a:lnTo>
                    <a:pt x="900" y="23304"/>
                  </a:lnTo>
                  <a:lnTo>
                    <a:pt x="3457" y="9509"/>
                  </a:lnTo>
                  <a:lnTo>
                    <a:pt x="5833" y="5266"/>
                  </a:lnTo>
                  <a:lnTo>
                    <a:pt x="8827" y="2437"/>
                  </a:lnTo>
                  <a:lnTo>
                    <a:pt x="12235" y="551"/>
                  </a:lnTo>
                  <a:lnTo>
                    <a:pt x="15918" y="0"/>
                  </a:lnTo>
                  <a:lnTo>
                    <a:pt x="23773" y="1268"/>
                  </a:lnTo>
                  <a:lnTo>
                    <a:pt x="31968" y="11710"/>
                  </a:lnTo>
                  <a:lnTo>
                    <a:pt x="38902" y="28816"/>
                  </a:lnTo>
                  <a:lnTo>
                    <a:pt x="41984" y="50529"/>
                  </a:lnTo>
                  <a:lnTo>
                    <a:pt x="39591" y="68646"/>
                  </a:lnTo>
                  <a:lnTo>
                    <a:pt x="30310" y="88864"/>
                  </a:lnTo>
                  <a:lnTo>
                    <a:pt x="22643" y="98384"/>
                  </a:lnTo>
                  <a:lnTo>
                    <a:pt x="14532" y="104967"/>
                  </a:lnTo>
                  <a:lnTo>
                    <a:pt x="11805" y="105594"/>
                  </a:lnTo>
                  <a:lnTo>
                    <a:pt x="6350" y="983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21"/>
            <p:cNvSpPr/>
            <p:nvPr>
              <p:custDataLst>
                <p:tags r:id="rId108"/>
              </p:custDataLst>
            </p:nvPr>
          </p:nvSpPr>
          <p:spPr>
            <a:xfrm>
              <a:off x="1018006" y="698500"/>
              <a:ext cx="112295" cy="31751"/>
            </a:xfrm>
            <a:custGeom>
              <a:avLst/>
              <a:gdLst/>
              <a:ahLst/>
              <a:cxnLst/>
              <a:rect l="0" t="0" r="0" b="0"/>
              <a:pathLst>
                <a:path w="112295" h="31751">
                  <a:moveTo>
                    <a:pt x="36094" y="31750"/>
                  </a:moveTo>
                  <a:lnTo>
                    <a:pt x="36094" y="31750"/>
                  </a:lnTo>
                  <a:lnTo>
                    <a:pt x="0" y="31750"/>
                  </a:lnTo>
                  <a:lnTo>
                    <a:pt x="2649" y="27987"/>
                  </a:lnTo>
                  <a:lnTo>
                    <a:pt x="5330" y="25008"/>
                  </a:lnTo>
                  <a:lnTo>
                    <a:pt x="22589" y="17444"/>
                  </a:lnTo>
                  <a:lnTo>
                    <a:pt x="65708" y="6417"/>
                  </a:lnTo>
                  <a:lnTo>
                    <a:pt x="112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22"/>
            <p:cNvSpPr/>
            <p:nvPr>
              <p:custDataLst>
                <p:tags r:id="rId109"/>
              </p:custDataLst>
            </p:nvPr>
          </p:nvSpPr>
          <p:spPr>
            <a:xfrm>
              <a:off x="996950" y="501407"/>
              <a:ext cx="155033" cy="349494"/>
            </a:xfrm>
            <a:custGeom>
              <a:avLst/>
              <a:gdLst/>
              <a:ahLst/>
              <a:cxnLst/>
              <a:rect l="0" t="0" r="0" b="0"/>
              <a:pathLst>
                <a:path w="155033" h="349494">
                  <a:moveTo>
                    <a:pt x="0" y="349493"/>
                  </a:moveTo>
                  <a:lnTo>
                    <a:pt x="0" y="349493"/>
                  </a:lnTo>
                  <a:lnTo>
                    <a:pt x="3371" y="346122"/>
                  </a:lnTo>
                  <a:lnTo>
                    <a:pt x="5026" y="342585"/>
                  </a:lnTo>
                  <a:lnTo>
                    <a:pt x="10662" y="303115"/>
                  </a:lnTo>
                  <a:lnTo>
                    <a:pt x="16060" y="263844"/>
                  </a:lnTo>
                  <a:lnTo>
                    <a:pt x="23555" y="225644"/>
                  </a:lnTo>
                  <a:lnTo>
                    <a:pt x="31595" y="184151"/>
                  </a:lnTo>
                  <a:lnTo>
                    <a:pt x="38972" y="151595"/>
                  </a:lnTo>
                  <a:lnTo>
                    <a:pt x="47295" y="109058"/>
                  </a:lnTo>
                  <a:lnTo>
                    <a:pt x="56850" y="62660"/>
                  </a:lnTo>
                  <a:lnTo>
                    <a:pt x="69532" y="20823"/>
                  </a:lnTo>
                  <a:lnTo>
                    <a:pt x="74883" y="937"/>
                  </a:lnTo>
                  <a:lnTo>
                    <a:pt x="76027" y="0"/>
                  </a:lnTo>
                  <a:lnTo>
                    <a:pt x="77496" y="787"/>
                  </a:lnTo>
                  <a:lnTo>
                    <a:pt x="79181" y="2722"/>
                  </a:lnTo>
                  <a:lnTo>
                    <a:pt x="91318" y="32587"/>
                  </a:lnTo>
                  <a:lnTo>
                    <a:pt x="98945" y="70661"/>
                  </a:lnTo>
                  <a:lnTo>
                    <a:pt x="105674" y="111105"/>
                  </a:lnTo>
                  <a:lnTo>
                    <a:pt x="112842" y="145431"/>
                  </a:lnTo>
                  <a:lnTo>
                    <a:pt x="122883" y="190017"/>
                  </a:lnTo>
                  <a:lnTo>
                    <a:pt x="134836" y="233717"/>
                  </a:lnTo>
                  <a:lnTo>
                    <a:pt x="147206" y="278960"/>
                  </a:lnTo>
                  <a:lnTo>
                    <a:pt x="155032" y="311545"/>
                  </a:lnTo>
                  <a:lnTo>
                    <a:pt x="154861" y="314317"/>
                  </a:lnTo>
                  <a:lnTo>
                    <a:pt x="154040" y="315459"/>
                  </a:lnTo>
                  <a:lnTo>
                    <a:pt x="152788" y="314809"/>
                  </a:lnTo>
                  <a:lnTo>
                    <a:pt x="146050" y="305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22"/>
          <p:cNvGrpSpPr/>
          <p:nvPr/>
        </p:nvGrpSpPr>
        <p:grpSpPr>
          <a:xfrm>
            <a:off x="2820609" y="431800"/>
            <a:ext cx="551242" cy="256924"/>
            <a:chOff x="2820609" y="431800"/>
            <a:chExt cx="551242" cy="256924"/>
          </a:xfrm>
        </p:grpSpPr>
        <p:sp>
          <p:nvSpPr>
            <p:cNvPr id="18" name="SMARTInkShape-1623"/>
            <p:cNvSpPr/>
            <p:nvPr>
              <p:custDataLst>
                <p:tags r:id="rId91"/>
              </p:custDataLst>
            </p:nvPr>
          </p:nvSpPr>
          <p:spPr>
            <a:xfrm>
              <a:off x="2820609" y="460344"/>
              <a:ext cx="157542" cy="228380"/>
            </a:xfrm>
            <a:custGeom>
              <a:avLst/>
              <a:gdLst/>
              <a:ahLst/>
              <a:cxnLst/>
              <a:rect l="0" t="0" r="0" b="0"/>
              <a:pathLst>
                <a:path w="157542" h="228380">
                  <a:moveTo>
                    <a:pt x="113091" y="28606"/>
                  </a:moveTo>
                  <a:lnTo>
                    <a:pt x="113091" y="28606"/>
                  </a:lnTo>
                  <a:lnTo>
                    <a:pt x="102260" y="8355"/>
                  </a:lnTo>
                  <a:lnTo>
                    <a:pt x="95379" y="4026"/>
                  </a:lnTo>
                  <a:lnTo>
                    <a:pt x="88521" y="513"/>
                  </a:lnTo>
                  <a:lnTo>
                    <a:pt x="85422" y="0"/>
                  </a:lnTo>
                  <a:lnTo>
                    <a:pt x="82650" y="363"/>
                  </a:lnTo>
                  <a:lnTo>
                    <a:pt x="66391" y="9386"/>
                  </a:lnTo>
                  <a:lnTo>
                    <a:pt x="44207" y="33485"/>
                  </a:lnTo>
                  <a:lnTo>
                    <a:pt x="22367" y="71251"/>
                  </a:lnTo>
                  <a:lnTo>
                    <a:pt x="4911" y="116287"/>
                  </a:lnTo>
                  <a:lnTo>
                    <a:pt x="0" y="155287"/>
                  </a:lnTo>
                  <a:lnTo>
                    <a:pt x="739" y="179453"/>
                  </a:lnTo>
                  <a:lnTo>
                    <a:pt x="5772" y="199601"/>
                  </a:lnTo>
                  <a:lnTo>
                    <a:pt x="18357" y="214200"/>
                  </a:lnTo>
                  <a:lnTo>
                    <a:pt x="26652" y="220069"/>
                  </a:lnTo>
                  <a:lnTo>
                    <a:pt x="47157" y="226589"/>
                  </a:lnTo>
                  <a:lnTo>
                    <a:pt x="82501" y="228379"/>
                  </a:lnTo>
                  <a:lnTo>
                    <a:pt x="157541" y="219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24"/>
            <p:cNvSpPr/>
            <p:nvPr>
              <p:custDataLst>
                <p:tags r:id="rId92"/>
              </p:custDataLst>
            </p:nvPr>
          </p:nvSpPr>
          <p:spPr>
            <a:xfrm>
              <a:off x="3073523" y="470524"/>
              <a:ext cx="76078" cy="214913"/>
            </a:xfrm>
            <a:custGeom>
              <a:avLst/>
              <a:gdLst/>
              <a:ahLst/>
              <a:cxnLst/>
              <a:rect l="0" t="0" r="0" b="0"/>
              <a:pathLst>
                <a:path w="76078" h="214913">
                  <a:moveTo>
                    <a:pt x="18927" y="24776"/>
                  </a:moveTo>
                  <a:lnTo>
                    <a:pt x="18927" y="24776"/>
                  </a:lnTo>
                  <a:lnTo>
                    <a:pt x="18927" y="0"/>
                  </a:lnTo>
                  <a:lnTo>
                    <a:pt x="18927" y="38155"/>
                  </a:lnTo>
                  <a:lnTo>
                    <a:pt x="18927" y="74680"/>
                  </a:lnTo>
                  <a:lnTo>
                    <a:pt x="18927" y="110039"/>
                  </a:lnTo>
                  <a:lnTo>
                    <a:pt x="12185" y="149601"/>
                  </a:lnTo>
                  <a:lnTo>
                    <a:pt x="1986" y="194267"/>
                  </a:lnTo>
                  <a:lnTo>
                    <a:pt x="0" y="214046"/>
                  </a:lnTo>
                  <a:lnTo>
                    <a:pt x="665" y="214456"/>
                  </a:lnTo>
                  <a:lnTo>
                    <a:pt x="3285" y="214912"/>
                  </a:lnTo>
                  <a:lnTo>
                    <a:pt x="48917" y="200366"/>
                  </a:lnTo>
                  <a:lnTo>
                    <a:pt x="76077" y="189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25"/>
            <p:cNvSpPr/>
            <p:nvPr>
              <p:custDataLst>
                <p:tags r:id="rId93"/>
              </p:custDataLst>
            </p:nvPr>
          </p:nvSpPr>
          <p:spPr>
            <a:xfrm>
              <a:off x="3346450" y="444500"/>
              <a:ext cx="6351" cy="203201"/>
            </a:xfrm>
            <a:custGeom>
              <a:avLst/>
              <a:gdLst/>
              <a:ahLst/>
              <a:cxnLst/>
              <a:rect l="0" t="0" r="0" b="0"/>
              <a:pathLst>
                <a:path w="6351" h="203201">
                  <a:moveTo>
                    <a:pt x="0" y="0"/>
                  </a:moveTo>
                  <a:lnTo>
                    <a:pt x="0" y="0"/>
                  </a:lnTo>
                  <a:lnTo>
                    <a:pt x="0" y="43046"/>
                  </a:lnTo>
                  <a:lnTo>
                    <a:pt x="1882" y="90635"/>
                  </a:lnTo>
                  <a:lnTo>
                    <a:pt x="5026" y="134570"/>
                  </a:lnTo>
                  <a:lnTo>
                    <a:pt x="63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26"/>
            <p:cNvSpPr/>
            <p:nvPr>
              <p:custDataLst>
                <p:tags r:id="rId94"/>
              </p:custDataLst>
            </p:nvPr>
          </p:nvSpPr>
          <p:spPr>
            <a:xfrm>
              <a:off x="3246856" y="431800"/>
              <a:ext cx="124995" cy="76201"/>
            </a:xfrm>
            <a:custGeom>
              <a:avLst/>
              <a:gdLst/>
              <a:ahLst/>
              <a:cxnLst/>
              <a:rect l="0" t="0" r="0" b="0"/>
              <a:pathLst>
                <a:path w="124995" h="76201">
                  <a:moveTo>
                    <a:pt x="36094" y="76200"/>
                  </a:moveTo>
                  <a:lnTo>
                    <a:pt x="36094" y="76200"/>
                  </a:lnTo>
                  <a:lnTo>
                    <a:pt x="23542" y="74319"/>
                  </a:lnTo>
                  <a:lnTo>
                    <a:pt x="8151" y="69293"/>
                  </a:lnTo>
                  <a:lnTo>
                    <a:pt x="2508" y="65369"/>
                  </a:lnTo>
                  <a:lnTo>
                    <a:pt x="0" y="61273"/>
                  </a:lnTo>
                  <a:lnTo>
                    <a:pt x="1448" y="58488"/>
                  </a:lnTo>
                  <a:lnTo>
                    <a:pt x="14304" y="47825"/>
                  </a:lnTo>
                  <a:lnTo>
                    <a:pt x="61890" y="24026"/>
                  </a:lnTo>
                  <a:lnTo>
                    <a:pt x="1249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23"/>
          <p:cNvGrpSpPr/>
          <p:nvPr/>
        </p:nvGrpSpPr>
        <p:grpSpPr>
          <a:xfrm>
            <a:off x="3945476" y="516377"/>
            <a:ext cx="342674" cy="346501"/>
            <a:chOff x="3945476" y="516377"/>
            <a:chExt cx="342674" cy="346501"/>
          </a:xfrm>
        </p:grpSpPr>
        <p:sp>
          <p:nvSpPr>
            <p:cNvPr id="23" name="SMARTInkShape-1627"/>
            <p:cNvSpPr/>
            <p:nvPr>
              <p:custDataLst>
                <p:tags r:id="rId88"/>
              </p:custDataLst>
            </p:nvPr>
          </p:nvSpPr>
          <p:spPr>
            <a:xfrm>
              <a:off x="3945476" y="516377"/>
              <a:ext cx="53415" cy="148717"/>
            </a:xfrm>
            <a:custGeom>
              <a:avLst/>
              <a:gdLst/>
              <a:ahLst/>
              <a:cxnLst/>
              <a:rect l="0" t="0" r="0" b="0"/>
              <a:pathLst>
                <a:path w="53415" h="148717">
                  <a:moveTo>
                    <a:pt x="42324" y="17023"/>
                  </a:moveTo>
                  <a:lnTo>
                    <a:pt x="42324" y="17023"/>
                  </a:lnTo>
                  <a:lnTo>
                    <a:pt x="42324" y="13652"/>
                  </a:lnTo>
                  <a:lnTo>
                    <a:pt x="38953" y="4814"/>
                  </a:lnTo>
                  <a:lnTo>
                    <a:pt x="37255" y="2533"/>
                  </a:lnTo>
                  <a:lnTo>
                    <a:pt x="33486" y="0"/>
                  </a:lnTo>
                  <a:lnTo>
                    <a:pt x="30787" y="735"/>
                  </a:lnTo>
                  <a:lnTo>
                    <a:pt x="24026" y="5316"/>
                  </a:lnTo>
                  <a:lnTo>
                    <a:pt x="8709" y="33347"/>
                  </a:lnTo>
                  <a:lnTo>
                    <a:pt x="8099" y="45915"/>
                  </a:lnTo>
                  <a:lnTo>
                    <a:pt x="10885" y="59497"/>
                  </a:lnTo>
                  <a:lnTo>
                    <a:pt x="40384" y="106135"/>
                  </a:lnTo>
                  <a:lnTo>
                    <a:pt x="51401" y="126295"/>
                  </a:lnTo>
                  <a:lnTo>
                    <a:pt x="53414" y="135203"/>
                  </a:lnTo>
                  <a:lnTo>
                    <a:pt x="52539" y="138849"/>
                  </a:lnTo>
                  <a:lnTo>
                    <a:pt x="47805" y="144781"/>
                  </a:lnTo>
                  <a:lnTo>
                    <a:pt x="40997" y="147888"/>
                  </a:lnTo>
                  <a:lnTo>
                    <a:pt x="37206" y="148716"/>
                  </a:lnTo>
                  <a:lnTo>
                    <a:pt x="18387" y="146511"/>
                  </a:lnTo>
                  <a:lnTo>
                    <a:pt x="5049" y="141389"/>
                  </a:lnTo>
                  <a:lnTo>
                    <a:pt x="2657" y="138739"/>
                  </a:lnTo>
                  <a:lnTo>
                    <a:pt x="0" y="132032"/>
                  </a:lnTo>
                  <a:lnTo>
                    <a:pt x="703" y="128974"/>
                  </a:lnTo>
                  <a:lnTo>
                    <a:pt x="10574" y="1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28"/>
            <p:cNvSpPr/>
            <p:nvPr>
              <p:custDataLst>
                <p:tags r:id="rId89"/>
              </p:custDataLst>
            </p:nvPr>
          </p:nvSpPr>
          <p:spPr>
            <a:xfrm>
              <a:off x="4028082" y="548328"/>
              <a:ext cx="172737" cy="314550"/>
            </a:xfrm>
            <a:custGeom>
              <a:avLst/>
              <a:gdLst/>
              <a:ahLst/>
              <a:cxnLst/>
              <a:rect l="0" t="0" r="0" b="0"/>
              <a:pathLst>
                <a:path w="172737" h="314550">
                  <a:moveTo>
                    <a:pt x="67668" y="42222"/>
                  </a:moveTo>
                  <a:lnTo>
                    <a:pt x="67668" y="42222"/>
                  </a:lnTo>
                  <a:lnTo>
                    <a:pt x="58879" y="28407"/>
                  </a:lnTo>
                  <a:lnTo>
                    <a:pt x="36020" y="1114"/>
                  </a:lnTo>
                  <a:lnTo>
                    <a:pt x="33869" y="0"/>
                  </a:lnTo>
                  <a:lnTo>
                    <a:pt x="31024" y="668"/>
                  </a:lnTo>
                  <a:lnTo>
                    <a:pt x="24100" y="5174"/>
                  </a:lnTo>
                  <a:lnTo>
                    <a:pt x="15640" y="15644"/>
                  </a:lnTo>
                  <a:lnTo>
                    <a:pt x="2802" y="47033"/>
                  </a:lnTo>
                  <a:lnTo>
                    <a:pt x="0" y="74770"/>
                  </a:lnTo>
                  <a:lnTo>
                    <a:pt x="3325" y="92161"/>
                  </a:lnTo>
                  <a:lnTo>
                    <a:pt x="6851" y="99224"/>
                  </a:lnTo>
                  <a:lnTo>
                    <a:pt x="9484" y="100685"/>
                  </a:lnTo>
                  <a:lnTo>
                    <a:pt x="12651" y="100953"/>
                  </a:lnTo>
                  <a:lnTo>
                    <a:pt x="16173" y="100426"/>
                  </a:lnTo>
                  <a:lnTo>
                    <a:pt x="27873" y="92942"/>
                  </a:lnTo>
                  <a:lnTo>
                    <a:pt x="43762" y="68338"/>
                  </a:lnTo>
                  <a:lnTo>
                    <a:pt x="52545" y="44245"/>
                  </a:lnTo>
                  <a:lnTo>
                    <a:pt x="54489" y="32430"/>
                  </a:lnTo>
                  <a:lnTo>
                    <a:pt x="53943" y="32166"/>
                  </a:lnTo>
                  <a:lnTo>
                    <a:pt x="51455" y="33755"/>
                  </a:lnTo>
                  <a:lnTo>
                    <a:pt x="51760" y="40575"/>
                  </a:lnTo>
                  <a:lnTo>
                    <a:pt x="58151" y="71759"/>
                  </a:lnTo>
                  <a:lnTo>
                    <a:pt x="75345" y="99343"/>
                  </a:lnTo>
                  <a:lnTo>
                    <a:pt x="79136" y="100058"/>
                  </a:lnTo>
                  <a:lnTo>
                    <a:pt x="88993" y="97090"/>
                  </a:lnTo>
                  <a:lnTo>
                    <a:pt x="98548" y="87304"/>
                  </a:lnTo>
                  <a:lnTo>
                    <a:pt x="112808" y="61397"/>
                  </a:lnTo>
                  <a:lnTo>
                    <a:pt x="118320" y="18463"/>
                  </a:lnTo>
                  <a:lnTo>
                    <a:pt x="119144" y="31649"/>
                  </a:lnTo>
                  <a:lnTo>
                    <a:pt x="123529" y="43636"/>
                  </a:lnTo>
                  <a:lnTo>
                    <a:pt x="127303" y="49436"/>
                  </a:lnTo>
                  <a:lnTo>
                    <a:pt x="130002" y="51264"/>
                  </a:lnTo>
                  <a:lnTo>
                    <a:pt x="136765" y="53296"/>
                  </a:lnTo>
                  <a:lnTo>
                    <a:pt x="139838" y="53133"/>
                  </a:lnTo>
                  <a:lnTo>
                    <a:pt x="145134" y="51069"/>
                  </a:lnTo>
                  <a:lnTo>
                    <a:pt x="149840" y="45919"/>
                  </a:lnTo>
                  <a:lnTo>
                    <a:pt x="153577" y="38926"/>
                  </a:lnTo>
                  <a:lnTo>
                    <a:pt x="155977" y="28584"/>
                  </a:lnTo>
                  <a:lnTo>
                    <a:pt x="156174" y="28896"/>
                  </a:lnTo>
                  <a:lnTo>
                    <a:pt x="160909" y="69165"/>
                  </a:lnTo>
                  <a:lnTo>
                    <a:pt x="163028" y="105866"/>
                  </a:lnTo>
                  <a:lnTo>
                    <a:pt x="167105" y="143864"/>
                  </a:lnTo>
                  <a:lnTo>
                    <a:pt x="169333" y="183346"/>
                  </a:lnTo>
                  <a:lnTo>
                    <a:pt x="172736" y="228048"/>
                  </a:lnTo>
                  <a:lnTo>
                    <a:pt x="169904" y="264577"/>
                  </a:lnTo>
                  <a:lnTo>
                    <a:pt x="163185" y="295626"/>
                  </a:lnTo>
                  <a:lnTo>
                    <a:pt x="153864" y="309127"/>
                  </a:lnTo>
                  <a:lnTo>
                    <a:pt x="149121" y="312587"/>
                  </a:lnTo>
                  <a:lnTo>
                    <a:pt x="144548" y="314187"/>
                  </a:lnTo>
                  <a:lnTo>
                    <a:pt x="140088" y="314549"/>
                  </a:lnTo>
                  <a:lnTo>
                    <a:pt x="135703" y="311262"/>
                  </a:lnTo>
                  <a:lnTo>
                    <a:pt x="127069" y="298203"/>
                  </a:lnTo>
                  <a:lnTo>
                    <a:pt x="117645" y="271017"/>
                  </a:lnTo>
                  <a:lnTo>
                    <a:pt x="120498" y="230506"/>
                  </a:lnTo>
                  <a:lnTo>
                    <a:pt x="131168" y="188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629"/>
            <p:cNvSpPr/>
            <p:nvPr>
              <p:custDataLst>
                <p:tags r:id="rId90"/>
              </p:custDataLst>
            </p:nvPr>
          </p:nvSpPr>
          <p:spPr>
            <a:xfrm>
              <a:off x="4249479" y="544362"/>
              <a:ext cx="38671" cy="135089"/>
            </a:xfrm>
            <a:custGeom>
              <a:avLst/>
              <a:gdLst/>
              <a:ahLst/>
              <a:cxnLst/>
              <a:rect l="0" t="0" r="0" b="0"/>
              <a:pathLst>
                <a:path w="38671" h="135089">
                  <a:moveTo>
                    <a:pt x="36771" y="20788"/>
                  </a:moveTo>
                  <a:lnTo>
                    <a:pt x="36771" y="20788"/>
                  </a:lnTo>
                  <a:lnTo>
                    <a:pt x="36771" y="10675"/>
                  </a:lnTo>
                  <a:lnTo>
                    <a:pt x="36065" y="8402"/>
                  </a:lnTo>
                  <a:lnTo>
                    <a:pt x="34889" y="7592"/>
                  </a:lnTo>
                  <a:lnTo>
                    <a:pt x="33400" y="7757"/>
                  </a:lnTo>
                  <a:lnTo>
                    <a:pt x="31702" y="6456"/>
                  </a:lnTo>
                  <a:lnTo>
                    <a:pt x="27933" y="1248"/>
                  </a:lnTo>
                  <a:lnTo>
                    <a:pt x="25234" y="0"/>
                  </a:lnTo>
                  <a:lnTo>
                    <a:pt x="18473" y="495"/>
                  </a:lnTo>
                  <a:lnTo>
                    <a:pt x="12646" y="3067"/>
                  </a:lnTo>
                  <a:lnTo>
                    <a:pt x="10104" y="4741"/>
                  </a:lnTo>
                  <a:lnTo>
                    <a:pt x="3156" y="17209"/>
                  </a:lnTo>
                  <a:lnTo>
                    <a:pt x="0" y="34309"/>
                  </a:lnTo>
                  <a:lnTo>
                    <a:pt x="2436" y="49410"/>
                  </a:lnTo>
                  <a:lnTo>
                    <a:pt x="25826" y="90827"/>
                  </a:lnTo>
                  <a:lnTo>
                    <a:pt x="38561" y="122413"/>
                  </a:lnTo>
                  <a:lnTo>
                    <a:pt x="38670" y="126638"/>
                  </a:lnTo>
                  <a:lnTo>
                    <a:pt x="37331" y="129455"/>
                  </a:lnTo>
                  <a:lnTo>
                    <a:pt x="35028" y="131332"/>
                  </a:lnTo>
                  <a:lnTo>
                    <a:pt x="21673" y="133975"/>
                  </a:lnTo>
                  <a:lnTo>
                    <a:pt x="5021" y="135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SMARTInkShape-Group324"/>
          <p:cNvGrpSpPr/>
          <p:nvPr/>
        </p:nvGrpSpPr>
        <p:grpSpPr>
          <a:xfrm>
            <a:off x="4764943" y="368300"/>
            <a:ext cx="219808" cy="349251"/>
            <a:chOff x="4764943" y="368300"/>
            <a:chExt cx="219808" cy="349251"/>
          </a:xfrm>
        </p:grpSpPr>
        <p:sp>
          <p:nvSpPr>
            <p:cNvPr id="27" name="SMARTInkShape-1630"/>
            <p:cNvSpPr/>
            <p:nvPr>
              <p:custDataLst>
                <p:tags r:id="rId85"/>
              </p:custDataLst>
            </p:nvPr>
          </p:nvSpPr>
          <p:spPr>
            <a:xfrm>
              <a:off x="4826000" y="496183"/>
              <a:ext cx="114301" cy="202318"/>
            </a:xfrm>
            <a:custGeom>
              <a:avLst/>
              <a:gdLst/>
              <a:ahLst/>
              <a:cxnLst/>
              <a:rect l="0" t="0" r="0" b="0"/>
              <a:pathLst>
                <a:path w="114301" h="20231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12209" y="2749"/>
                  </a:lnTo>
                  <a:lnTo>
                    <a:pt x="28544" y="20844"/>
                  </a:lnTo>
                  <a:lnTo>
                    <a:pt x="63126" y="67427"/>
                  </a:lnTo>
                  <a:lnTo>
                    <a:pt x="84617" y="107439"/>
                  </a:lnTo>
                  <a:lnTo>
                    <a:pt x="99709" y="149840"/>
                  </a:lnTo>
                  <a:lnTo>
                    <a:pt x="11430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631"/>
            <p:cNvSpPr/>
            <p:nvPr>
              <p:custDataLst>
                <p:tags r:id="rId86"/>
              </p:custDataLst>
            </p:nvPr>
          </p:nvSpPr>
          <p:spPr>
            <a:xfrm>
              <a:off x="4813300" y="504342"/>
              <a:ext cx="171451" cy="213209"/>
            </a:xfrm>
            <a:custGeom>
              <a:avLst/>
              <a:gdLst/>
              <a:ahLst/>
              <a:cxnLst/>
              <a:rect l="0" t="0" r="0" b="0"/>
              <a:pathLst>
                <a:path w="171451" h="213209">
                  <a:moveTo>
                    <a:pt x="171450" y="3658"/>
                  </a:moveTo>
                  <a:lnTo>
                    <a:pt x="171450" y="3658"/>
                  </a:lnTo>
                  <a:lnTo>
                    <a:pt x="171450" y="287"/>
                  </a:lnTo>
                  <a:lnTo>
                    <a:pt x="170745" y="0"/>
                  </a:lnTo>
                  <a:lnTo>
                    <a:pt x="159241" y="6408"/>
                  </a:lnTo>
                  <a:lnTo>
                    <a:pt x="139953" y="28164"/>
                  </a:lnTo>
                  <a:lnTo>
                    <a:pt x="108657" y="71519"/>
                  </a:lnTo>
                  <a:lnTo>
                    <a:pt x="79664" y="112374"/>
                  </a:lnTo>
                  <a:lnTo>
                    <a:pt x="50420" y="157274"/>
                  </a:lnTo>
                  <a:lnTo>
                    <a:pt x="16430" y="202087"/>
                  </a:lnTo>
                  <a:lnTo>
                    <a:pt x="10124" y="208265"/>
                  </a:lnTo>
                  <a:lnTo>
                    <a:pt x="0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32"/>
            <p:cNvSpPr/>
            <p:nvPr>
              <p:custDataLst>
                <p:tags r:id="rId87"/>
              </p:custDataLst>
            </p:nvPr>
          </p:nvSpPr>
          <p:spPr>
            <a:xfrm>
              <a:off x="4764943" y="368300"/>
              <a:ext cx="194408" cy="44451"/>
            </a:xfrm>
            <a:custGeom>
              <a:avLst/>
              <a:gdLst/>
              <a:ahLst/>
              <a:cxnLst/>
              <a:rect l="0" t="0" r="0" b="0"/>
              <a:pathLst>
                <a:path w="194408" h="44451">
                  <a:moveTo>
                    <a:pt x="35657" y="44450"/>
                  </a:moveTo>
                  <a:lnTo>
                    <a:pt x="35657" y="44450"/>
                  </a:lnTo>
                  <a:lnTo>
                    <a:pt x="25518" y="40086"/>
                  </a:lnTo>
                  <a:lnTo>
                    <a:pt x="0" y="38177"/>
                  </a:lnTo>
                  <a:lnTo>
                    <a:pt x="47431" y="23801"/>
                  </a:lnTo>
                  <a:lnTo>
                    <a:pt x="92467" y="11261"/>
                  </a:lnTo>
                  <a:lnTo>
                    <a:pt x="135649" y="5438"/>
                  </a:lnTo>
                  <a:lnTo>
                    <a:pt x="1944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325"/>
          <p:cNvGrpSpPr/>
          <p:nvPr/>
        </p:nvGrpSpPr>
        <p:grpSpPr>
          <a:xfrm>
            <a:off x="5248832" y="559760"/>
            <a:ext cx="393297" cy="164141"/>
            <a:chOff x="5248832" y="559760"/>
            <a:chExt cx="393297" cy="164141"/>
          </a:xfrm>
        </p:grpSpPr>
        <p:sp>
          <p:nvSpPr>
            <p:cNvPr id="31" name="SMARTInkShape-1633"/>
            <p:cNvSpPr/>
            <p:nvPr>
              <p:custDataLst>
                <p:tags r:id="rId83"/>
              </p:custDataLst>
            </p:nvPr>
          </p:nvSpPr>
          <p:spPr>
            <a:xfrm>
              <a:off x="5248832" y="596900"/>
              <a:ext cx="393297" cy="50539"/>
            </a:xfrm>
            <a:custGeom>
              <a:avLst/>
              <a:gdLst/>
              <a:ahLst/>
              <a:cxnLst/>
              <a:rect l="0" t="0" r="0" b="0"/>
              <a:pathLst>
                <a:path w="393297" h="50539">
                  <a:moveTo>
                    <a:pt x="34368" y="44450"/>
                  </a:moveTo>
                  <a:lnTo>
                    <a:pt x="34368" y="44450"/>
                  </a:lnTo>
                  <a:lnTo>
                    <a:pt x="13412" y="45156"/>
                  </a:lnTo>
                  <a:lnTo>
                    <a:pt x="0" y="50212"/>
                  </a:lnTo>
                  <a:lnTo>
                    <a:pt x="167" y="50408"/>
                  </a:lnTo>
                  <a:lnTo>
                    <a:pt x="984" y="50538"/>
                  </a:lnTo>
                  <a:lnTo>
                    <a:pt x="40703" y="43858"/>
                  </a:lnTo>
                  <a:lnTo>
                    <a:pt x="84458" y="37925"/>
                  </a:lnTo>
                  <a:lnTo>
                    <a:pt x="131995" y="33579"/>
                  </a:lnTo>
                  <a:lnTo>
                    <a:pt x="163130" y="31858"/>
                  </a:lnTo>
                  <a:lnTo>
                    <a:pt x="202838" y="28740"/>
                  </a:lnTo>
                  <a:lnTo>
                    <a:pt x="248601" y="26390"/>
                  </a:lnTo>
                  <a:lnTo>
                    <a:pt x="280572" y="25840"/>
                  </a:lnTo>
                  <a:lnTo>
                    <a:pt x="313830" y="25595"/>
                  </a:lnTo>
                  <a:lnTo>
                    <a:pt x="353532" y="25458"/>
                  </a:lnTo>
                  <a:lnTo>
                    <a:pt x="386119" y="25408"/>
                  </a:lnTo>
                  <a:lnTo>
                    <a:pt x="389518" y="23994"/>
                  </a:lnTo>
                  <a:lnTo>
                    <a:pt x="391785" y="21640"/>
                  </a:lnTo>
                  <a:lnTo>
                    <a:pt x="393296" y="18660"/>
                  </a:lnTo>
                  <a:lnTo>
                    <a:pt x="392892" y="15968"/>
                  </a:lnTo>
                  <a:lnTo>
                    <a:pt x="377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34"/>
            <p:cNvSpPr/>
            <p:nvPr>
              <p:custDataLst>
                <p:tags r:id="rId84"/>
              </p:custDataLst>
            </p:nvPr>
          </p:nvSpPr>
          <p:spPr>
            <a:xfrm>
              <a:off x="5559704" y="559760"/>
              <a:ext cx="73285" cy="164141"/>
            </a:xfrm>
            <a:custGeom>
              <a:avLst/>
              <a:gdLst/>
              <a:ahLst/>
              <a:cxnLst/>
              <a:rect l="0" t="0" r="0" b="0"/>
              <a:pathLst>
                <a:path w="73285" h="164141">
                  <a:moveTo>
                    <a:pt x="15596" y="11740"/>
                  </a:moveTo>
                  <a:lnTo>
                    <a:pt x="15596" y="11740"/>
                  </a:lnTo>
                  <a:lnTo>
                    <a:pt x="12225" y="11740"/>
                  </a:lnTo>
                  <a:lnTo>
                    <a:pt x="8689" y="9859"/>
                  </a:lnTo>
                  <a:lnTo>
                    <a:pt x="4764" y="7376"/>
                  </a:lnTo>
                  <a:lnTo>
                    <a:pt x="669" y="6273"/>
                  </a:lnTo>
                  <a:lnTo>
                    <a:pt x="0" y="5273"/>
                  </a:lnTo>
                  <a:lnTo>
                    <a:pt x="260" y="3901"/>
                  </a:lnTo>
                  <a:lnTo>
                    <a:pt x="1138" y="2281"/>
                  </a:lnTo>
                  <a:lnTo>
                    <a:pt x="2430" y="1200"/>
                  </a:lnTo>
                  <a:lnTo>
                    <a:pt x="5746" y="0"/>
                  </a:lnTo>
                  <a:lnTo>
                    <a:pt x="21693" y="2695"/>
                  </a:lnTo>
                  <a:lnTo>
                    <a:pt x="40921" y="11334"/>
                  </a:lnTo>
                  <a:lnTo>
                    <a:pt x="56653" y="26201"/>
                  </a:lnTo>
                  <a:lnTo>
                    <a:pt x="70251" y="44012"/>
                  </a:lnTo>
                  <a:lnTo>
                    <a:pt x="73284" y="60185"/>
                  </a:lnTo>
                  <a:lnTo>
                    <a:pt x="69481" y="92570"/>
                  </a:lnTo>
                  <a:lnTo>
                    <a:pt x="52988" y="132721"/>
                  </a:lnTo>
                  <a:lnTo>
                    <a:pt x="34646" y="164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326"/>
          <p:cNvGrpSpPr/>
          <p:nvPr/>
        </p:nvGrpSpPr>
        <p:grpSpPr>
          <a:xfrm>
            <a:off x="5943600" y="411714"/>
            <a:ext cx="850509" cy="432837"/>
            <a:chOff x="5943600" y="411714"/>
            <a:chExt cx="850509" cy="432837"/>
          </a:xfrm>
        </p:grpSpPr>
        <p:sp>
          <p:nvSpPr>
            <p:cNvPr id="34" name="SMARTInkShape-1635"/>
            <p:cNvSpPr/>
            <p:nvPr>
              <p:custDataLst>
                <p:tags r:id="rId79"/>
              </p:custDataLst>
            </p:nvPr>
          </p:nvSpPr>
          <p:spPr>
            <a:xfrm>
              <a:off x="6781800" y="755650"/>
              <a:ext cx="12309" cy="88901"/>
            </a:xfrm>
            <a:custGeom>
              <a:avLst/>
              <a:gdLst/>
              <a:ahLst/>
              <a:cxnLst/>
              <a:rect l="0" t="0" r="0" b="0"/>
              <a:pathLst>
                <a:path w="12309" h="8890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1411"/>
                  </a:lnTo>
                  <a:lnTo>
                    <a:pt x="12308" y="13815"/>
                  </a:lnTo>
                  <a:lnTo>
                    <a:pt x="11819" y="2236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36"/>
            <p:cNvSpPr/>
            <p:nvPr>
              <p:custDataLst>
                <p:tags r:id="rId80"/>
              </p:custDataLst>
            </p:nvPr>
          </p:nvSpPr>
          <p:spPr>
            <a:xfrm>
              <a:off x="5943600" y="450850"/>
              <a:ext cx="208103" cy="300591"/>
            </a:xfrm>
            <a:custGeom>
              <a:avLst/>
              <a:gdLst/>
              <a:ahLst/>
              <a:cxnLst/>
              <a:rect l="0" t="0" r="0" b="0"/>
              <a:pathLst>
                <a:path w="208103" h="300591">
                  <a:moveTo>
                    <a:pt x="0" y="107950"/>
                  </a:moveTo>
                  <a:lnTo>
                    <a:pt x="0" y="107950"/>
                  </a:lnTo>
                  <a:lnTo>
                    <a:pt x="0" y="102483"/>
                  </a:lnTo>
                  <a:lnTo>
                    <a:pt x="1881" y="114268"/>
                  </a:lnTo>
                  <a:lnTo>
                    <a:pt x="10832" y="158302"/>
                  </a:lnTo>
                  <a:lnTo>
                    <a:pt x="17007" y="199853"/>
                  </a:lnTo>
                  <a:lnTo>
                    <a:pt x="21894" y="236859"/>
                  </a:lnTo>
                  <a:lnTo>
                    <a:pt x="17939" y="283488"/>
                  </a:lnTo>
                  <a:lnTo>
                    <a:pt x="13734" y="300590"/>
                  </a:lnTo>
                  <a:lnTo>
                    <a:pt x="12684" y="299877"/>
                  </a:lnTo>
                  <a:lnTo>
                    <a:pt x="9635" y="293440"/>
                  </a:lnTo>
                  <a:lnTo>
                    <a:pt x="4901" y="249081"/>
                  </a:lnTo>
                  <a:lnTo>
                    <a:pt x="3334" y="215148"/>
                  </a:lnTo>
                  <a:lnTo>
                    <a:pt x="5456" y="169346"/>
                  </a:lnTo>
                  <a:lnTo>
                    <a:pt x="6085" y="129434"/>
                  </a:lnTo>
                  <a:lnTo>
                    <a:pt x="6298" y="90243"/>
                  </a:lnTo>
                  <a:lnTo>
                    <a:pt x="6335" y="65779"/>
                  </a:lnTo>
                  <a:lnTo>
                    <a:pt x="8456" y="61492"/>
                  </a:lnTo>
                  <a:lnTo>
                    <a:pt x="11988" y="59339"/>
                  </a:lnTo>
                  <a:lnTo>
                    <a:pt x="16459" y="58609"/>
                  </a:lnTo>
                  <a:lnTo>
                    <a:pt x="20850" y="60240"/>
                  </a:lnTo>
                  <a:lnTo>
                    <a:pt x="34479" y="73352"/>
                  </a:lnTo>
                  <a:lnTo>
                    <a:pt x="53926" y="100828"/>
                  </a:lnTo>
                  <a:lnTo>
                    <a:pt x="71721" y="136961"/>
                  </a:lnTo>
                  <a:lnTo>
                    <a:pt x="86083" y="175891"/>
                  </a:lnTo>
                  <a:lnTo>
                    <a:pt x="99276" y="215334"/>
                  </a:lnTo>
                  <a:lnTo>
                    <a:pt x="113715" y="260485"/>
                  </a:lnTo>
                  <a:lnTo>
                    <a:pt x="119685" y="275932"/>
                  </a:lnTo>
                  <a:lnTo>
                    <a:pt x="129392" y="287501"/>
                  </a:lnTo>
                  <a:lnTo>
                    <a:pt x="134945" y="289740"/>
                  </a:lnTo>
                  <a:lnTo>
                    <a:pt x="140762" y="289821"/>
                  </a:lnTo>
                  <a:lnTo>
                    <a:pt x="146758" y="288464"/>
                  </a:lnTo>
                  <a:lnTo>
                    <a:pt x="157183" y="279430"/>
                  </a:lnTo>
                  <a:lnTo>
                    <a:pt x="170986" y="254714"/>
                  </a:lnTo>
                  <a:lnTo>
                    <a:pt x="187486" y="207789"/>
                  </a:lnTo>
                  <a:lnTo>
                    <a:pt x="195174" y="164970"/>
                  </a:lnTo>
                  <a:lnTo>
                    <a:pt x="202219" y="130470"/>
                  </a:lnTo>
                  <a:lnTo>
                    <a:pt x="208102" y="84176"/>
                  </a:lnTo>
                  <a:lnTo>
                    <a:pt x="207710" y="47362"/>
                  </a:lnTo>
                  <a:lnTo>
                    <a:pt x="199284" y="22500"/>
                  </a:lnTo>
                  <a:lnTo>
                    <a:pt x="184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37"/>
            <p:cNvSpPr/>
            <p:nvPr>
              <p:custDataLst>
                <p:tags r:id="rId81"/>
              </p:custDataLst>
            </p:nvPr>
          </p:nvSpPr>
          <p:spPr>
            <a:xfrm>
              <a:off x="6302010" y="411714"/>
              <a:ext cx="124191" cy="408081"/>
            </a:xfrm>
            <a:custGeom>
              <a:avLst/>
              <a:gdLst/>
              <a:ahLst/>
              <a:cxnLst/>
              <a:rect l="0" t="0" r="0" b="0"/>
              <a:pathLst>
                <a:path w="124191" h="408081">
                  <a:moveTo>
                    <a:pt x="73390" y="20086"/>
                  </a:moveTo>
                  <a:lnTo>
                    <a:pt x="73390" y="20086"/>
                  </a:lnTo>
                  <a:lnTo>
                    <a:pt x="76761" y="13344"/>
                  </a:lnTo>
                  <a:lnTo>
                    <a:pt x="76535" y="6271"/>
                  </a:lnTo>
                  <a:lnTo>
                    <a:pt x="75486" y="2409"/>
                  </a:lnTo>
                  <a:lnTo>
                    <a:pt x="74082" y="540"/>
                  </a:lnTo>
                  <a:lnTo>
                    <a:pt x="72440" y="0"/>
                  </a:lnTo>
                  <a:lnTo>
                    <a:pt x="70639" y="345"/>
                  </a:lnTo>
                  <a:lnTo>
                    <a:pt x="52542" y="38503"/>
                  </a:lnTo>
                  <a:lnTo>
                    <a:pt x="40841" y="72957"/>
                  </a:lnTo>
                  <a:lnTo>
                    <a:pt x="28585" y="111788"/>
                  </a:lnTo>
                  <a:lnTo>
                    <a:pt x="18198" y="149037"/>
                  </a:lnTo>
                  <a:lnTo>
                    <a:pt x="10941" y="193368"/>
                  </a:lnTo>
                  <a:lnTo>
                    <a:pt x="4243" y="229980"/>
                  </a:lnTo>
                  <a:lnTo>
                    <a:pt x="324" y="267889"/>
                  </a:lnTo>
                  <a:lnTo>
                    <a:pt x="0" y="313642"/>
                  </a:lnTo>
                  <a:lnTo>
                    <a:pt x="8137" y="346249"/>
                  </a:lnTo>
                  <a:lnTo>
                    <a:pt x="29848" y="388451"/>
                  </a:lnTo>
                  <a:lnTo>
                    <a:pt x="44888" y="405182"/>
                  </a:lnTo>
                  <a:lnTo>
                    <a:pt x="65191" y="408080"/>
                  </a:lnTo>
                  <a:lnTo>
                    <a:pt x="124190" y="4010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638"/>
            <p:cNvSpPr/>
            <p:nvPr>
              <p:custDataLst>
                <p:tags r:id="rId82"/>
              </p:custDataLst>
            </p:nvPr>
          </p:nvSpPr>
          <p:spPr>
            <a:xfrm>
              <a:off x="6464300" y="561815"/>
              <a:ext cx="209551" cy="212886"/>
            </a:xfrm>
            <a:custGeom>
              <a:avLst/>
              <a:gdLst/>
              <a:ahLst/>
              <a:cxnLst/>
              <a:rect l="0" t="0" r="0" b="0"/>
              <a:pathLst>
                <a:path w="209551" h="212886">
                  <a:moveTo>
                    <a:pt x="0" y="212885"/>
                  </a:moveTo>
                  <a:lnTo>
                    <a:pt x="0" y="212885"/>
                  </a:lnTo>
                  <a:lnTo>
                    <a:pt x="4364" y="173497"/>
                  </a:lnTo>
                  <a:lnTo>
                    <a:pt x="7839" y="130708"/>
                  </a:lnTo>
                  <a:lnTo>
                    <a:pt x="13141" y="93051"/>
                  </a:lnTo>
                  <a:lnTo>
                    <a:pt x="21253" y="46613"/>
                  </a:lnTo>
                  <a:lnTo>
                    <a:pt x="25293" y="0"/>
                  </a:lnTo>
                  <a:lnTo>
                    <a:pt x="25390" y="39345"/>
                  </a:lnTo>
                  <a:lnTo>
                    <a:pt x="26104" y="83068"/>
                  </a:lnTo>
                  <a:lnTo>
                    <a:pt x="31175" y="121426"/>
                  </a:lnTo>
                  <a:lnTo>
                    <a:pt x="49165" y="166286"/>
                  </a:lnTo>
                  <a:lnTo>
                    <a:pt x="53944" y="171236"/>
                  </a:lnTo>
                  <a:lnTo>
                    <a:pt x="64897" y="176735"/>
                  </a:lnTo>
                  <a:lnTo>
                    <a:pt x="71487" y="175380"/>
                  </a:lnTo>
                  <a:lnTo>
                    <a:pt x="86335" y="166347"/>
                  </a:lnTo>
                  <a:lnTo>
                    <a:pt x="107190" y="142024"/>
                  </a:lnTo>
                  <a:lnTo>
                    <a:pt x="130811" y="95586"/>
                  </a:lnTo>
                  <a:lnTo>
                    <a:pt x="143599" y="52198"/>
                  </a:lnTo>
                  <a:lnTo>
                    <a:pt x="148773" y="30748"/>
                  </a:lnTo>
                  <a:lnTo>
                    <a:pt x="147731" y="19987"/>
                  </a:lnTo>
                  <a:lnTo>
                    <a:pt x="147170" y="17964"/>
                  </a:lnTo>
                  <a:lnTo>
                    <a:pt x="146796" y="18027"/>
                  </a:lnTo>
                  <a:lnTo>
                    <a:pt x="146094" y="53291"/>
                  </a:lnTo>
                  <a:lnTo>
                    <a:pt x="152805" y="90887"/>
                  </a:lnTo>
                  <a:lnTo>
                    <a:pt x="171781" y="134835"/>
                  </a:lnTo>
                  <a:lnTo>
                    <a:pt x="180769" y="147152"/>
                  </a:lnTo>
                  <a:lnTo>
                    <a:pt x="196319" y="157347"/>
                  </a:lnTo>
                  <a:lnTo>
                    <a:pt x="209550" y="162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27"/>
          <p:cNvGrpSpPr/>
          <p:nvPr/>
        </p:nvGrpSpPr>
        <p:grpSpPr>
          <a:xfrm>
            <a:off x="7090548" y="407590"/>
            <a:ext cx="623039" cy="468711"/>
            <a:chOff x="7090548" y="407590"/>
            <a:chExt cx="623039" cy="468711"/>
          </a:xfrm>
        </p:grpSpPr>
        <p:sp>
          <p:nvSpPr>
            <p:cNvPr id="39" name="SMARTInkShape-1639"/>
            <p:cNvSpPr/>
            <p:nvPr>
              <p:custDataLst>
                <p:tags r:id="rId74"/>
              </p:custDataLst>
            </p:nvPr>
          </p:nvSpPr>
          <p:spPr>
            <a:xfrm>
              <a:off x="7626350" y="502448"/>
              <a:ext cx="87237" cy="373853"/>
            </a:xfrm>
            <a:custGeom>
              <a:avLst/>
              <a:gdLst/>
              <a:ahLst/>
              <a:cxnLst/>
              <a:rect l="0" t="0" r="0" b="0"/>
              <a:pathLst>
                <a:path w="87237" h="373853">
                  <a:moveTo>
                    <a:pt x="31750" y="24602"/>
                  </a:moveTo>
                  <a:lnTo>
                    <a:pt x="31750" y="24602"/>
                  </a:lnTo>
                  <a:lnTo>
                    <a:pt x="37524" y="10099"/>
                  </a:lnTo>
                  <a:lnTo>
                    <a:pt x="43959" y="1458"/>
                  </a:lnTo>
                  <a:lnTo>
                    <a:pt x="47651" y="0"/>
                  </a:lnTo>
                  <a:lnTo>
                    <a:pt x="51523" y="440"/>
                  </a:lnTo>
                  <a:lnTo>
                    <a:pt x="55515" y="2144"/>
                  </a:lnTo>
                  <a:lnTo>
                    <a:pt x="67876" y="31510"/>
                  </a:lnTo>
                  <a:lnTo>
                    <a:pt x="80476" y="75959"/>
                  </a:lnTo>
                  <a:lnTo>
                    <a:pt x="85156" y="112103"/>
                  </a:lnTo>
                  <a:lnTo>
                    <a:pt x="87236" y="148158"/>
                  </a:lnTo>
                  <a:lnTo>
                    <a:pt x="86996" y="191112"/>
                  </a:lnTo>
                  <a:lnTo>
                    <a:pt x="81939" y="224901"/>
                  </a:lnTo>
                  <a:lnTo>
                    <a:pt x="71224" y="259203"/>
                  </a:lnTo>
                  <a:lnTo>
                    <a:pt x="53088" y="302723"/>
                  </a:lnTo>
                  <a:lnTo>
                    <a:pt x="35015" y="333491"/>
                  </a:lnTo>
                  <a:lnTo>
                    <a:pt x="0" y="3738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640"/>
            <p:cNvSpPr/>
            <p:nvPr>
              <p:custDataLst>
                <p:tags r:id="rId75"/>
              </p:custDataLst>
            </p:nvPr>
          </p:nvSpPr>
          <p:spPr>
            <a:xfrm>
              <a:off x="7429607" y="767992"/>
              <a:ext cx="105634" cy="101959"/>
            </a:xfrm>
            <a:custGeom>
              <a:avLst/>
              <a:gdLst/>
              <a:ahLst/>
              <a:cxnLst/>
              <a:rect l="0" t="0" r="0" b="0"/>
              <a:pathLst>
                <a:path w="105634" h="101959">
                  <a:moveTo>
                    <a:pt x="6243" y="19408"/>
                  </a:moveTo>
                  <a:lnTo>
                    <a:pt x="6243" y="19408"/>
                  </a:lnTo>
                  <a:lnTo>
                    <a:pt x="18420" y="7231"/>
                  </a:lnTo>
                  <a:lnTo>
                    <a:pt x="6058" y="47205"/>
                  </a:lnTo>
                  <a:lnTo>
                    <a:pt x="133" y="91651"/>
                  </a:lnTo>
                  <a:lnTo>
                    <a:pt x="53" y="91559"/>
                  </a:lnTo>
                  <a:lnTo>
                    <a:pt x="0" y="90792"/>
                  </a:lnTo>
                  <a:lnTo>
                    <a:pt x="6394" y="72941"/>
                  </a:lnTo>
                  <a:lnTo>
                    <a:pt x="32498" y="33583"/>
                  </a:lnTo>
                  <a:lnTo>
                    <a:pt x="61624" y="4315"/>
                  </a:lnTo>
                  <a:lnTo>
                    <a:pt x="66446" y="879"/>
                  </a:lnTo>
                  <a:lnTo>
                    <a:pt x="71073" y="0"/>
                  </a:lnTo>
                  <a:lnTo>
                    <a:pt x="75568" y="825"/>
                  </a:lnTo>
                  <a:lnTo>
                    <a:pt x="83620" y="5504"/>
                  </a:lnTo>
                  <a:lnTo>
                    <a:pt x="89551" y="12288"/>
                  </a:lnTo>
                  <a:lnTo>
                    <a:pt x="102766" y="42644"/>
                  </a:lnTo>
                  <a:lnTo>
                    <a:pt x="105633" y="68077"/>
                  </a:lnTo>
                  <a:lnTo>
                    <a:pt x="101493" y="10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41"/>
            <p:cNvSpPr/>
            <p:nvPr>
              <p:custDataLst>
                <p:tags r:id="rId76"/>
              </p:custDataLst>
            </p:nvPr>
          </p:nvSpPr>
          <p:spPr>
            <a:xfrm>
              <a:off x="7328471" y="568129"/>
              <a:ext cx="151830" cy="301822"/>
            </a:xfrm>
            <a:custGeom>
              <a:avLst/>
              <a:gdLst/>
              <a:ahLst/>
              <a:cxnLst/>
              <a:rect l="0" t="0" r="0" b="0"/>
              <a:pathLst>
                <a:path w="151830" h="301822">
                  <a:moveTo>
                    <a:pt x="151829" y="3371"/>
                  </a:moveTo>
                  <a:lnTo>
                    <a:pt x="151829" y="3371"/>
                  </a:lnTo>
                  <a:lnTo>
                    <a:pt x="151828" y="0"/>
                  </a:lnTo>
                  <a:lnTo>
                    <a:pt x="148458" y="25072"/>
                  </a:lnTo>
                  <a:lnTo>
                    <a:pt x="128293" y="72586"/>
                  </a:lnTo>
                  <a:lnTo>
                    <a:pt x="104768" y="113783"/>
                  </a:lnTo>
                  <a:lnTo>
                    <a:pt x="80813" y="152424"/>
                  </a:lnTo>
                  <a:lnTo>
                    <a:pt x="54206" y="193523"/>
                  </a:lnTo>
                  <a:lnTo>
                    <a:pt x="22817" y="240630"/>
                  </a:lnTo>
                  <a:lnTo>
                    <a:pt x="0" y="288014"/>
                  </a:lnTo>
                  <a:lnTo>
                    <a:pt x="5779" y="3018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642"/>
            <p:cNvSpPr/>
            <p:nvPr>
              <p:custDataLst>
                <p:tags r:id="rId77"/>
              </p:custDataLst>
            </p:nvPr>
          </p:nvSpPr>
          <p:spPr>
            <a:xfrm>
              <a:off x="7302577" y="407590"/>
              <a:ext cx="101524" cy="99547"/>
            </a:xfrm>
            <a:custGeom>
              <a:avLst/>
              <a:gdLst/>
              <a:ahLst/>
              <a:cxnLst/>
              <a:rect l="0" t="0" r="0" b="0"/>
              <a:pathLst>
                <a:path w="101524" h="99547">
                  <a:moveTo>
                    <a:pt x="6273" y="24210"/>
                  </a:moveTo>
                  <a:lnTo>
                    <a:pt x="6273" y="24210"/>
                  </a:lnTo>
                  <a:lnTo>
                    <a:pt x="2902" y="24210"/>
                  </a:lnTo>
                  <a:lnTo>
                    <a:pt x="1909" y="22799"/>
                  </a:lnTo>
                  <a:lnTo>
                    <a:pt x="97" y="11981"/>
                  </a:lnTo>
                  <a:lnTo>
                    <a:pt x="0" y="8662"/>
                  </a:lnTo>
                  <a:lnTo>
                    <a:pt x="1838" y="4835"/>
                  </a:lnTo>
                  <a:lnTo>
                    <a:pt x="3317" y="2827"/>
                  </a:lnTo>
                  <a:lnTo>
                    <a:pt x="22252" y="0"/>
                  </a:lnTo>
                  <a:lnTo>
                    <a:pt x="28214" y="1720"/>
                  </a:lnTo>
                  <a:lnTo>
                    <a:pt x="32895" y="4983"/>
                  </a:lnTo>
                  <a:lnTo>
                    <a:pt x="36722" y="9276"/>
                  </a:lnTo>
                  <a:lnTo>
                    <a:pt x="40972" y="23452"/>
                  </a:lnTo>
                  <a:lnTo>
                    <a:pt x="41484" y="47504"/>
                  </a:lnTo>
                  <a:lnTo>
                    <a:pt x="38149" y="61374"/>
                  </a:lnTo>
                  <a:lnTo>
                    <a:pt x="25906" y="97493"/>
                  </a:lnTo>
                  <a:lnTo>
                    <a:pt x="26417" y="98465"/>
                  </a:lnTo>
                  <a:lnTo>
                    <a:pt x="27463" y="99114"/>
                  </a:lnTo>
                  <a:lnTo>
                    <a:pt x="28866" y="99546"/>
                  </a:lnTo>
                  <a:lnTo>
                    <a:pt x="70469" y="88836"/>
                  </a:lnTo>
                  <a:lnTo>
                    <a:pt x="101523" y="87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43"/>
            <p:cNvSpPr/>
            <p:nvPr>
              <p:custDataLst>
                <p:tags r:id="rId78"/>
              </p:custDataLst>
            </p:nvPr>
          </p:nvSpPr>
          <p:spPr>
            <a:xfrm>
              <a:off x="7090548" y="577850"/>
              <a:ext cx="205603" cy="136486"/>
            </a:xfrm>
            <a:custGeom>
              <a:avLst/>
              <a:gdLst/>
              <a:ahLst/>
              <a:cxnLst/>
              <a:rect l="0" t="0" r="0" b="0"/>
              <a:pathLst>
                <a:path w="205603" h="136486">
                  <a:moveTo>
                    <a:pt x="40502" y="31750"/>
                  </a:moveTo>
                  <a:lnTo>
                    <a:pt x="40502" y="31750"/>
                  </a:lnTo>
                  <a:lnTo>
                    <a:pt x="45969" y="26283"/>
                  </a:lnTo>
                  <a:lnTo>
                    <a:pt x="46590" y="32403"/>
                  </a:lnTo>
                  <a:lnTo>
                    <a:pt x="44961" y="78355"/>
                  </a:lnTo>
                  <a:lnTo>
                    <a:pt x="35314" y="117406"/>
                  </a:lnTo>
                  <a:lnTo>
                    <a:pt x="28553" y="128851"/>
                  </a:lnTo>
                  <a:lnTo>
                    <a:pt x="24070" y="132467"/>
                  </a:lnTo>
                  <a:lnTo>
                    <a:pt x="13443" y="136485"/>
                  </a:lnTo>
                  <a:lnTo>
                    <a:pt x="9763" y="135440"/>
                  </a:lnTo>
                  <a:lnTo>
                    <a:pt x="7309" y="132627"/>
                  </a:lnTo>
                  <a:lnTo>
                    <a:pt x="0" y="112903"/>
                  </a:lnTo>
                  <a:lnTo>
                    <a:pt x="592" y="77981"/>
                  </a:lnTo>
                  <a:lnTo>
                    <a:pt x="8608" y="45370"/>
                  </a:lnTo>
                  <a:lnTo>
                    <a:pt x="23505" y="28631"/>
                  </a:lnTo>
                  <a:lnTo>
                    <a:pt x="44942" y="15547"/>
                  </a:lnTo>
                  <a:lnTo>
                    <a:pt x="84072" y="5626"/>
                  </a:lnTo>
                  <a:lnTo>
                    <a:pt x="123497" y="6527"/>
                  </a:lnTo>
                  <a:lnTo>
                    <a:pt x="162616" y="11263"/>
                  </a:lnTo>
                  <a:lnTo>
                    <a:pt x="184713" y="15724"/>
                  </a:lnTo>
                  <a:lnTo>
                    <a:pt x="195377" y="14514"/>
                  </a:lnTo>
                  <a:lnTo>
                    <a:pt x="198785" y="12498"/>
                  </a:lnTo>
                  <a:lnTo>
                    <a:pt x="2056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328"/>
          <p:cNvGrpSpPr/>
          <p:nvPr/>
        </p:nvGrpSpPr>
        <p:grpSpPr>
          <a:xfrm>
            <a:off x="1227091" y="1546304"/>
            <a:ext cx="1715674" cy="292235"/>
            <a:chOff x="1227091" y="1546304"/>
            <a:chExt cx="1715674" cy="292235"/>
          </a:xfrm>
        </p:grpSpPr>
        <p:sp>
          <p:nvSpPr>
            <p:cNvPr id="45" name="SMARTInkShape-1644"/>
            <p:cNvSpPr/>
            <p:nvPr>
              <p:custDataLst>
                <p:tags r:id="rId65"/>
              </p:custDataLst>
            </p:nvPr>
          </p:nvSpPr>
          <p:spPr>
            <a:xfrm>
              <a:off x="2763231" y="1546304"/>
              <a:ext cx="179534" cy="254140"/>
            </a:xfrm>
            <a:custGeom>
              <a:avLst/>
              <a:gdLst/>
              <a:ahLst/>
              <a:cxnLst/>
              <a:rect l="0" t="0" r="0" b="0"/>
              <a:pathLst>
                <a:path w="179534" h="254140">
                  <a:moveTo>
                    <a:pt x="5369" y="187246"/>
                  </a:moveTo>
                  <a:lnTo>
                    <a:pt x="5369" y="187246"/>
                  </a:lnTo>
                  <a:lnTo>
                    <a:pt x="1998" y="190617"/>
                  </a:lnTo>
                  <a:lnTo>
                    <a:pt x="1710" y="191610"/>
                  </a:lnTo>
                  <a:lnTo>
                    <a:pt x="2225" y="192272"/>
                  </a:lnTo>
                  <a:lnTo>
                    <a:pt x="3273" y="192713"/>
                  </a:lnTo>
                  <a:lnTo>
                    <a:pt x="11490" y="189963"/>
                  </a:lnTo>
                  <a:lnTo>
                    <a:pt x="30567" y="177644"/>
                  </a:lnTo>
                  <a:lnTo>
                    <a:pt x="39332" y="166448"/>
                  </a:lnTo>
                  <a:lnTo>
                    <a:pt x="41631" y="160834"/>
                  </a:lnTo>
                  <a:lnTo>
                    <a:pt x="40832" y="158349"/>
                  </a:lnTo>
                  <a:lnTo>
                    <a:pt x="36182" y="153707"/>
                  </a:lnTo>
                  <a:lnTo>
                    <a:pt x="32967" y="152892"/>
                  </a:lnTo>
                  <a:lnTo>
                    <a:pt x="25631" y="153868"/>
                  </a:lnTo>
                  <a:lnTo>
                    <a:pt x="10196" y="168498"/>
                  </a:lnTo>
                  <a:lnTo>
                    <a:pt x="3987" y="181030"/>
                  </a:lnTo>
                  <a:lnTo>
                    <a:pt x="0" y="209693"/>
                  </a:lnTo>
                  <a:lnTo>
                    <a:pt x="3218" y="224034"/>
                  </a:lnTo>
                  <a:lnTo>
                    <a:pt x="12963" y="242126"/>
                  </a:lnTo>
                  <a:lnTo>
                    <a:pt x="16782" y="247116"/>
                  </a:lnTo>
                  <a:lnTo>
                    <a:pt x="26669" y="252660"/>
                  </a:lnTo>
                  <a:lnTo>
                    <a:pt x="32269" y="254139"/>
                  </a:lnTo>
                  <a:lnTo>
                    <a:pt x="47899" y="250137"/>
                  </a:lnTo>
                  <a:lnTo>
                    <a:pt x="83306" y="230321"/>
                  </a:lnTo>
                  <a:lnTo>
                    <a:pt x="110997" y="206730"/>
                  </a:lnTo>
                  <a:lnTo>
                    <a:pt x="130643" y="179977"/>
                  </a:lnTo>
                  <a:lnTo>
                    <a:pt x="132630" y="174639"/>
                  </a:lnTo>
                  <a:lnTo>
                    <a:pt x="132955" y="164945"/>
                  </a:lnTo>
                  <a:lnTo>
                    <a:pt x="130643" y="161795"/>
                  </a:lnTo>
                  <a:lnTo>
                    <a:pt x="122430" y="158295"/>
                  </a:lnTo>
                  <a:lnTo>
                    <a:pt x="117982" y="159479"/>
                  </a:lnTo>
                  <a:lnTo>
                    <a:pt x="109276" y="166438"/>
                  </a:lnTo>
                  <a:lnTo>
                    <a:pt x="88532" y="193223"/>
                  </a:lnTo>
                  <a:lnTo>
                    <a:pt x="81606" y="209187"/>
                  </a:lnTo>
                  <a:lnTo>
                    <a:pt x="79939" y="223809"/>
                  </a:lnTo>
                  <a:lnTo>
                    <a:pt x="82256" y="236657"/>
                  </a:lnTo>
                  <a:lnTo>
                    <a:pt x="87989" y="247071"/>
                  </a:lnTo>
                  <a:lnTo>
                    <a:pt x="93359" y="252640"/>
                  </a:lnTo>
                  <a:lnTo>
                    <a:pt x="95779" y="254126"/>
                  </a:lnTo>
                  <a:lnTo>
                    <a:pt x="99509" y="252999"/>
                  </a:lnTo>
                  <a:lnTo>
                    <a:pt x="113460" y="242006"/>
                  </a:lnTo>
                  <a:lnTo>
                    <a:pt x="123395" y="227382"/>
                  </a:lnTo>
                  <a:lnTo>
                    <a:pt x="139793" y="185258"/>
                  </a:lnTo>
                  <a:lnTo>
                    <a:pt x="153618" y="146283"/>
                  </a:lnTo>
                  <a:lnTo>
                    <a:pt x="164379" y="98987"/>
                  </a:lnTo>
                  <a:lnTo>
                    <a:pt x="172036" y="62710"/>
                  </a:lnTo>
                  <a:lnTo>
                    <a:pt x="179533" y="17851"/>
                  </a:lnTo>
                  <a:lnTo>
                    <a:pt x="178495" y="3539"/>
                  </a:lnTo>
                  <a:lnTo>
                    <a:pt x="176525" y="569"/>
                  </a:lnTo>
                  <a:lnTo>
                    <a:pt x="173801" y="0"/>
                  </a:lnTo>
                  <a:lnTo>
                    <a:pt x="170574" y="1032"/>
                  </a:lnTo>
                  <a:lnTo>
                    <a:pt x="165106" y="15349"/>
                  </a:lnTo>
                  <a:lnTo>
                    <a:pt x="158061" y="51176"/>
                  </a:lnTo>
                  <a:lnTo>
                    <a:pt x="155269" y="91190"/>
                  </a:lnTo>
                  <a:lnTo>
                    <a:pt x="157275" y="132524"/>
                  </a:lnTo>
                  <a:lnTo>
                    <a:pt x="170469" y="199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645"/>
            <p:cNvSpPr/>
            <p:nvPr>
              <p:custDataLst>
                <p:tags r:id="rId66"/>
              </p:custDataLst>
            </p:nvPr>
          </p:nvSpPr>
          <p:spPr>
            <a:xfrm>
              <a:off x="2544962" y="1696708"/>
              <a:ext cx="154566" cy="141831"/>
            </a:xfrm>
            <a:custGeom>
              <a:avLst/>
              <a:gdLst/>
              <a:ahLst/>
              <a:cxnLst/>
              <a:rect l="0" t="0" r="0" b="0"/>
              <a:pathLst>
                <a:path w="154566" h="141831">
                  <a:moveTo>
                    <a:pt x="58538" y="36842"/>
                  </a:moveTo>
                  <a:lnTo>
                    <a:pt x="58538" y="36842"/>
                  </a:lnTo>
                  <a:lnTo>
                    <a:pt x="49700" y="22536"/>
                  </a:lnTo>
                  <a:lnTo>
                    <a:pt x="42237" y="13660"/>
                  </a:lnTo>
                  <a:lnTo>
                    <a:pt x="38150" y="5112"/>
                  </a:lnTo>
                  <a:lnTo>
                    <a:pt x="36479" y="2988"/>
                  </a:lnTo>
                  <a:lnTo>
                    <a:pt x="32741" y="629"/>
                  </a:lnTo>
                  <a:lnTo>
                    <a:pt x="30757" y="0"/>
                  </a:lnTo>
                  <a:lnTo>
                    <a:pt x="24789" y="1183"/>
                  </a:lnTo>
                  <a:lnTo>
                    <a:pt x="21222" y="2486"/>
                  </a:lnTo>
                  <a:lnTo>
                    <a:pt x="9460" y="14433"/>
                  </a:lnTo>
                  <a:lnTo>
                    <a:pt x="409" y="34749"/>
                  </a:lnTo>
                  <a:lnTo>
                    <a:pt x="0" y="58643"/>
                  </a:lnTo>
                  <a:lnTo>
                    <a:pt x="4348" y="76855"/>
                  </a:lnTo>
                  <a:lnTo>
                    <a:pt x="13475" y="91188"/>
                  </a:lnTo>
                  <a:lnTo>
                    <a:pt x="17207" y="93534"/>
                  </a:lnTo>
                  <a:lnTo>
                    <a:pt x="21106" y="94392"/>
                  </a:lnTo>
                  <a:lnTo>
                    <a:pt x="25117" y="94259"/>
                  </a:lnTo>
                  <a:lnTo>
                    <a:pt x="33336" y="88466"/>
                  </a:lnTo>
                  <a:lnTo>
                    <a:pt x="40987" y="78131"/>
                  </a:lnTo>
                  <a:lnTo>
                    <a:pt x="49766" y="52262"/>
                  </a:lnTo>
                  <a:lnTo>
                    <a:pt x="51869" y="35214"/>
                  </a:lnTo>
                  <a:lnTo>
                    <a:pt x="51975" y="35051"/>
                  </a:lnTo>
                  <a:lnTo>
                    <a:pt x="59358" y="80960"/>
                  </a:lnTo>
                  <a:lnTo>
                    <a:pt x="65017" y="90787"/>
                  </a:lnTo>
                  <a:lnTo>
                    <a:pt x="69913" y="93266"/>
                  </a:lnTo>
                  <a:lnTo>
                    <a:pt x="82879" y="94140"/>
                  </a:lnTo>
                  <a:lnTo>
                    <a:pt x="102674" y="87294"/>
                  </a:lnTo>
                  <a:lnTo>
                    <a:pt x="121945" y="66216"/>
                  </a:lnTo>
                  <a:lnTo>
                    <a:pt x="140939" y="33263"/>
                  </a:lnTo>
                  <a:lnTo>
                    <a:pt x="144550" y="19023"/>
                  </a:lnTo>
                  <a:lnTo>
                    <a:pt x="144273" y="9402"/>
                  </a:lnTo>
                  <a:lnTo>
                    <a:pt x="143211" y="5849"/>
                  </a:lnTo>
                  <a:lnTo>
                    <a:pt x="141092" y="3480"/>
                  </a:lnTo>
                  <a:lnTo>
                    <a:pt x="134975" y="848"/>
                  </a:lnTo>
                  <a:lnTo>
                    <a:pt x="132074" y="1557"/>
                  </a:lnTo>
                  <a:lnTo>
                    <a:pt x="126969" y="6108"/>
                  </a:lnTo>
                  <a:lnTo>
                    <a:pt x="124229" y="14716"/>
                  </a:lnTo>
                  <a:lnTo>
                    <a:pt x="123717" y="24891"/>
                  </a:lnTo>
                  <a:lnTo>
                    <a:pt x="128102" y="39964"/>
                  </a:lnTo>
                  <a:lnTo>
                    <a:pt x="145537" y="81621"/>
                  </a:lnTo>
                  <a:lnTo>
                    <a:pt x="154479" y="104594"/>
                  </a:lnTo>
                  <a:lnTo>
                    <a:pt x="154565" y="118460"/>
                  </a:lnTo>
                  <a:lnTo>
                    <a:pt x="150647" y="134795"/>
                  </a:lnTo>
                  <a:lnTo>
                    <a:pt x="147461" y="138127"/>
                  </a:lnTo>
                  <a:lnTo>
                    <a:pt x="138276" y="141830"/>
                  </a:lnTo>
                  <a:lnTo>
                    <a:pt x="133569" y="140701"/>
                  </a:lnTo>
                  <a:lnTo>
                    <a:pt x="124576" y="133801"/>
                  </a:lnTo>
                  <a:lnTo>
                    <a:pt x="115688" y="1193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646"/>
            <p:cNvSpPr/>
            <p:nvPr>
              <p:custDataLst>
                <p:tags r:id="rId67"/>
              </p:custDataLst>
            </p:nvPr>
          </p:nvSpPr>
          <p:spPr>
            <a:xfrm>
              <a:off x="2393950" y="1593850"/>
              <a:ext cx="82073" cy="220121"/>
            </a:xfrm>
            <a:custGeom>
              <a:avLst/>
              <a:gdLst/>
              <a:ahLst/>
              <a:cxnLst/>
              <a:rect l="0" t="0" r="0" b="0"/>
              <a:pathLst>
                <a:path w="82073" h="220121">
                  <a:moveTo>
                    <a:pt x="0" y="0"/>
                  </a:moveTo>
                  <a:lnTo>
                    <a:pt x="0" y="0"/>
                  </a:lnTo>
                  <a:lnTo>
                    <a:pt x="1881" y="20722"/>
                  </a:lnTo>
                  <a:lnTo>
                    <a:pt x="10126" y="65523"/>
                  </a:lnTo>
                  <a:lnTo>
                    <a:pt x="14073" y="111695"/>
                  </a:lnTo>
                  <a:lnTo>
                    <a:pt x="19457" y="149746"/>
                  </a:lnTo>
                  <a:lnTo>
                    <a:pt x="24226" y="180725"/>
                  </a:lnTo>
                  <a:lnTo>
                    <a:pt x="25323" y="183278"/>
                  </a:lnTo>
                  <a:lnTo>
                    <a:pt x="26760" y="184274"/>
                  </a:lnTo>
                  <a:lnTo>
                    <a:pt x="28423" y="184233"/>
                  </a:lnTo>
                  <a:lnTo>
                    <a:pt x="29532" y="182088"/>
                  </a:lnTo>
                  <a:lnTo>
                    <a:pt x="43873" y="136001"/>
                  </a:lnTo>
                  <a:lnTo>
                    <a:pt x="51484" y="125591"/>
                  </a:lnTo>
                  <a:lnTo>
                    <a:pt x="55489" y="121827"/>
                  </a:lnTo>
                  <a:lnTo>
                    <a:pt x="59571" y="120729"/>
                  </a:lnTo>
                  <a:lnTo>
                    <a:pt x="63703" y="121408"/>
                  </a:lnTo>
                  <a:lnTo>
                    <a:pt x="67869" y="123272"/>
                  </a:lnTo>
                  <a:lnTo>
                    <a:pt x="74379" y="132869"/>
                  </a:lnTo>
                  <a:lnTo>
                    <a:pt x="80129" y="150376"/>
                  </a:lnTo>
                  <a:lnTo>
                    <a:pt x="82072" y="179046"/>
                  </a:lnTo>
                  <a:lnTo>
                    <a:pt x="78575" y="194582"/>
                  </a:lnTo>
                  <a:lnTo>
                    <a:pt x="72316" y="207131"/>
                  </a:lnTo>
                  <a:lnTo>
                    <a:pt x="64831" y="215060"/>
                  </a:lnTo>
                  <a:lnTo>
                    <a:pt x="53038" y="219054"/>
                  </a:lnTo>
                  <a:lnTo>
                    <a:pt x="45942" y="220120"/>
                  </a:lnTo>
                  <a:lnTo>
                    <a:pt x="40505" y="218713"/>
                  </a:lnTo>
                  <a:lnTo>
                    <a:pt x="36176" y="215659"/>
                  </a:lnTo>
                  <a:lnTo>
                    <a:pt x="29483" y="206620"/>
                  </a:lnTo>
                  <a:lnTo>
                    <a:pt x="24157" y="195548"/>
                  </a:lnTo>
                  <a:lnTo>
                    <a:pt x="23866" y="189632"/>
                  </a:lnTo>
                  <a:lnTo>
                    <a:pt x="27305" y="177414"/>
                  </a:lnTo>
                  <a:lnTo>
                    <a:pt x="4445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47"/>
            <p:cNvSpPr/>
            <p:nvPr>
              <p:custDataLst>
                <p:tags r:id="rId68"/>
              </p:custDataLst>
            </p:nvPr>
          </p:nvSpPr>
          <p:spPr>
            <a:xfrm>
              <a:off x="2218842" y="1758950"/>
              <a:ext cx="79859" cy="1"/>
            </a:xfrm>
            <a:custGeom>
              <a:avLst/>
              <a:gdLst/>
              <a:ahLst/>
              <a:cxnLst/>
              <a:rect l="0" t="0" r="0" b="0"/>
              <a:pathLst>
                <a:path w="79859" h="1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41674" y="0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48"/>
            <p:cNvSpPr/>
            <p:nvPr>
              <p:custDataLst>
                <p:tags r:id="rId69"/>
              </p:custDataLst>
            </p:nvPr>
          </p:nvSpPr>
          <p:spPr>
            <a:xfrm>
              <a:off x="1887538" y="1598742"/>
              <a:ext cx="138113" cy="223635"/>
            </a:xfrm>
            <a:custGeom>
              <a:avLst/>
              <a:gdLst/>
              <a:ahLst/>
              <a:cxnLst/>
              <a:rect l="0" t="0" r="0" b="0"/>
              <a:pathLst>
                <a:path w="138113" h="223635">
                  <a:moveTo>
                    <a:pt x="30162" y="160208"/>
                  </a:moveTo>
                  <a:lnTo>
                    <a:pt x="30162" y="160208"/>
                  </a:lnTo>
                  <a:lnTo>
                    <a:pt x="33533" y="160208"/>
                  </a:lnTo>
                  <a:lnTo>
                    <a:pt x="34526" y="158091"/>
                  </a:lnTo>
                  <a:lnTo>
                    <a:pt x="38001" y="143248"/>
                  </a:lnTo>
                  <a:lnTo>
                    <a:pt x="39622" y="140435"/>
                  </a:lnTo>
                  <a:lnTo>
                    <a:pt x="39996" y="137148"/>
                  </a:lnTo>
                  <a:lnTo>
                    <a:pt x="38531" y="129733"/>
                  </a:lnTo>
                  <a:lnTo>
                    <a:pt x="37152" y="127192"/>
                  </a:lnTo>
                  <a:lnTo>
                    <a:pt x="35528" y="125497"/>
                  </a:lnTo>
                  <a:lnTo>
                    <a:pt x="33739" y="124367"/>
                  </a:lnTo>
                  <a:lnTo>
                    <a:pt x="24480" y="122777"/>
                  </a:lnTo>
                  <a:lnTo>
                    <a:pt x="20729" y="125376"/>
                  </a:lnTo>
                  <a:lnTo>
                    <a:pt x="9415" y="141813"/>
                  </a:lnTo>
                  <a:lnTo>
                    <a:pt x="3773" y="154149"/>
                  </a:lnTo>
                  <a:lnTo>
                    <a:pt x="0" y="183107"/>
                  </a:lnTo>
                  <a:lnTo>
                    <a:pt x="2254" y="208385"/>
                  </a:lnTo>
                  <a:lnTo>
                    <a:pt x="7390" y="222539"/>
                  </a:lnTo>
                  <a:lnTo>
                    <a:pt x="10042" y="223634"/>
                  </a:lnTo>
                  <a:lnTo>
                    <a:pt x="13221" y="222953"/>
                  </a:lnTo>
                  <a:lnTo>
                    <a:pt x="16751" y="221088"/>
                  </a:lnTo>
                  <a:lnTo>
                    <a:pt x="22555" y="215253"/>
                  </a:lnTo>
                  <a:lnTo>
                    <a:pt x="29790" y="202153"/>
                  </a:lnTo>
                  <a:lnTo>
                    <a:pt x="34520" y="186747"/>
                  </a:lnTo>
                  <a:lnTo>
                    <a:pt x="36118" y="175642"/>
                  </a:lnTo>
                  <a:lnTo>
                    <a:pt x="36955" y="176142"/>
                  </a:lnTo>
                  <a:lnTo>
                    <a:pt x="41504" y="184293"/>
                  </a:lnTo>
                  <a:lnTo>
                    <a:pt x="51429" y="204929"/>
                  </a:lnTo>
                  <a:lnTo>
                    <a:pt x="55606" y="208306"/>
                  </a:lnTo>
                  <a:lnTo>
                    <a:pt x="57708" y="209207"/>
                  </a:lnTo>
                  <a:lnTo>
                    <a:pt x="60521" y="208396"/>
                  </a:lnTo>
                  <a:lnTo>
                    <a:pt x="67408" y="203732"/>
                  </a:lnTo>
                  <a:lnTo>
                    <a:pt x="87478" y="157578"/>
                  </a:lnTo>
                  <a:lnTo>
                    <a:pt x="100907" y="115630"/>
                  </a:lnTo>
                  <a:lnTo>
                    <a:pt x="112551" y="72833"/>
                  </a:lnTo>
                  <a:lnTo>
                    <a:pt x="117776" y="36018"/>
                  </a:lnTo>
                  <a:lnTo>
                    <a:pt x="113482" y="0"/>
                  </a:lnTo>
                  <a:lnTo>
                    <a:pt x="111814" y="486"/>
                  </a:lnTo>
                  <a:lnTo>
                    <a:pt x="106198" y="6670"/>
                  </a:lnTo>
                  <a:lnTo>
                    <a:pt x="96164" y="38732"/>
                  </a:lnTo>
                  <a:lnTo>
                    <a:pt x="90954" y="70828"/>
                  </a:lnTo>
                  <a:lnTo>
                    <a:pt x="94800" y="109235"/>
                  </a:lnTo>
                  <a:lnTo>
                    <a:pt x="105101" y="154724"/>
                  </a:lnTo>
                  <a:lnTo>
                    <a:pt x="127058" y="199842"/>
                  </a:lnTo>
                  <a:lnTo>
                    <a:pt x="138112" y="217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49"/>
            <p:cNvSpPr/>
            <p:nvPr>
              <p:custDataLst>
                <p:tags r:id="rId70"/>
              </p:custDataLst>
            </p:nvPr>
          </p:nvSpPr>
          <p:spPr>
            <a:xfrm>
              <a:off x="1698142" y="1689411"/>
              <a:ext cx="162409" cy="128848"/>
            </a:xfrm>
            <a:custGeom>
              <a:avLst/>
              <a:gdLst/>
              <a:ahLst/>
              <a:cxnLst/>
              <a:rect l="0" t="0" r="0" b="0"/>
              <a:pathLst>
                <a:path w="162409" h="128848">
                  <a:moveTo>
                    <a:pt x="3658" y="69539"/>
                  </a:moveTo>
                  <a:lnTo>
                    <a:pt x="3658" y="69539"/>
                  </a:lnTo>
                  <a:lnTo>
                    <a:pt x="2952" y="63058"/>
                  </a:lnTo>
                  <a:lnTo>
                    <a:pt x="0" y="49274"/>
                  </a:lnTo>
                  <a:lnTo>
                    <a:pt x="6408" y="23953"/>
                  </a:lnTo>
                  <a:lnTo>
                    <a:pt x="15559" y="6599"/>
                  </a:lnTo>
                  <a:lnTo>
                    <a:pt x="16327" y="0"/>
                  </a:lnTo>
                  <a:lnTo>
                    <a:pt x="19720" y="3152"/>
                  </a:lnTo>
                  <a:lnTo>
                    <a:pt x="31284" y="23462"/>
                  </a:lnTo>
                  <a:lnTo>
                    <a:pt x="38957" y="50847"/>
                  </a:lnTo>
                  <a:lnTo>
                    <a:pt x="41389" y="96406"/>
                  </a:lnTo>
                  <a:lnTo>
                    <a:pt x="41649" y="118892"/>
                  </a:lnTo>
                  <a:lnTo>
                    <a:pt x="40274" y="123608"/>
                  </a:lnTo>
                  <a:lnTo>
                    <a:pt x="37946" y="126751"/>
                  </a:lnTo>
                  <a:lnTo>
                    <a:pt x="34984" y="128847"/>
                  </a:lnTo>
                  <a:lnTo>
                    <a:pt x="32303" y="128833"/>
                  </a:lnTo>
                  <a:lnTo>
                    <a:pt x="29810" y="127413"/>
                  </a:lnTo>
                  <a:lnTo>
                    <a:pt x="27443" y="125055"/>
                  </a:lnTo>
                  <a:lnTo>
                    <a:pt x="20740" y="104881"/>
                  </a:lnTo>
                  <a:lnTo>
                    <a:pt x="17656" y="79932"/>
                  </a:lnTo>
                  <a:lnTo>
                    <a:pt x="23485" y="51295"/>
                  </a:lnTo>
                  <a:lnTo>
                    <a:pt x="34107" y="36501"/>
                  </a:lnTo>
                  <a:lnTo>
                    <a:pt x="46118" y="27339"/>
                  </a:lnTo>
                  <a:lnTo>
                    <a:pt x="50309" y="25883"/>
                  </a:lnTo>
                  <a:lnTo>
                    <a:pt x="53809" y="25618"/>
                  </a:lnTo>
                  <a:lnTo>
                    <a:pt x="63342" y="30969"/>
                  </a:lnTo>
                  <a:lnTo>
                    <a:pt x="73223" y="40402"/>
                  </a:lnTo>
                  <a:lnTo>
                    <a:pt x="87730" y="69883"/>
                  </a:lnTo>
                  <a:lnTo>
                    <a:pt x="92370" y="113758"/>
                  </a:lnTo>
                  <a:lnTo>
                    <a:pt x="92432" y="113835"/>
                  </a:lnTo>
                  <a:lnTo>
                    <a:pt x="95918" y="76526"/>
                  </a:lnTo>
                  <a:lnTo>
                    <a:pt x="110448" y="42960"/>
                  </a:lnTo>
                  <a:lnTo>
                    <a:pt x="112951" y="39120"/>
                  </a:lnTo>
                  <a:lnTo>
                    <a:pt x="116737" y="36559"/>
                  </a:lnTo>
                  <a:lnTo>
                    <a:pt x="126587" y="33715"/>
                  </a:lnTo>
                  <a:lnTo>
                    <a:pt x="130767" y="34367"/>
                  </a:lnTo>
                  <a:lnTo>
                    <a:pt x="134258" y="36213"/>
                  </a:lnTo>
                  <a:lnTo>
                    <a:pt x="140019" y="42028"/>
                  </a:lnTo>
                  <a:lnTo>
                    <a:pt x="147229" y="54645"/>
                  </a:lnTo>
                  <a:lnTo>
                    <a:pt x="159554" y="98312"/>
                  </a:lnTo>
                  <a:lnTo>
                    <a:pt x="162408" y="120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650"/>
            <p:cNvSpPr/>
            <p:nvPr>
              <p:custDataLst>
                <p:tags r:id="rId71"/>
              </p:custDataLst>
            </p:nvPr>
          </p:nvSpPr>
          <p:spPr>
            <a:xfrm>
              <a:off x="1549400" y="1670050"/>
              <a:ext cx="88901" cy="154824"/>
            </a:xfrm>
            <a:custGeom>
              <a:avLst/>
              <a:gdLst/>
              <a:ahLst/>
              <a:cxnLst/>
              <a:rect l="0" t="0" r="0" b="0"/>
              <a:pathLst>
                <a:path w="88901" h="154824">
                  <a:moveTo>
                    <a:pt x="0" y="57150"/>
                  </a:moveTo>
                  <a:lnTo>
                    <a:pt x="0" y="57150"/>
                  </a:lnTo>
                  <a:lnTo>
                    <a:pt x="3658" y="57150"/>
                  </a:lnTo>
                  <a:lnTo>
                    <a:pt x="2096" y="57150"/>
                  </a:lnTo>
                  <a:lnTo>
                    <a:pt x="1397" y="56444"/>
                  </a:lnTo>
                  <a:lnTo>
                    <a:pt x="621" y="53779"/>
                  </a:lnTo>
                  <a:lnTo>
                    <a:pt x="1120" y="52080"/>
                  </a:lnTo>
                  <a:lnTo>
                    <a:pt x="3555" y="48311"/>
                  </a:lnTo>
                  <a:lnTo>
                    <a:pt x="5898" y="47730"/>
                  </a:lnTo>
                  <a:lnTo>
                    <a:pt x="12264" y="48965"/>
                  </a:lnTo>
                  <a:lnTo>
                    <a:pt x="23781" y="56998"/>
                  </a:lnTo>
                  <a:lnTo>
                    <a:pt x="36131" y="75057"/>
                  </a:lnTo>
                  <a:lnTo>
                    <a:pt x="47171" y="110102"/>
                  </a:lnTo>
                  <a:lnTo>
                    <a:pt x="49019" y="132106"/>
                  </a:lnTo>
                  <a:lnTo>
                    <a:pt x="45412" y="149914"/>
                  </a:lnTo>
                  <a:lnTo>
                    <a:pt x="43680" y="152860"/>
                  </a:lnTo>
                  <a:lnTo>
                    <a:pt x="41820" y="154823"/>
                  </a:lnTo>
                  <a:lnTo>
                    <a:pt x="39875" y="154721"/>
                  </a:lnTo>
                  <a:lnTo>
                    <a:pt x="37872" y="153242"/>
                  </a:lnTo>
                  <a:lnTo>
                    <a:pt x="35831" y="150844"/>
                  </a:lnTo>
                  <a:lnTo>
                    <a:pt x="29588" y="123874"/>
                  </a:lnTo>
                  <a:lnTo>
                    <a:pt x="30012" y="87974"/>
                  </a:lnTo>
                  <a:lnTo>
                    <a:pt x="44719" y="50525"/>
                  </a:lnTo>
                  <a:lnTo>
                    <a:pt x="68492" y="1727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651"/>
            <p:cNvSpPr/>
            <p:nvPr>
              <p:custDataLst>
                <p:tags r:id="rId72"/>
              </p:custDataLst>
            </p:nvPr>
          </p:nvSpPr>
          <p:spPr>
            <a:xfrm>
              <a:off x="1461367" y="1709633"/>
              <a:ext cx="45350" cy="108800"/>
            </a:xfrm>
            <a:custGeom>
              <a:avLst/>
              <a:gdLst/>
              <a:ahLst/>
              <a:cxnLst/>
              <a:rect l="0" t="0" r="0" b="0"/>
              <a:pathLst>
                <a:path w="45350" h="108800">
                  <a:moveTo>
                    <a:pt x="43583" y="23917"/>
                  </a:moveTo>
                  <a:lnTo>
                    <a:pt x="43583" y="23917"/>
                  </a:lnTo>
                  <a:lnTo>
                    <a:pt x="38513" y="18142"/>
                  </a:lnTo>
                  <a:lnTo>
                    <a:pt x="28656" y="3523"/>
                  </a:lnTo>
                  <a:lnTo>
                    <a:pt x="22602" y="742"/>
                  </a:lnTo>
                  <a:lnTo>
                    <a:pt x="19013" y="0"/>
                  </a:lnTo>
                  <a:lnTo>
                    <a:pt x="16619" y="211"/>
                  </a:lnTo>
                  <a:lnTo>
                    <a:pt x="15024" y="1058"/>
                  </a:lnTo>
                  <a:lnTo>
                    <a:pt x="13960" y="2327"/>
                  </a:lnTo>
                  <a:lnTo>
                    <a:pt x="3525" y="30419"/>
                  </a:lnTo>
                  <a:lnTo>
                    <a:pt x="0" y="70357"/>
                  </a:lnTo>
                  <a:lnTo>
                    <a:pt x="930" y="85479"/>
                  </a:lnTo>
                  <a:lnTo>
                    <a:pt x="6046" y="99256"/>
                  </a:lnTo>
                  <a:lnTo>
                    <a:pt x="9386" y="103776"/>
                  </a:lnTo>
                  <a:lnTo>
                    <a:pt x="16860" y="108799"/>
                  </a:lnTo>
                  <a:lnTo>
                    <a:pt x="20829" y="108727"/>
                  </a:lnTo>
                  <a:lnTo>
                    <a:pt x="29002" y="104884"/>
                  </a:lnTo>
                  <a:lnTo>
                    <a:pt x="35456" y="94710"/>
                  </a:lnTo>
                  <a:lnTo>
                    <a:pt x="45349" y="65182"/>
                  </a:lnTo>
                  <a:lnTo>
                    <a:pt x="44132" y="46961"/>
                  </a:lnTo>
                  <a:lnTo>
                    <a:pt x="38888" y="29220"/>
                  </a:lnTo>
                  <a:lnTo>
                    <a:pt x="18183" y="1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652"/>
            <p:cNvSpPr/>
            <p:nvPr>
              <p:custDataLst>
                <p:tags r:id="rId73"/>
              </p:custDataLst>
            </p:nvPr>
          </p:nvSpPr>
          <p:spPr>
            <a:xfrm>
              <a:off x="1227091" y="1596900"/>
              <a:ext cx="188949" cy="230903"/>
            </a:xfrm>
            <a:custGeom>
              <a:avLst/>
              <a:gdLst/>
              <a:ahLst/>
              <a:cxnLst/>
              <a:rect l="0" t="0" r="0" b="0"/>
              <a:pathLst>
                <a:path w="188949" h="230903">
                  <a:moveTo>
                    <a:pt x="11159" y="54100"/>
                  </a:moveTo>
                  <a:lnTo>
                    <a:pt x="11159" y="54100"/>
                  </a:lnTo>
                  <a:lnTo>
                    <a:pt x="11159" y="36456"/>
                  </a:lnTo>
                  <a:lnTo>
                    <a:pt x="14922" y="76218"/>
                  </a:lnTo>
                  <a:lnTo>
                    <a:pt x="23093" y="114746"/>
                  </a:lnTo>
                  <a:lnTo>
                    <a:pt x="28100" y="150386"/>
                  </a:lnTo>
                  <a:lnTo>
                    <a:pt x="31466" y="187757"/>
                  </a:lnTo>
                  <a:lnTo>
                    <a:pt x="35553" y="224827"/>
                  </a:lnTo>
                  <a:lnTo>
                    <a:pt x="35183" y="228596"/>
                  </a:lnTo>
                  <a:lnTo>
                    <a:pt x="34230" y="230402"/>
                  </a:lnTo>
                  <a:lnTo>
                    <a:pt x="32890" y="230902"/>
                  </a:lnTo>
                  <a:lnTo>
                    <a:pt x="29519" y="223930"/>
                  </a:lnTo>
                  <a:lnTo>
                    <a:pt x="19535" y="180495"/>
                  </a:lnTo>
                  <a:lnTo>
                    <a:pt x="11141" y="141077"/>
                  </a:lnTo>
                  <a:lnTo>
                    <a:pt x="2689" y="96837"/>
                  </a:lnTo>
                  <a:lnTo>
                    <a:pt x="0" y="52507"/>
                  </a:lnTo>
                  <a:lnTo>
                    <a:pt x="5532" y="12393"/>
                  </a:lnTo>
                  <a:lnTo>
                    <a:pt x="9363" y="3814"/>
                  </a:lnTo>
                  <a:lnTo>
                    <a:pt x="13418" y="0"/>
                  </a:lnTo>
                  <a:lnTo>
                    <a:pt x="16898" y="1806"/>
                  </a:lnTo>
                  <a:lnTo>
                    <a:pt x="30499" y="17125"/>
                  </a:lnTo>
                  <a:lnTo>
                    <a:pt x="51248" y="54640"/>
                  </a:lnTo>
                  <a:lnTo>
                    <a:pt x="75052" y="100617"/>
                  </a:lnTo>
                  <a:lnTo>
                    <a:pt x="96374" y="147119"/>
                  </a:lnTo>
                  <a:lnTo>
                    <a:pt x="120296" y="189534"/>
                  </a:lnTo>
                  <a:lnTo>
                    <a:pt x="140980" y="212713"/>
                  </a:lnTo>
                  <a:lnTo>
                    <a:pt x="147880" y="216317"/>
                  </a:lnTo>
                  <a:lnTo>
                    <a:pt x="155650" y="217918"/>
                  </a:lnTo>
                  <a:lnTo>
                    <a:pt x="159697" y="214818"/>
                  </a:lnTo>
                  <a:lnTo>
                    <a:pt x="167958" y="201965"/>
                  </a:lnTo>
                  <a:lnTo>
                    <a:pt x="179689" y="162016"/>
                  </a:lnTo>
                  <a:lnTo>
                    <a:pt x="186919" y="124022"/>
                  </a:lnTo>
                  <a:lnTo>
                    <a:pt x="188355" y="83990"/>
                  </a:lnTo>
                  <a:lnTo>
                    <a:pt x="188879" y="40528"/>
                  </a:lnTo>
                  <a:lnTo>
                    <a:pt x="188948" y="16277"/>
                  </a:lnTo>
                  <a:lnTo>
                    <a:pt x="187541" y="14068"/>
                  </a:lnTo>
                  <a:lnTo>
                    <a:pt x="185191" y="12595"/>
                  </a:lnTo>
                  <a:lnTo>
                    <a:pt x="182214" y="11614"/>
                  </a:lnTo>
                  <a:lnTo>
                    <a:pt x="180229" y="11665"/>
                  </a:lnTo>
                  <a:lnTo>
                    <a:pt x="176259" y="16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329"/>
          <p:cNvGrpSpPr/>
          <p:nvPr/>
        </p:nvGrpSpPr>
        <p:grpSpPr>
          <a:xfrm>
            <a:off x="3284446" y="1629198"/>
            <a:ext cx="277905" cy="211159"/>
            <a:chOff x="3284446" y="1629198"/>
            <a:chExt cx="277905" cy="211159"/>
          </a:xfrm>
        </p:grpSpPr>
        <p:sp>
          <p:nvSpPr>
            <p:cNvPr id="55" name="SMARTInkShape-1653"/>
            <p:cNvSpPr/>
            <p:nvPr>
              <p:custDataLst>
                <p:tags r:id="rId61"/>
              </p:custDataLst>
            </p:nvPr>
          </p:nvSpPr>
          <p:spPr>
            <a:xfrm>
              <a:off x="3429000" y="1790700"/>
              <a:ext cx="133351" cy="49657"/>
            </a:xfrm>
            <a:custGeom>
              <a:avLst/>
              <a:gdLst/>
              <a:ahLst/>
              <a:cxnLst/>
              <a:rect l="0" t="0" r="0" b="0"/>
              <a:pathLst>
                <a:path w="133351" h="49657">
                  <a:moveTo>
                    <a:pt x="0" y="38100"/>
                  </a:moveTo>
                  <a:lnTo>
                    <a:pt x="0" y="38100"/>
                  </a:lnTo>
                  <a:lnTo>
                    <a:pt x="0" y="46938"/>
                  </a:lnTo>
                  <a:lnTo>
                    <a:pt x="2117" y="48226"/>
                  </a:lnTo>
                  <a:lnTo>
                    <a:pt x="10113" y="49656"/>
                  </a:lnTo>
                  <a:lnTo>
                    <a:pt x="41927" y="44799"/>
                  </a:lnTo>
                  <a:lnTo>
                    <a:pt x="87984" y="27005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54"/>
            <p:cNvSpPr/>
            <p:nvPr>
              <p:custDataLst>
                <p:tags r:id="rId62"/>
              </p:custDataLst>
            </p:nvPr>
          </p:nvSpPr>
          <p:spPr>
            <a:xfrm>
              <a:off x="3423533" y="1638300"/>
              <a:ext cx="119768" cy="25401"/>
            </a:xfrm>
            <a:custGeom>
              <a:avLst/>
              <a:gdLst/>
              <a:ahLst/>
              <a:cxnLst/>
              <a:rect l="0" t="0" r="0" b="0"/>
              <a:pathLst>
                <a:path w="11976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19933"/>
                  </a:lnTo>
                  <a:lnTo>
                    <a:pt x="411" y="18933"/>
                  </a:lnTo>
                  <a:lnTo>
                    <a:pt x="2749" y="15940"/>
                  </a:lnTo>
                  <a:lnTo>
                    <a:pt x="34642" y="4612"/>
                  </a:lnTo>
                  <a:lnTo>
                    <a:pt x="75644" y="911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55"/>
            <p:cNvSpPr/>
            <p:nvPr>
              <p:custDataLst>
                <p:tags r:id="rId63"/>
              </p:custDataLst>
            </p:nvPr>
          </p:nvSpPr>
          <p:spPr>
            <a:xfrm>
              <a:off x="3467100" y="1638300"/>
              <a:ext cx="25401" cy="190501"/>
            </a:xfrm>
            <a:custGeom>
              <a:avLst/>
              <a:gdLst/>
              <a:ahLst/>
              <a:cxnLst/>
              <a:rect l="0" t="0" r="0" b="0"/>
              <a:pathLst>
                <a:path w="25401" h="190501">
                  <a:moveTo>
                    <a:pt x="25400" y="0"/>
                  </a:moveTo>
                  <a:lnTo>
                    <a:pt x="25400" y="0"/>
                  </a:lnTo>
                  <a:lnTo>
                    <a:pt x="22029" y="3371"/>
                  </a:lnTo>
                  <a:lnTo>
                    <a:pt x="13190" y="22322"/>
                  </a:lnTo>
                  <a:lnTo>
                    <a:pt x="7701" y="61742"/>
                  </a:lnTo>
                  <a:lnTo>
                    <a:pt x="6750" y="100060"/>
                  </a:lnTo>
                  <a:lnTo>
                    <a:pt x="4547" y="147209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56"/>
            <p:cNvSpPr/>
            <p:nvPr>
              <p:custDataLst>
                <p:tags r:id="rId64"/>
              </p:custDataLst>
            </p:nvPr>
          </p:nvSpPr>
          <p:spPr>
            <a:xfrm>
              <a:off x="3284446" y="1629198"/>
              <a:ext cx="81055" cy="186903"/>
            </a:xfrm>
            <a:custGeom>
              <a:avLst/>
              <a:gdLst/>
              <a:ahLst/>
              <a:cxnLst/>
              <a:rect l="0" t="0" r="0" b="0"/>
              <a:pathLst>
                <a:path w="81055" h="186903">
                  <a:moveTo>
                    <a:pt x="68354" y="9102"/>
                  </a:moveTo>
                  <a:lnTo>
                    <a:pt x="68354" y="9102"/>
                  </a:lnTo>
                  <a:lnTo>
                    <a:pt x="68354" y="5731"/>
                  </a:lnTo>
                  <a:lnTo>
                    <a:pt x="64591" y="2194"/>
                  </a:lnTo>
                  <a:lnTo>
                    <a:pt x="61612" y="264"/>
                  </a:lnTo>
                  <a:lnTo>
                    <a:pt x="52657" y="0"/>
                  </a:lnTo>
                  <a:lnTo>
                    <a:pt x="42328" y="2940"/>
                  </a:lnTo>
                  <a:lnTo>
                    <a:pt x="33033" y="8950"/>
                  </a:lnTo>
                  <a:lnTo>
                    <a:pt x="16496" y="27010"/>
                  </a:lnTo>
                  <a:lnTo>
                    <a:pt x="10028" y="38463"/>
                  </a:lnTo>
                  <a:lnTo>
                    <a:pt x="1171" y="77618"/>
                  </a:lnTo>
                  <a:lnTo>
                    <a:pt x="0" y="112894"/>
                  </a:lnTo>
                  <a:lnTo>
                    <a:pt x="5218" y="152195"/>
                  </a:lnTo>
                  <a:lnTo>
                    <a:pt x="14188" y="173123"/>
                  </a:lnTo>
                  <a:lnTo>
                    <a:pt x="21660" y="179833"/>
                  </a:lnTo>
                  <a:lnTo>
                    <a:pt x="81054" y="186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SMARTInkShape-1657"/>
          <p:cNvSpPr/>
          <p:nvPr>
            <p:custDataLst>
              <p:tags r:id="rId1"/>
            </p:custDataLst>
          </p:nvPr>
        </p:nvSpPr>
        <p:spPr>
          <a:xfrm>
            <a:off x="3805526" y="1576283"/>
            <a:ext cx="239425" cy="281979"/>
          </a:xfrm>
          <a:custGeom>
            <a:avLst/>
            <a:gdLst/>
            <a:ahLst/>
            <a:cxnLst/>
            <a:rect l="0" t="0" r="0" b="0"/>
            <a:pathLst>
              <a:path w="239425" h="281979">
                <a:moveTo>
                  <a:pt x="106074" y="23917"/>
                </a:moveTo>
                <a:lnTo>
                  <a:pt x="106074" y="23917"/>
                </a:lnTo>
                <a:lnTo>
                  <a:pt x="106074" y="11708"/>
                </a:lnTo>
                <a:lnTo>
                  <a:pt x="104192" y="6026"/>
                </a:lnTo>
                <a:lnTo>
                  <a:pt x="102703" y="3523"/>
                </a:lnTo>
                <a:lnTo>
                  <a:pt x="100299" y="1854"/>
                </a:lnTo>
                <a:lnTo>
                  <a:pt x="93864" y="0"/>
                </a:lnTo>
                <a:lnTo>
                  <a:pt x="90879" y="211"/>
                </a:lnTo>
                <a:lnTo>
                  <a:pt x="85680" y="2327"/>
                </a:lnTo>
                <a:lnTo>
                  <a:pt x="75415" y="20969"/>
                </a:lnTo>
                <a:lnTo>
                  <a:pt x="64375" y="60285"/>
                </a:lnTo>
                <a:lnTo>
                  <a:pt x="57281" y="106621"/>
                </a:lnTo>
                <a:lnTo>
                  <a:pt x="55670" y="150477"/>
                </a:lnTo>
                <a:lnTo>
                  <a:pt x="55392" y="188887"/>
                </a:lnTo>
                <a:lnTo>
                  <a:pt x="58434" y="235540"/>
                </a:lnTo>
                <a:lnTo>
                  <a:pt x="52527" y="272839"/>
                </a:lnTo>
                <a:lnTo>
                  <a:pt x="49915" y="278059"/>
                </a:lnTo>
                <a:lnTo>
                  <a:pt x="46763" y="280834"/>
                </a:lnTo>
                <a:lnTo>
                  <a:pt x="43250" y="281978"/>
                </a:lnTo>
                <a:lnTo>
                  <a:pt x="39497" y="281330"/>
                </a:lnTo>
                <a:lnTo>
                  <a:pt x="31564" y="276847"/>
                </a:lnTo>
                <a:lnTo>
                  <a:pt x="7623" y="248395"/>
                </a:lnTo>
                <a:lnTo>
                  <a:pt x="2346" y="238691"/>
                </a:lnTo>
                <a:lnTo>
                  <a:pt x="0" y="229674"/>
                </a:lnTo>
                <a:lnTo>
                  <a:pt x="786" y="225999"/>
                </a:lnTo>
                <a:lnTo>
                  <a:pt x="5422" y="220035"/>
                </a:lnTo>
                <a:lnTo>
                  <a:pt x="22707" y="212711"/>
                </a:lnTo>
                <a:lnTo>
                  <a:pt x="59607" y="204620"/>
                </a:lnTo>
                <a:lnTo>
                  <a:pt x="101286" y="202290"/>
                </a:lnTo>
                <a:lnTo>
                  <a:pt x="121824" y="200005"/>
                </a:lnTo>
                <a:lnTo>
                  <a:pt x="130713" y="196723"/>
                </a:lnTo>
                <a:lnTo>
                  <a:pt x="134663" y="192912"/>
                </a:lnTo>
                <a:lnTo>
                  <a:pt x="134306" y="191614"/>
                </a:lnTo>
                <a:lnTo>
                  <a:pt x="132656" y="190748"/>
                </a:lnTo>
                <a:lnTo>
                  <a:pt x="119870" y="189359"/>
                </a:lnTo>
                <a:lnTo>
                  <a:pt x="107888" y="192489"/>
                </a:lnTo>
                <a:lnTo>
                  <a:pt x="101471" y="199732"/>
                </a:lnTo>
                <a:lnTo>
                  <a:pt x="96972" y="210007"/>
                </a:lnTo>
                <a:lnTo>
                  <a:pt x="94973" y="221629"/>
                </a:lnTo>
                <a:lnTo>
                  <a:pt x="95966" y="231969"/>
                </a:lnTo>
                <a:lnTo>
                  <a:pt x="97218" y="236701"/>
                </a:lnTo>
                <a:lnTo>
                  <a:pt x="100170" y="239857"/>
                </a:lnTo>
                <a:lnTo>
                  <a:pt x="109094" y="243362"/>
                </a:lnTo>
                <a:lnTo>
                  <a:pt x="119277" y="245336"/>
                </a:lnTo>
                <a:lnTo>
                  <a:pt x="121932" y="243496"/>
                </a:lnTo>
                <a:lnTo>
                  <a:pt x="126762" y="235808"/>
                </a:lnTo>
                <a:lnTo>
                  <a:pt x="130078" y="222950"/>
                </a:lnTo>
                <a:lnTo>
                  <a:pt x="126336" y="186801"/>
                </a:lnTo>
                <a:lnTo>
                  <a:pt x="128720" y="181447"/>
                </a:lnTo>
                <a:lnTo>
                  <a:pt x="130343" y="180442"/>
                </a:lnTo>
                <a:lnTo>
                  <a:pt x="132131" y="180478"/>
                </a:lnTo>
                <a:lnTo>
                  <a:pt x="146812" y="185606"/>
                </a:lnTo>
                <a:lnTo>
                  <a:pt x="156165" y="193145"/>
                </a:lnTo>
                <a:lnTo>
                  <a:pt x="173667" y="218603"/>
                </a:lnTo>
                <a:lnTo>
                  <a:pt x="179724" y="239176"/>
                </a:lnTo>
                <a:lnTo>
                  <a:pt x="182050" y="267748"/>
                </a:lnTo>
                <a:lnTo>
                  <a:pt x="182125" y="267610"/>
                </a:lnTo>
                <a:lnTo>
                  <a:pt x="183641" y="257851"/>
                </a:lnTo>
                <a:lnTo>
                  <a:pt x="197961" y="219939"/>
                </a:lnTo>
                <a:lnTo>
                  <a:pt x="239424" y="1445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4" name="SMARTInkShape-Group331"/>
          <p:cNvGrpSpPr/>
          <p:nvPr/>
        </p:nvGrpSpPr>
        <p:grpSpPr>
          <a:xfrm>
            <a:off x="4446765" y="1562100"/>
            <a:ext cx="226836" cy="304801"/>
            <a:chOff x="4446765" y="1562100"/>
            <a:chExt cx="226836" cy="304801"/>
          </a:xfrm>
        </p:grpSpPr>
        <p:sp>
          <p:nvSpPr>
            <p:cNvPr id="61" name="SMARTInkShape-1658"/>
            <p:cNvSpPr/>
            <p:nvPr>
              <p:custDataLst>
                <p:tags r:id="rId58"/>
              </p:custDataLst>
            </p:nvPr>
          </p:nvSpPr>
          <p:spPr>
            <a:xfrm>
              <a:off x="4446765" y="1562100"/>
              <a:ext cx="226836" cy="31751"/>
            </a:xfrm>
            <a:custGeom>
              <a:avLst/>
              <a:gdLst/>
              <a:ahLst/>
              <a:cxnLst/>
              <a:rect l="0" t="0" r="0" b="0"/>
              <a:pathLst>
                <a:path w="226836" h="31751">
                  <a:moveTo>
                    <a:pt x="10935" y="31750"/>
                  </a:moveTo>
                  <a:lnTo>
                    <a:pt x="10935" y="31750"/>
                  </a:lnTo>
                  <a:lnTo>
                    <a:pt x="0" y="31750"/>
                  </a:lnTo>
                  <a:lnTo>
                    <a:pt x="25343" y="22316"/>
                  </a:lnTo>
                  <a:lnTo>
                    <a:pt x="64750" y="15863"/>
                  </a:lnTo>
                  <a:lnTo>
                    <a:pt x="100704" y="14106"/>
                  </a:lnTo>
                  <a:lnTo>
                    <a:pt x="143758" y="13117"/>
                  </a:lnTo>
                  <a:lnTo>
                    <a:pt x="175096" y="9122"/>
                  </a:lnTo>
                  <a:lnTo>
                    <a:pt x="226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659"/>
            <p:cNvSpPr/>
            <p:nvPr>
              <p:custDataLst>
                <p:tags r:id="rId59"/>
              </p:custDataLst>
            </p:nvPr>
          </p:nvSpPr>
          <p:spPr>
            <a:xfrm>
              <a:off x="4533900" y="1666392"/>
              <a:ext cx="127001" cy="200509"/>
            </a:xfrm>
            <a:custGeom>
              <a:avLst/>
              <a:gdLst/>
              <a:ahLst/>
              <a:cxnLst/>
              <a:rect l="0" t="0" r="0" b="0"/>
              <a:pathLst>
                <a:path w="127001" h="200509">
                  <a:moveTo>
                    <a:pt x="127000" y="3658"/>
                  </a:moveTo>
                  <a:lnTo>
                    <a:pt x="127000" y="3658"/>
                  </a:lnTo>
                  <a:lnTo>
                    <a:pt x="127000" y="0"/>
                  </a:lnTo>
                  <a:lnTo>
                    <a:pt x="127000" y="1562"/>
                  </a:lnTo>
                  <a:lnTo>
                    <a:pt x="108159" y="20960"/>
                  </a:lnTo>
                  <a:lnTo>
                    <a:pt x="81742" y="65072"/>
                  </a:lnTo>
                  <a:lnTo>
                    <a:pt x="58872" y="106806"/>
                  </a:lnTo>
                  <a:lnTo>
                    <a:pt x="35505" y="152159"/>
                  </a:lnTo>
                  <a:lnTo>
                    <a:pt x="9911" y="193035"/>
                  </a:lnTo>
                  <a:lnTo>
                    <a:pt x="0" y="2005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660"/>
            <p:cNvSpPr/>
            <p:nvPr>
              <p:custDataLst>
                <p:tags r:id="rId60"/>
              </p:custDataLst>
            </p:nvPr>
          </p:nvSpPr>
          <p:spPr>
            <a:xfrm>
              <a:off x="4470400" y="1654990"/>
              <a:ext cx="139701" cy="199211"/>
            </a:xfrm>
            <a:custGeom>
              <a:avLst/>
              <a:gdLst/>
              <a:ahLst/>
              <a:cxnLst/>
              <a:rect l="0" t="0" r="0" b="0"/>
              <a:pathLst>
                <a:path w="139701" h="199211">
                  <a:moveTo>
                    <a:pt x="0" y="15060"/>
                  </a:moveTo>
                  <a:lnTo>
                    <a:pt x="0" y="15060"/>
                  </a:lnTo>
                  <a:lnTo>
                    <a:pt x="3371" y="8318"/>
                  </a:lnTo>
                  <a:lnTo>
                    <a:pt x="8788" y="3126"/>
                  </a:lnTo>
                  <a:lnTo>
                    <a:pt x="12209" y="754"/>
                  </a:lnTo>
                  <a:lnTo>
                    <a:pt x="21654" y="0"/>
                  </a:lnTo>
                  <a:lnTo>
                    <a:pt x="27136" y="787"/>
                  </a:lnTo>
                  <a:lnTo>
                    <a:pt x="48335" y="15378"/>
                  </a:lnTo>
                  <a:lnTo>
                    <a:pt x="82226" y="55641"/>
                  </a:lnTo>
                  <a:lnTo>
                    <a:pt x="104515" y="99354"/>
                  </a:lnTo>
                  <a:lnTo>
                    <a:pt x="121095" y="141568"/>
                  </a:lnTo>
                  <a:lnTo>
                    <a:pt x="139700" y="199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32"/>
          <p:cNvGrpSpPr/>
          <p:nvPr/>
        </p:nvGrpSpPr>
        <p:grpSpPr>
          <a:xfrm>
            <a:off x="4997450" y="1752600"/>
            <a:ext cx="12701" cy="150374"/>
            <a:chOff x="4997450" y="1752600"/>
            <a:chExt cx="12701" cy="150374"/>
          </a:xfrm>
        </p:grpSpPr>
        <p:sp>
          <p:nvSpPr>
            <p:cNvPr id="65" name="SMARTInkShape-1661"/>
            <p:cNvSpPr/>
            <p:nvPr>
              <p:custDataLst>
                <p:tags r:id="rId56"/>
              </p:custDataLst>
            </p:nvPr>
          </p:nvSpPr>
          <p:spPr>
            <a:xfrm>
              <a:off x="5004683" y="1885950"/>
              <a:ext cx="5468" cy="17024"/>
            </a:xfrm>
            <a:custGeom>
              <a:avLst/>
              <a:gdLst/>
              <a:ahLst/>
              <a:cxnLst/>
              <a:rect l="0" t="0" r="0" b="0"/>
              <a:pathLst>
                <a:path w="5468" h="17024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0" y="17023"/>
                  </a:lnTo>
                  <a:lnTo>
                    <a:pt x="411" y="16993"/>
                  </a:lnTo>
                  <a:lnTo>
                    <a:pt x="2750" y="15078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662"/>
            <p:cNvSpPr/>
            <p:nvPr>
              <p:custDataLst>
                <p:tags r:id="rId57"/>
              </p:custDataLst>
            </p:nvPr>
          </p:nvSpPr>
          <p:spPr>
            <a:xfrm>
              <a:off x="4997450" y="175260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0"/>
                  </a:moveTo>
                  <a:lnTo>
                    <a:pt x="0" y="0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333"/>
          <p:cNvGrpSpPr/>
          <p:nvPr/>
        </p:nvGrpSpPr>
        <p:grpSpPr>
          <a:xfrm>
            <a:off x="1507527" y="2068989"/>
            <a:ext cx="550051" cy="255862"/>
            <a:chOff x="1507527" y="2068989"/>
            <a:chExt cx="550051" cy="255862"/>
          </a:xfrm>
        </p:grpSpPr>
        <p:sp>
          <p:nvSpPr>
            <p:cNvPr id="68" name="SMARTInkShape-1663"/>
            <p:cNvSpPr/>
            <p:nvPr>
              <p:custDataLst>
                <p:tags r:id="rId51"/>
              </p:custDataLst>
            </p:nvPr>
          </p:nvSpPr>
          <p:spPr>
            <a:xfrm>
              <a:off x="1974850" y="2068989"/>
              <a:ext cx="82728" cy="147162"/>
            </a:xfrm>
            <a:custGeom>
              <a:avLst/>
              <a:gdLst/>
              <a:ahLst/>
              <a:cxnLst/>
              <a:rect l="0" t="0" r="0" b="0"/>
              <a:pathLst>
                <a:path w="82728" h="147162">
                  <a:moveTo>
                    <a:pt x="0" y="51911"/>
                  </a:moveTo>
                  <a:lnTo>
                    <a:pt x="0" y="51911"/>
                  </a:lnTo>
                  <a:lnTo>
                    <a:pt x="3371" y="16558"/>
                  </a:lnTo>
                  <a:lnTo>
                    <a:pt x="8838" y="2317"/>
                  </a:lnTo>
                  <a:lnTo>
                    <a:pt x="10831" y="504"/>
                  </a:lnTo>
                  <a:lnTo>
                    <a:pt x="12865" y="0"/>
                  </a:lnTo>
                  <a:lnTo>
                    <a:pt x="14927" y="371"/>
                  </a:lnTo>
                  <a:lnTo>
                    <a:pt x="45203" y="27561"/>
                  </a:lnTo>
                  <a:lnTo>
                    <a:pt x="69293" y="65916"/>
                  </a:lnTo>
                  <a:lnTo>
                    <a:pt x="79245" y="84476"/>
                  </a:lnTo>
                  <a:lnTo>
                    <a:pt x="82727" y="105895"/>
                  </a:lnTo>
                  <a:lnTo>
                    <a:pt x="81218" y="126704"/>
                  </a:lnTo>
                  <a:lnTo>
                    <a:pt x="75843" y="140656"/>
                  </a:lnTo>
                  <a:lnTo>
                    <a:pt x="72434" y="144235"/>
                  </a:lnTo>
                  <a:lnTo>
                    <a:pt x="57150" y="1471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64"/>
            <p:cNvSpPr/>
            <p:nvPr>
              <p:custDataLst>
                <p:tags r:id="rId52"/>
              </p:custDataLst>
            </p:nvPr>
          </p:nvSpPr>
          <p:spPr>
            <a:xfrm>
              <a:off x="1864497" y="2108461"/>
              <a:ext cx="91304" cy="104516"/>
            </a:xfrm>
            <a:custGeom>
              <a:avLst/>
              <a:gdLst/>
              <a:ahLst/>
              <a:cxnLst/>
              <a:rect l="0" t="0" r="0" b="0"/>
              <a:pathLst>
                <a:path w="91304" h="104516">
                  <a:moveTo>
                    <a:pt x="53203" y="6089"/>
                  </a:moveTo>
                  <a:lnTo>
                    <a:pt x="53203" y="6089"/>
                  </a:lnTo>
                  <a:lnTo>
                    <a:pt x="58670" y="622"/>
                  </a:lnTo>
                  <a:lnTo>
                    <a:pt x="66033" y="0"/>
                  </a:lnTo>
                  <a:lnTo>
                    <a:pt x="68107" y="619"/>
                  </a:lnTo>
                  <a:lnTo>
                    <a:pt x="69489" y="1737"/>
                  </a:lnTo>
                  <a:lnTo>
                    <a:pt x="70410" y="3187"/>
                  </a:lnTo>
                  <a:lnTo>
                    <a:pt x="71889" y="17771"/>
                  </a:lnTo>
                  <a:lnTo>
                    <a:pt x="68834" y="55640"/>
                  </a:lnTo>
                  <a:lnTo>
                    <a:pt x="56343" y="85701"/>
                  </a:lnTo>
                  <a:lnTo>
                    <a:pt x="48484" y="96976"/>
                  </a:lnTo>
                  <a:lnTo>
                    <a:pt x="40287" y="102927"/>
                  </a:lnTo>
                  <a:lnTo>
                    <a:pt x="36126" y="104515"/>
                  </a:lnTo>
                  <a:lnTo>
                    <a:pt x="25857" y="104397"/>
                  </a:lnTo>
                  <a:lnTo>
                    <a:pt x="15649" y="101992"/>
                  </a:lnTo>
                  <a:lnTo>
                    <a:pt x="8761" y="98572"/>
                  </a:lnTo>
                  <a:lnTo>
                    <a:pt x="916" y="89308"/>
                  </a:lnTo>
                  <a:lnTo>
                    <a:pt x="0" y="86263"/>
                  </a:lnTo>
                  <a:lnTo>
                    <a:pt x="96" y="83527"/>
                  </a:lnTo>
                  <a:lnTo>
                    <a:pt x="865" y="80998"/>
                  </a:lnTo>
                  <a:lnTo>
                    <a:pt x="2788" y="79311"/>
                  </a:lnTo>
                  <a:lnTo>
                    <a:pt x="8689" y="77438"/>
                  </a:lnTo>
                  <a:lnTo>
                    <a:pt x="33409" y="76940"/>
                  </a:lnTo>
                  <a:lnTo>
                    <a:pt x="61287" y="84787"/>
                  </a:lnTo>
                  <a:lnTo>
                    <a:pt x="91303" y="94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665"/>
            <p:cNvSpPr/>
            <p:nvPr>
              <p:custDataLst>
                <p:tags r:id="rId53"/>
              </p:custDataLst>
            </p:nvPr>
          </p:nvSpPr>
          <p:spPr>
            <a:xfrm>
              <a:off x="1714500" y="2203450"/>
              <a:ext cx="88901" cy="19051"/>
            </a:xfrm>
            <a:custGeom>
              <a:avLst/>
              <a:gdLst/>
              <a:ahLst/>
              <a:cxnLst/>
              <a:rect l="0" t="0" r="0" b="0"/>
              <a:pathLst>
                <a:path w="88901" h="19051">
                  <a:moveTo>
                    <a:pt x="0" y="19050"/>
                  </a:moveTo>
                  <a:lnTo>
                    <a:pt x="0" y="19050"/>
                  </a:lnTo>
                  <a:lnTo>
                    <a:pt x="38683" y="1398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66"/>
            <p:cNvSpPr/>
            <p:nvPr>
              <p:custDataLst>
                <p:tags r:id="rId54"/>
              </p:custDataLst>
            </p:nvPr>
          </p:nvSpPr>
          <p:spPr>
            <a:xfrm>
              <a:off x="1644650" y="2136510"/>
              <a:ext cx="38101" cy="143141"/>
            </a:xfrm>
            <a:custGeom>
              <a:avLst/>
              <a:gdLst/>
              <a:ahLst/>
              <a:cxnLst/>
              <a:rect l="0" t="0" r="0" b="0"/>
              <a:pathLst>
                <a:path w="38101" h="143141">
                  <a:moveTo>
                    <a:pt x="0" y="22490"/>
                  </a:moveTo>
                  <a:lnTo>
                    <a:pt x="0" y="22490"/>
                  </a:lnTo>
                  <a:lnTo>
                    <a:pt x="3371" y="19119"/>
                  </a:lnTo>
                  <a:lnTo>
                    <a:pt x="6088" y="0"/>
                  </a:lnTo>
                  <a:lnTo>
                    <a:pt x="5470" y="441"/>
                  </a:lnTo>
                  <a:lnTo>
                    <a:pt x="2901" y="4694"/>
                  </a:lnTo>
                  <a:lnTo>
                    <a:pt x="3171" y="13169"/>
                  </a:lnTo>
                  <a:lnTo>
                    <a:pt x="11001" y="55782"/>
                  </a:lnTo>
                  <a:lnTo>
                    <a:pt x="21014" y="95571"/>
                  </a:lnTo>
                  <a:lnTo>
                    <a:pt x="38100" y="143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67"/>
            <p:cNvSpPr/>
            <p:nvPr>
              <p:custDataLst>
                <p:tags r:id="rId55"/>
              </p:custDataLst>
            </p:nvPr>
          </p:nvSpPr>
          <p:spPr>
            <a:xfrm>
              <a:off x="1507527" y="2074917"/>
              <a:ext cx="79974" cy="249934"/>
            </a:xfrm>
            <a:custGeom>
              <a:avLst/>
              <a:gdLst/>
              <a:ahLst/>
              <a:cxnLst/>
              <a:rect l="0" t="0" r="0" b="0"/>
              <a:pathLst>
                <a:path w="79974" h="249934">
                  <a:moveTo>
                    <a:pt x="67273" y="39633"/>
                  </a:moveTo>
                  <a:lnTo>
                    <a:pt x="67273" y="39633"/>
                  </a:lnTo>
                  <a:lnTo>
                    <a:pt x="67273" y="32891"/>
                  </a:lnTo>
                  <a:lnTo>
                    <a:pt x="69155" y="27699"/>
                  </a:lnTo>
                  <a:lnTo>
                    <a:pt x="70644" y="25327"/>
                  </a:lnTo>
                  <a:lnTo>
                    <a:pt x="73361" y="10065"/>
                  </a:lnTo>
                  <a:lnTo>
                    <a:pt x="66803" y="1788"/>
                  </a:lnTo>
                  <a:lnTo>
                    <a:pt x="64138" y="292"/>
                  </a:lnTo>
                  <a:lnTo>
                    <a:pt x="61655" y="0"/>
                  </a:lnTo>
                  <a:lnTo>
                    <a:pt x="59294" y="511"/>
                  </a:lnTo>
                  <a:lnTo>
                    <a:pt x="45859" y="7972"/>
                  </a:lnTo>
                  <a:lnTo>
                    <a:pt x="28473" y="25862"/>
                  </a:lnTo>
                  <a:lnTo>
                    <a:pt x="9410" y="62260"/>
                  </a:lnTo>
                  <a:lnTo>
                    <a:pt x="0" y="109066"/>
                  </a:lnTo>
                  <a:lnTo>
                    <a:pt x="68" y="150046"/>
                  </a:lnTo>
                  <a:lnTo>
                    <a:pt x="9783" y="195498"/>
                  </a:lnTo>
                  <a:lnTo>
                    <a:pt x="17862" y="214305"/>
                  </a:lnTo>
                  <a:lnTo>
                    <a:pt x="40710" y="240072"/>
                  </a:lnTo>
                  <a:lnTo>
                    <a:pt x="50999" y="248191"/>
                  </a:lnTo>
                  <a:lnTo>
                    <a:pt x="56424" y="249933"/>
                  </a:lnTo>
                  <a:lnTo>
                    <a:pt x="79973" y="249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334"/>
          <p:cNvGrpSpPr/>
          <p:nvPr/>
        </p:nvGrpSpPr>
        <p:grpSpPr>
          <a:xfrm>
            <a:off x="2332932" y="2057792"/>
            <a:ext cx="257869" cy="164293"/>
            <a:chOff x="2332932" y="2057792"/>
            <a:chExt cx="257869" cy="164293"/>
          </a:xfrm>
        </p:grpSpPr>
        <p:sp>
          <p:nvSpPr>
            <p:cNvPr id="74" name="SMARTInkShape-1668"/>
            <p:cNvSpPr/>
            <p:nvPr>
              <p:custDataLst>
                <p:tags r:id="rId47"/>
              </p:custDataLst>
            </p:nvPr>
          </p:nvSpPr>
          <p:spPr>
            <a:xfrm>
              <a:off x="2465206" y="2184400"/>
              <a:ext cx="125595" cy="37685"/>
            </a:xfrm>
            <a:custGeom>
              <a:avLst/>
              <a:gdLst/>
              <a:ahLst/>
              <a:cxnLst/>
              <a:rect l="0" t="0" r="0" b="0"/>
              <a:pathLst>
                <a:path w="125595" h="37685">
                  <a:moveTo>
                    <a:pt x="17644" y="19050"/>
                  </a:moveTo>
                  <a:lnTo>
                    <a:pt x="17644" y="19050"/>
                  </a:lnTo>
                  <a:lnTo>
                    <a:pt x="0" y="36694"/>
                  </a:lnTo>
                  <a:lnTo>
                    <a:pt x="942" y="37163"/>
                  </a:lnTo>
                  <a:lnTo>
                    <a:pt x="5752" y="37684"/>
                  </a:lnTo>
                  <a:lnTo>
                    <a:pt x="50806" y="29225"/>
                  </a:lnTo>
                  <a:lnTo>
                    <a:pt x="97651" y="12358"/>
                  </a:lnTo>
                  <a:lnTo>
                    <a:pt x="1255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69"/>
            <p:cNvSpPr/>
            <p:nvPr>
              <p:custDataLst>
                <p:tags r:id="rId48"/>
              </p:custDataLst>
            </p:nvPr>
          </p:nvSpPr>
          <p:spPr>
            <a:xfrm>
              <a:off x="2454554" y="2063750"/>
              <a:ext cx="72747" cy="44451"/>
            </a:xfrm>
            <a:custGeom>
              <a:avLst/>
              <a:gdLst/>
              <a:ahLst/>
              <a:cxnLst/>
              <a:rect l="0" t="0" r="0" b="0"/>
              <a:pathLst>
                <a:path w="72747" h="44451">
                  <a:moveTo>
                    <a:pt x="15596" y="44450"/>
                  </a:moveTo>
                  <a:lnTo>
                    <a:pt x="15596" y="44450"/>
                  </a:lnTo>
                  <a:lnTo>
                    <a:pt x="6758" y="30144"/>
                  </a:lnTo>
                  <a:lnTo>
                    <a:pt x="669" y="23435"/>
                  </a:lnTo>
                  <a:lnTo>
                    <a:pt x="0" y="21268"/>
                  </a:lnTo>
                  <a:lnTo>
                    <a:pt x="260" y="19117"/>
                  </a:lnTo>
                  <a:lnTo>
                    <a:pt x="1139" y="16978"/>
                  </a:lnTo>
                  <a:lnTo>
                    <a:pt x="7760" y="12720"/>
                  </a:lnTo>
                  <a:lnTo>
                    <a:pt x="39650" y="2825"/>
                  </a:lnTo>
                  <a:lnTo>
                    <a:pt x="7274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70"/>
            <p:cNvSpPr/>
            <p:nvPr>
              <p:custDataLst>
                <p:tags r:id="rId49"/>
              </p:custDataLst>
            </p:nvPr>
          </p:nvSpPr>
          <p:spPr>
            <a:xfrm>
              <a:off x="2483733" y="2070100"/>
              <a:ext cx="11818" cy="146051"/>
            </a:xfrm>
            <a:custGeom>
              <a:avLst/>
              <a:gdLst/>
              <a:ahLst/>
              <a:cxnLst/>
              <a:rect l="0" t="0" r="0" b="0"/>
              <a:pathLst>
                <a:path w="11818" h="146051">
                  <a:moveTo>
                    <a:pt x="5467" y="0"/>
                  </a:moveTo>
                  <a:lnTo>
                    <a:pt x="5467" y="0"/>
                  </a:lnTo>
                  <a:lnTo>
                    <a:pt x="0" y="19773"/>
                  </a:lnTo>
                  <a:lnTo>
                    <a:pt x="4259" y="66104"/>
                  </a:lnTo>
                  <a:lnTo>
                    <a:pt x="8599" y="108072"/>
                  </a:lnTo>
                  <a:lnTo>
                    <a:pt x="1181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671"/>
            <p:cNvSpPr/>
            <p:nvPr>
              <p:custDataLst>
                <p:tags r:id="rId50"/>
              </p:custDataLst>
            </p:nvPr>
          </p:nvSpPr>
          <p:spPr>
            <a:xfrm>
              <a:off x="2332932" y="2057792"/>
              <a:ext cx="54669" cy="145659"/>
            </a:xfrm>
            <a:custGeom>
              <a:avLst/>
              <a:gdLst/>
              <a:ahLst/>
              <a:cxnLst/>
              <a:rect l="0" t="0" r="0" b="0"/>
              <a:pathLst>
                <a:path w="54669" h="145659">
                  <a:moveTo>
                    <a:pt x="41968" y="31358"/>
                  </a:moveTo>
                  <a:lnTo>
                    <a:pt x="41968" y="31358"/>
                  </a:lnTo>
                  <a:lnTo>
                    <a:pt x="41968" y="930"/>
                  </a:lnTo>
                  <a:lnTo>
                    <a:pt x="38205" y="196"/>
                  </a:lnTo>
                  <a:lnTo>
                    <a:pt x="35226" y="0"/>
                  </a:lnTo>
                  <a:lnTo>
                    <a:pt x="28153" y="5426"/>
                  </a:lnTo>
                  <a:lnTo>
                    <a:pt x="12114" y="29528"/>
                  </a:lnTo>
                  <a:lnTo>
                    <a:pt x="1133" y="70900"/>
                  </a:lnTo>
                  <a:lnTo>
                    <a:pt x="0" y="101713"/>
                  </a:lnTo>
                  <a:lnTo>
                    <a:pt x="4736" y="117660"/>
                  </a:lnTo>
                  <a:lnTo>
                    <a:pt x="22078" y="138538"/>
                  </a:lnTo>
                  <a:lnTo>
                    <a:pt x="28708" y="142323"/>
                  </a:lnTo>
                  <a:lnTo>
                    <a:pt x="54668" y="145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335"/>
          <p:cNvGrpSpPr/>
          <p:nvPr/>
        </p:nvGrpSpPr>
        <p:grpSpPr>
          <a:xfrm>
            <a:off x="5676900" y="1644650"/>
            <a:ext cx="254001" cy="321228"/>
            <a:chOff x="5676900" y="1644650"/>
            <a:chExt cx="254001" cy="321228"/>
          </a:xfrm>
        </p:grpSpPr>
        <p:sp>
          <p:nvSpPr>
            <p:cNvPr id="79" name="SMARTInkShape-1672"/>
            <p:cNvSpPr/>
            <p:nvPr>
              <p:custDataLst>
                <p:tags r:id="rId44"/>
              </p:custDataLst>
            </p:nvPr>
          </p:nvSpPr>
          <p:spPr>
            <a:xfrm>
              <a:off x="5676900" y="1644650"/>
              <a:ext cx="254001" cy="31751"/>
            </a:xfrm>
            <a:custGeom>
              <a:avLst/>
              <a:gdLst/>
              <a:ahLst/>
              <a:cxnLst/>
              <a:rect l="0" t="0" r="0" b="0"/>
              <a:pathLst>
                <a:path w="254001" h="31751">
                  <a:moveTo>
                    <a:pt x="0" y="31750"/>
                  </a:moveTo>
                  <a:lnTo>
                    <a:pt x="0" y="31750"/>
                  </a:lnTo>
                  <a:lnTo>
                    <a:pt x="36628" y="22912"/>
                  </a:lnTo>
                  <a:lnTo>
                    <a:pt x="71296" y="16823"/>
                  </a:lnTo>
                  <a:lnTo>
                    <a:pt x="118490" y="10551"/>
                  </a:lnTo>
                  <a:lnTo>
                    <a:pt x="155837" y="7594"/>
                  </a:lnTo>
                  <a:lnTo>
                    <a:pt x="254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673"/>
            <p:cNvSpPr/>
            <p:nvPr>
              <p:custDataLst>
                <p:tags r:id="rId45"/>
              </p:custDataLst>
            </p:nvPr>
          </p:nvSpPr>
          <p:spPr>
            <a:xfrm>
              <a:off x="5727700" y="1759211"/>
              <a:ext cx="203201" cy="206667"/>
            </a:xfrm>
            <a:custGeom>
              <a:avLst/>
              <a:gdLst/>
              <a:ahLst/>
              <a:cxnLst/>
              <a:rect l="0" t="0" r="0" b="0"/>
              <a:pathLst>
                <a:path w="203201" h="206667">
                  <a:moveTo>
                    <a:pt x="203200" y="6089"/>
                  </a:moveTo>
                  <a:lnTo>
                    <a:pt x="203200" y="6089"/>
                  </a:lnTo>
                  <a:lnTo>
                    <a:pt x="203200" y="2718"/>
                  </a:lnTo>
                  <a:lnTo>
                    <a:pt x="202495" y="1725"/>
                  </a:lnTo>
                  <a:lnTo>
                    <a:pt x="201318" y="1063"/>
                  </a:lnTo>
                  <a:lnTo>
                    <a:pt x="194361" y="0"/>
                  </a:lnTo>
                  <a:lnTo>
                    <a:pt x="192368" y="1324"/>
                  </a:lnTo>
                  <a:lnTo>
                    <a:pt x="154626" y="47276"/>
                  </a:lnTo>
                  <a:lnTo>
                    <a:pt x="113220" y="92998"/>
                  </a:lnTo>
                  <a:lnTo>
                    <a:pt x="71868" y="140161"/>
                  </a:lnTo>
                  <a:lnTo>
                    <a:pt x="25518" y="183931"/>
                  </a:lnTo>
                  <a:lnTo>
                    <a:pt x="7481" y="204974"/>
                  </a:lnTo>
                  <a:lnTo>
                    <a:pt x="4987" y="206412"/>
                  </a:lnTo>
                  <a:lnTo>
                    <a:pt x="3325" y="206666"/>
                  </a:lnTo>
                  <a:lnTo>
                    <a:pt x="0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674"/>
            <p:cNvSpPr/>
            <p:nvPr>
              <p:custDataLst>
                <p:tags r:id="rId46"/>
              </p:custDataLst>
            </p:nvPr>
          </p:nvSpPr>
          <p:spPr>
            <a:xfrm>
              <a:off x="5727961" y="1766183"/>
              <a:ext cx="183890" cy="189618"/>
            </a:xfrm>
            <a:custGeom>
              <a:avLst/>
              <a:gdLst/>
              <a:ahLst/>
              <a:cxnLst/>
              <a:rect l="0" t="0" r="0" b="0"/>
              <a:pathLst>
                <a:path w="183890" h="189618">
                  <a:moveTo>
                    <a:pt x="6089" y="5467"/>
                  </a:moveTo>
                  <a:lnTo>
                    <a:pt x="6089" y="5467"/>
                  </a:lnTo>
                  <a:lnTo>
                    <a:pt x="2718" y="5467"/>
                  </a:lnTo>
                  <a:lnTo>
                    <a:pt x="1725" y="4761"/>
                  </a:lnTo>
                  <a:lnTo>
                    <a:pt x="1063" y="3585"/>
                  </a:lnTo>
                  <a:lnTo>
                    <a:pt x="0" y="0"/>
                  </a:lnTo>
                  <a:lnTo>
                    <a:pt x="43784" y="27298"/>
                  </a:lnTo>
                  <a:lnTo>
                    <a:pt x="77401" y="50466"/>
                  </a:lnTo>
                  <a:lnTo>
                    <a:pt x="118021" y="87514"/>
                  </a:lnTo>
                  <a:lnTo>
                    <a:pt x="159206" y="127079"/>
                  </a:lnTo>
                  <a:lnTo>
                    <a:pt x="177550" y="167752"/>
                  </a:lnTo>
                  <a:lnTo>
                    <a:pt x="183889" y="189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36"/>
          <p:cNvGrpSpPr/>
          <p:nvPr/>
        </p:nvGrpSpPr>
        <p:grpSpPr>
          <a:xfrm>
            <a:off x="6267712" y="1759833"/>
            <a:ext cx="285489" cy="296391"/>
            <a:chOff x="6267712" y="1759833"/>
            <a:chExt cx="285489" cy="296391"/>
          </a:xfrm>
        </p:grpSpPr>
        <p:sp>
          <p:nvSpPr>
            <p:cNvPr id="83" name="SMARTInkShape-1675"/>
            <p:cNvSpPr/>
            <p:nvPr>
              <p:custDataLst>
                <p:tags r:id="rId41"/>
              </p:custDataLst>
            </p:nvPr>
          </p:nvSpPr>
          <p:spPr>
            <a:xfrm>
              <a:off x="6295829" y="2025650"/>
              <a:ext cx="257372" cy="30574"/>
            </a:xfrm>
            <a:custGeom>
              <a:avLst/>
              <a:gdLst/>
              <a:ahLst/>
              <a:cxnLst/>
              <a:rect l="0" t="0" r="0" b="0"/>
              <a:pathLst>
                <a:path w="257372" h="30574">
                  <a:moveTo>
                    <a:pt x="3371" y="19050"/>
                  </a:moveTo>
                  <a:lnTo>
                    <a:pt x="3371" y="19050"/>
                  </a:lnTo>
                  <a:lnTo>
                    <a:pt x="0" y="25792"/>
                  </a:lnTo>
                  <a:lnTo>
                    <a:pt x="418" y="27778"/>
                  </a:lnTo>
                  <a:lnTo>
                    <a:pt x="2108" y="29102"/>
                  </a:lnTo>
                  <a:lnTo>
                    <a:pt x="8454" y="30573"/>
                  </a:lnTo>
                  <a:lnTo>
                    <a:pt x="27455" y="29990"/>
                  </a:lnTo>
                  <a:lnTo>
                    <a:pt x="67265" y="22919"/>
                  </a:lnTo>
                  <a:lnTo>
                    <a:pt x="114809" y="19491"/>
                  </a:lnTo>
                  <a:lnTo>
                    <a:pt x="161821" y="14320"/>
                  </a:lnTo>
                  <a:lnTo>
                    <a:pt x="197702" y="8320"/>
                  </a:lnTo>
                  <a:lnTo>
                    <a:pt x="2573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676"/>
            <p:cNvSpPr/>
            <p:nvPr>
              <p:custDataLst>
                <p:tags r:id="rId42"/>
              </p:custDataLst>
            </p:nvPr>
          </p:nvSpPr>
          <p:spPr>
            <a:xfrm>
              <a:off x="6391702" y="1759833"/>
              <a:ext cx="28149" cy="208668"/>
            </a:xfrm>
            <a:custGeom>
              <a:avLst/>
              <a:gdLst/>
              <a:ahLst/>
              <a:cxnLst/>
              <a:rect l="0" t="0" r="0" b="0"/>
              <a:pathLst>
                <a:path w="28149" h="208668">
                  <a:moveTo>
                    <a:pt x="28148" y="5467"/>
                  </a:moveTo>
                  <a:lnTo>
                    <a:pt x="28148" y="5467"/>
                  </a:lnTo>
                  <a:lnTo>
                    <a:pt x="24777" y="5467"/>
                  </a:lnTo>
                  <a:lnTo>
                    <a:pt x="21241" y="3586"/>
                  </a:lnTo>
                  <a:lnTo>
                    <a:pt x="19309" y="2096"/>
                  </a:lnTo>
                  <a:lnTo>
                    <a:pt x="13401" y="441"/>
                  </a:lnTo>
                  <a:lnTo>
                    <a:pt x="9850" y="0"/>
                  </a:lnTo>
                  <a:lnTo>
                    <a:pt x="7483" y="1116"/>
                  </a:lnTo>
                  <a:lnTo>
                    <a:pt x="5904" y="3272"/>
                  </a:lnTo>
                  <a:lnTo>
                    <a:pt x="0" y="23613"/>
                  </a:lnTo>
                  <a:lnTo>
                    <a:pt x="1474" y="61994"/>
                  </a:lnTo>
                  <a:lnTo>
                    <a:pt x="2371" y="103668"/>
                  </a:lnTo>
                  <a:lnTo>
                    <a:pt x="2673" y="150428"/>
                  </a:lnTo>
                  <a:lnTo>
                    <a:pt x="9098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677"/>
            <p:cNvSpPr/>
            <p:nvPr>
              <p:custDataLst>
                <p:tags r:id="rId43"/>
              </p:custDataLst>
            </p:nvPr>
          </p:nvSpPr>
          <p:spPr>
            <a:xfrm>
              <a:off x="6267712" y="1841500"/>
              <a:ext cx="196589" cy="38101"/>
            </a:xfrm>
            <a:custGeom>
              <a:avLst/>
              <a:gdLst/>
              <a:ahLst/>
              <a:cxnLst/>
              <a:rect l="0" t="0" r="0" b="0"/>
              <a:pathLst>
                <a:path w="196589" h="38101">
                  <a:moveTo>
                    <a:pt x="6088" y="38100"/>
                  </a:moveTo>
                  <a:lnTo>
                    <a:pt x="6088" y="38100"/>
                  </a:lnTo>
                  <a:lnTo>
                    <a:pt x="0" y="38100"/>
                  </a:lnTo>
                  <a:lnTo>
                    <a:pt x="6558" y="38100"/>
                  </a:lnTo>
                  <a:lnTo>
                    <a:pt x="11706" y="36219"/>
                  </a:lnTo>
                  <a:lnTo>
                    <a:pt x="14067" y="34729"/>
                  </a:lnTo>
                  <a:lnTo>
                    <a:pt x="57729" y="28379"/>
                  </a:lnTo>
                  <a:lnTo>
                    <a:pt x="94531" y="19933"/>
                  </a:lnTo>
                  <a:lnTo>
                    <a:pt x="141184" y="12961"/>
                  </a:lnTo>
                  <a:lnTo>
                    <a:pt x="1965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337"/>
          <p:cNvGrpSpPr/>
          <p:nvPr/>
        </p:nvGrpSpPr>
        <p:grpSpPr>
          <a:xfrm>
            <a:off x="6790409" y="1803963"/>
            <a:ext cx="759742" cy="455839"/>
            <a:chOff x="6790409" y="1803963"/>
            <a:chExt cx="759742" cy="455839"/>
          </a:xfrm>
        </p:grpSpPr>
        <p:sp>
          <p:nvSpPr>
            <p:cNvPr id="87" name="SMARTInkShape-1678"/>
            <p:cNvSpPr/>
            <p:nvPr>
              <p:custDataLst>
                <p:tags r:id="rId37"/>
              </p:custDataLst>
            </p:nvPr>
          </p:nvSpPr>
          <p:spPr>
            <a:xfrm>
              <a:off x="7398632" y="2159385"/>
              <a:ext cx="151519" cy="100417"/>
            </a:xfrm>
            <a:custGeom>
              <a:avLst/>
              <a:gdLst/>
              <a:ahLst/>
              <a:cxnLst/>
              <a:rect l="0" t="0" r="0" b="0"/>
              <a:pathLst>
                <a:path w="151519" h="100417">
                  <a:moveTo>
                    <a:pt x="5468" y="25015"/>
                  </a:moveTo>
                  <a:lnTo>
                    <a:pt x="5468" y="25015"/>
                  </a:lnTo>
                  <a:lnTo>
                    <a:pt x="442" y="13082"/>
                  </a:lnTo>
                  <a:lnTo>
                    <a:pt x="0" y="10709"/>
                  </a:lnTo>
                  <a:lnTo>
                    <a:pt x="412" y="8422"/>
                  </a:lnTo>
                  <a:lnTo>
                    <a:pt x="2750" y="4000"/>
                  </a:lnTo>
                  <a:lnTo>
                    <a:pt x="9904" y="1564"/>
                  </a:lnTo>
                  <a:lnTo>
                    <a:pt x="28374" y="0"/>
                  </a:lnTo>
                  <a:lnTo>
                    <a:pt x="41339" y="3100"/>
                  </a:lnTo>
                  <a:lnTo>
                    <a:pt x="44904" y="6877"/>
                  </a:lnTo>
                  <a:lnTo>
                    <a:pt x="50747" y="18600"/>
                  </a:lnTo>
                  <a:lnTo>
                    <a:pt x="51176" y="24972"/>
                  </a:lnTo>
                  <a:lnTo>
                    <a:pt x="45038" y="44758"/>
                  </a:lnTo>
                  <a:lnTo>
                    <a:pt x="22665" y="92115"/>
                  </a:lnTo>
                  <a:lnTo>
                    <a:pt x="22577" y="95148"/>
                  </a:lnTo>
                  <a:lnTo>
                    <a:pt x="23930" y="97170"/>
                  </a:lnTo>
                  <a:lnTo>
                    <a:pt x="26243" y="98518"/>
                  </a:lnTo>
                  <a:lnTo>
                    <a:pt x="36240" y="100416"/>
                  </a:lnTo>
                  <a:lnTo>
                    <a:pt x="73243" y="95988"/>
                  </a:lnTo>
                  <a:lnTo>
                    <a:pt x="111079" y="90337"/>
                  </a:lnTo>
                  <a:lnTo>
                    <a:pt x="151518" y="82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679"/>
            <p:cNvSpPr/>
            <p:nvPr>
              <p:custDataLst>
                <p:tags r:id="rId38"/>
              </p:custDataLst>
            </p:nvPr>
          </p:nvSpPr>
          <p:spPr>
            <a:xfrm>
              <a:off x="7302500" y="2026533"/>
              <a:ext cx="94989" cy="221368"/>
            </a:xfrm>
            <a:custGeom>
              <a:avLst/>
              <a:gdLst/>
              <a:ahLst/>
              <a:cxnLst/>
              <a:rect l="0" t="0" r="0" b="0"/>
              <a:pathLst>
                <a:path w="94989" h="221368">
                  <a:moveTo>
                    <a:pt x="88900" y="5467"/>
                  </a:moveTo>
                  <a:lnTo>
                    <a:pt x="88900" y="5467"/>
                  </a:lnTo>
                  <a:lnTo>
                    <a:pt x="94367" y="0"/>
                  </a:lnTo>
                  <a:lnTo>
                    <a:pt x="94988" y="6120"/>
                  </a:lnTo>
                  <a:lnTo>
                    <a:pt x="80921" y="50041"/>
                  </a:lnTo>
                  <a:lnTo>
                    <a:pt x="64888" y="97249"/>
                  </a:lnTo>
                  <a:lnTo>
                    <a:pt x="48030" y="142149"/>
                  </a:lnTo>
                  <a:lnTo>
                    <a:pt x="30801" y="183897"/>
                  </a:lnTo>
                  <a:lnTo>
                    <a:pt x="7726" y="216909"/>
                  </a:lnTo>
                  <a:lnTo>
                    <a:pt x="0" y="221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680"/>
            <p:cNvSpPr/>
            <p:nvPr>
              <p:custDataLst>
                <p:tags r:id="rId39"/>
              </p:custDataLst>
            </p:nvPr>
          </p:nvSpPr>
          <p:spPr>
            <a:xfrm>
              <a:off x="7171191" y="2041630"/>
              <a:ext cx="122268" cy="145011"/>
            </a:xfrm>
            <a:custGeom>
              <a:avLst/>
              <a:gdLst/>
              <a:ahLst/>
              <a:cxnLst/>
              <a:rect l="0" t="0" r="0" b="0"/>
              <a:pathLst>
                <a:path w="122268" h="145011">
                  <a:moveTo>
                    <a:pt x="118609" y="9420"/>
                  </a:moveTo>
                  <a:lnTo>
                    <a:pt x="118609" y="9420"/>
                  </a:lnTo>
                  <a:lnTo>
                    <a:pt x="118608" y="581"/>
                  </a:lnTo>
                  <a:lnTo>
                    <a:pt x="119314" y="0"/>
                  </a:lnTo>
                  <a:lnTo>
                    <a:pt x="120490" y="318"/>
                  </a:lnTo>
                  <a:lnTo>
                    <a:pt x="121979" y="1235"/>
                  </a:lnTo>
                  <a:lnTo>
                    <a:pt x="122267" y="3963"/>
                  </a:lnTo>
                  <a:lnTo>
                    <a:pt x="115859" y="29424"/>
                  </a:lnTo>
                  <a:lnTo>
                    <a:pt x="97761" y="62786"/>
                  </a:lnTo>
                  <a:lnTo>
                    <a:pt x="78565" y="84499"/>
                  </a:lnTo>
                  <a:lnTo>
                    <a:pt x="37753" y="110480"/>
                  </a:lnTo>
                  <a:lnTo>
                    <a:pt x="24112" y="112426"/>
                  </a:lnTo>
                  <a:lnTo>
                    <a:pt x="12405" y="110940"/>
                  </a:lnTo>
                  <a:lnTo>
                    <a:pt x="4849" y="107927"/>
                  </a:lnTo>
                  <a:lnTo>
                    <a:pt x="2553" y="104724"/>
                  </a:lnTo>
                  <a:lnTo>
                    <a:pt x="0" y="95522"/>
                  </a:lnTo>
                  <a:lnTo>
                    <a:pt x="25" y="92221"/>
                  </a:lnTo>
                  <a:lnTo>
                    <a:pt x="748" y="90021"/>
                  </a:lnTo>
                  <a:lnTo>
                    <a:pt x="1934" y="88554"/>
                  </a:lnTo>
                  <a:lnTo>
                    <a:pt x="7017" y="86924"/>
                  </a:lnTo>
                  <a:lnTo>
                    <a:pt x="10347" y="86489"/>
                  </a:lnTo>
                  <a:lnTo>
                    <a:pt x="19693" y="89769"/>
                  </a:lnTo>
                  <a:lnTo>
                    <a:pt x="63712" y="117592"/>
                  </a:lnTo>
                  <a:lnTo>
                    <a:pt x="85187" y="136307"/>
                  </a:lnTo>
                  <a:lnTo>
                    <a:pt x="89644" y="142955"/>
                  </a:lnTo>
                  <a:lnTo>
                    <a:pt x="92243" y="145010"/>
                  </a:lnTo>
                  <a:lnTo>
                    <a:pt x="105909" y="142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681"/>
            <p:cNvSpPr/>
            <p:nvPr>
              <p:custDataLst>
                <p:tags r:id="rId40"/>
              </p:custDataLst>
            </p:nvPr>
          </p:nvSpPr>
          <p:spPr>
            <a:xfrm>
              <a:off x="6790409" y="1803963"/>
              <a:ext cx="296192" cy="281106"/>
            </a:xfrm>
            <a:custGeom>
              <a:avLst/>
              <a:gdLst/>
              <a:ahLst/>
              <a:cxnLst/>
              <a:rect l="0" t="0" r="0" b="0"/>
              <a:pathLst>
                <a:path w="296192" h="281106">
                  <a:moveTo>
                    <a:pt x="35841" y="24837"/>
                  </a:moveTo>
                  <a:lnTo>
                    <a:pt x="35841" y="24837"/>
                  </a:lnTo>
                  <a:lnTo>
                    <a:pt x="12780" y="25543"/>
                  </a:lnTo>
                  <a:lnTo>
                    <a:pt x="0" y="30304"/>
                  </a:lnTo>
                  <a:lnTo>
                    <a:pt x="658" y="30598"/>
                  </a:lnTo>
                  <a:lnTo>
                    <a:pt x="5152" y="30926"/>
                  </a:lnTo>
                  <a:lnTo>
                    <a:pt x="44882" y="21702"/>
                  </a:lnTo>
                  <a:lnTo>
                    <a:pt x="86655" y="14579"/>
                  </a:lnTo>
                  <a:lnTo>
                    <a:pt x="131644" y="8000"/>
                  </a:lnTo>
                  <a:lnTo>
                    <a:pt x="179204" y="1337"/>
                  </a:lnTo>
                  <a:lnTo>
                    <a:pt x="219194" y="0"/>
                  </a:lnTo>
                  <a:lnTo>
                    <a:pt x="257149" y="2919"/>
                  </a:lnTo>
                  <a:lnTo>
                    <a:pt x="260991" y="4581"/>
                  </a:lnTo>
                  <a:lnTo>
                    <a:pt x="262847" y="6394"/>
                  </a:lnTo>
                  <a:lnTo>
                    <a:pt x="263378" y="8308"/>
                  </a:lnTo>
                  <a:lnTo>
                    <a:pt x="262087" y="14198"/>
                  </a:lnTo>
                  <a:lnTo>
                    <a:pt x="260754" y="17744"/>
                  </a:lnTo>
                  <a:lnTo>
                    <a:pt x="248767" y="32849"/>
                  </a:lnTo>
                  <a:lnTo>
                    <a:pt x="207809" y="69281"/>
                  </a:lnTo>
                  <a:lnTo>
                    <a:pt x="162125" y="114497"/>
                  </a:lnTo>
                  <a:lnTo>
                    <a:pt x="120247" y="156336"/>
                  </a:lnTo>
                  <a:lnTo>
                    <a:pt x="73071" y="201627"/>
                  </a:lnTo>
                  <a:lnTo>
                    <a:pt x="26321" y="247539"/>
                  </a:lnTo>
                  <a:lnTo>
                    <a:pt x="10651" y="270460"/>
                  </a:lnTo>
                  <a:lnTo>
                    <a:pt x="9876" y="273252"/>
                  </a:lnTo>
                  <a:lnTo>
                    <a:pt x="10064" y="275114"/>
                  </a:lnTo>
                  <a:lnTo>
                    <a:pt x="15917" y="279064"/>
                  </a:lnTo>
                  <a:lnTo>
                    <a:pt x="20442" y="281105"/>
                  </a:lnTo>
                  <a:lnTo>
                    <a:pt x="62484" y="280017"/>
                  </a:lnTo>
                  <a:lnTo>
                    <a:pt x="101120" y="279187"/>
                  </a:lnTo>
                  <a:lnTo>
                    <a:pt x="144161" y="278940"/>
                  </a:lnTo>
                  <a:lnTo>
                    <a:pt x="186981" y="278858"/>
                  </a:lnTo>
                  <a:lnTo>
                    <a:pt x="228679" y="278841"/>
                  </a:lnTo>
                  <a:lnTo>
                    <a:pt x="296191" y="272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38"/>
          <p:cNvGrpSpPr/>
          <p:nvPr/>
        </p:nvGrpSpPr>
        <p:grpSpPr>
          <a:xfrm>
            <a:off x="7810500" y="1735603"/>
            <a:ext cx="527051" cy="489255"/>
            <a:chOff x="7810500" y="1735603"/>
            <a:chExt cx="527051" cy="489255"/>
          </a:xfrm>
        </p:grpSpPr>
        <p:sp>
          <p:nvSpPr>
            <p:cNvPr id="92" name="SMARTInkShape-1682"/>
            <p:cNvSpPr/>
            <p:nvPr>
              <p:custDataLst>
                <p:tags r:id="rId32"/>
              </p:custDataLst>
            </p:nvPr>
          </p:nvSpPr>
          <p:spPr>
            <a:xfrm>
              <a:off x="8137041" y="2127895"/>
              <a:ext cx="105260" cy="96963"/>
            </a:xfrm>
            <a:custGeom>
              <a:avLst/>
              <a:gdLst/>
              <a:ahLst/>
              <a:cxnLst/>
              <a:rect l="0" t="0" r="0" b="0"/>
              <a:pathLst>
                <a:path w="105260" h="96963">
                  <a:moveTo>
                    <a:pt x="3659" y="31105"/>
                  </a:moveTo>
                  <a:lnTo>
                    <a:pt x="3659" y="31105"/>
                  </a:lnTo>
                  <a:lnTo>
                    <a:pt x="288" y="34476"/>
                  </a:lnTo>
                  <a:lnTo>
                    <a:pt x="0" y="36880"/>
                  </a:lnTo>
                  <a:lnTo>
                    <a:pt x="3536" y="80837"/>
                  </a:lnTo>
                  <a:lnTo>
                    <a:pt x="3648" y="96962"/>
                  </a:lnTo>
                  <a:lnTo>
                    <a:pt x="5540" y="54169"/>
                  </a:lnTo>
                  <a:lnTo>
                    <a:pt x="12448" y="27826"/>
                  </a:lnTo>
                  <a:lnTo>
                    <a:pt x="19560" y="14831"/>
                  </a:lnTo>
                  <a:lnTo>
                    <a:pt x="27424" y="6703"/>
                  </a:lnTo>
                  <a:lnTo>
                    <a:pt x="35623" y="2621"/>
                  </a:lnTo>
                  <a:lnTo>
                    <a:pt x="52385" y="0"/>
                  </a:lnTo>
                  <a:lnTo>
                    <a:pt x="71797" y="6288"/>
                  </a:lnTo>
                  <a:lnTo>
                    <a:pt x="88681" y="17088"/>
                  </a:lnTo>
                  <a:lnTo>
                    <a:pt x="96245" y="30755"/>
                  </a:lnTo>
                  <a:lnTo>
                    <a:pt x="103478" y="61531"/>
                  </a:lnTo>
                  <a:lnTo>
                    <a:pt x="105259" y="882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683"/>
            <p:cNvSpPr/>
            <p:nvPr>
              <p:custDataLst>
                <p:tags r:id="rId33"/>
              </p:custDataLst>
            </p:nvPr>
          </p:nvSpPr>
          <p:spPr>
            <a:xfrm>
              <a:off x="8022916" y="2051050"/>
              <a:ext cx="270185" cy="57151"/>
            </a:xfrm>
            <a:custGeom>
              <a:avLst/>
              <a:gdLst/>
              <a:ahLst/>
              <a:cxnLst/>
              <a:rect l="0" t="0" r="0" b="0"/>
              <a:pathLst>
                <a:path w="270185" h="57151">
                  <a:moveTo>
                    <a:pt x="9834" y="57150"/>
                  </a:moveTo>
                  <a:lnTo>
                    <a:pt x="9834" y="57150"/>
                  </a:lnTo>
                  <a:lnTo>
                    <a:pt x="6463" y="57150"/>
                  </a:lnTo>
                  <a:lnTo>
                    <a:pt x="5470" y="56444"/>
                  </a:lnTo>
                  <a:lnTo>
                    <a:pt x="4808" y="55269"/>
                  </a:lnTo>
                  <a:lnTo>
                    <a:pt x="4366" y="53779"/>
                  </a:lnTo>
                  <a:lnTo>
                    <a:pt x="374" y="48311"/>
                  </a:lnTo>
                  <a:lnTo>
                    <a:pt x="0" y="47024"/>
                  </a:lnTo>
                  <a:lnTo>
                    <a:pt x="456" y="46166"/>
                  </a:lnTo>
                  <a:lnTo>
                    <a:pt x="1465" y="45594"/>
                  </a:lnTo>
                  <a:lnTo>
                    <a:pt x="42031" y="41179"/>
                  </a:lnTo>
                  <a:lnTo>
                    <a:pt x="82089" y="32271"/>
                  </a:lnTo>
                  <a:lnTo>
                    <a:pt x="129444" y="21687"/>
                  </a:lnTo>
                  <a:lnTo>
                    <a:pt x="174155" y="14971"/>
                  </a:lnTo>
                  <a:lnTo>
                    <a:pt x="216016" y="6380"/>
                  </a:lnTo>
                  <a:lnTo>
                    <a:pt x="270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684"/>
            <p:cNvSpPr/>
            <p:nvPr>
              <p:custDataLst>
                <p:tags r:id="rId34"/>
              </p:custDataLst>
            </p:nvPr>
          </p:nvSpPr>
          <p:spPr>
            <a:xfrm>
              <a:off x="8191500" y="1823410"/>
              <a:ext cx="82551" cy="68666"/>
            </a:xfrm>
            <a:custGeom>
              <a:avLst/>
              <a:gdLst/>
              <a:ahLst/>
              <a:cxnLst/>
              <a:rect l="0" t="0" r="0" b="0"/>
              <a:pathLst>
                <a:path w="82551" h="68666">
                  <a:moveTo>
                    <a:pt x="0" y="11740"/>
                  </a:moveTo>
                  <a:lnTo>
                    <a:pt x="0" y="11740"/>
                  </a:lnTo>
                  <a:lnTo>
                    <a:pt x="0" y="2280"/>
                  </a:lnTo>
                  <a:lnTo>
                    <a:pt x="705" y="1200"/>
                  </a:lnTo>
                  <a:lnTo>
                    <a:pt x="1881" y="480"/>
                  </a:lnTo>
                  <a:lnTo>
                    <a:pt x="3370" y="0"/>
                  </a:lnTo>
                  <a:lnTo>
                    <a:pt x="12209" y="2695"/>
                  </a:lnTo>
                  <a:lnTo>
                    <a:pt x="17891" y="7956"/>
                  </a:lnTo>
                  <a:lnTo>
                    <a:pt x="22063" y="14291"/>
                  </a:lnTo>
                  <a:lnTo>
                    <a:pt x="23917" y="19459"/>
                  </a:lnTo>
                  <a:lnTo>
                    <a:pt x="21589" y="33077"/>
                  </a:lnTo>
                  <a:lnTo>
                    <a:pt x="436" y="68132"/>
                  </a:lnTo>
                  <a:lnTo>
                    <a:pt x="6871" y="68665"/>
                  </a:lnTo>
                  <a:lnTo>
                    <a:pt x="49638" y="63403"/>
                  </a:lnTo>
                  <a:lnTo>
                    <a:pt x="82550" y="6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685"/>
            <p:cNvSpPr/>
            <p:nvPr>
              <p:custDataLst>
                <p:tags r:id="rId35"/>
              </p:custDataLst>
            </p:nvPr>
          </p:nvSpPr>
          <p:spPr>
            <a:xfrm>
              <a:off x="7996185" y="1905000"/>
              <a:ext cx="163566" cy="128275"/>
            </a:xfrm>
            <a:custGeom>
              <a:avLst/>
              <a:gdLst/>
              <a:ahLst/>
              <a:cxnLst/>
              <a:rect l="0" t="0" r="0" b="0"/>
              <a:pathLst>
                <a:path w="163566" h="128275">
                  <a:moveTo>
                    <a:pt x="36565" y="63500"/>
                  </a:moveTo>
                  <a:lnTo>
                    <a:pt x="36565" y="63500"/>
                  </a:lnTo>
                  <a:lnTo>
                    <a:pt x="30476" y="63500"/>
                  </a:lnTo>
                  <a:lnTo>
                    <a:pt x="33664" y="66871"/>
                  </a:lnTo>
                  <a:lnTo>
                    <a:pt x="39076" y="79080"/>
                  </a:lnTo>
                  <a:lnTo>
                    <a:pt x="41777" y="92732"/>
                  </a:lnTo>
                  <a:lnTo>
                    <a:pt x="39206" y="105714"/>
                  </a:lnTo>
                  <a:lnTo>
                    <a:pt x="27653" y="122038"/>
                  </a:lnTo>
                  <a:lnTo>
                    <a:pt x="22491" y="127852"/>
                  </a:lnTo>
                  <a:lnTo>
                    <a:pt x="19421" y="128274"/>
                  </a:lnTo>
                  <a:lnTo>
                    <a:pt x="12247" y="124979"/>
                  </a:lnTo>
                  <a:lnTo>
                    <a:pt x="6237" y="115048"/>
                  </a:lnTo>
                  <a:lnTo>
                    <a:pt x="0" y="92419"/>
                  </a:lnTo>
                  <a:lnTo>
                    <a:pt x="3838" y="65632"/>
                  </a:lnTo>
                  <a:lnTo>
                    <a:pt x="7438" y="54805"/>
                  </a:lnTo>
                  <a:lnTo>
                    <a:pt x="15153" y="47171"/>
                  </a:lnTo>
                  <a:lnTo>
                    <a:pt x="47466" y="33150"/>
                  </a:lnTo>
                  <a:lnTo>
                    <a:pt x="89544" y="21861"/>
                  </a:lnTo>
                  <a:lnTo>
                    <a:pt x="137072" y="12891"/>
                  </a:lnTo>
                  <a:lnTo>
                    <a:pt x="16356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686"/>
            <p:cNvSpPr/>
            <p:nvPr>
              <p:custDataLst>
                <p:tags r:id="rId36"/>
              </p:custDataLst>
            </p:nvPr>
          </p:nvSpPr>
          <p:spPr>
            <a:xfrm>
              <a:off x="7810500" y="1735603"/>
              <a:ext cx="527051" cy="477372"/>
            </a:xfrm>
            <a:custGeom>
              <a:avLst/>
              <a:gdLst/>
              <a:ahLst/>
              <a:cxnLst/>
              <a:rect l="0" t="0" r="0" b="0"/>
              <a:pathLst>
                <a:path w="527051" h="477372">
                  <a:moveTo>
                    <a:pt x="0" y="359897"/>
                  </a:moveTo>
                  <a:lnTo>
                    <a:pt x="0" y="359897"/>
                  </a:lnTo>
                  <a:lnTo>
                    <a:pt x="0" y="344349"/>
                  </a:lnTo>
                  <a:lnTo>
                    <a:pt x="1411" y="344593"/>
                  </a:lnTo>
                  <a:lnTo>
                    <a:pt x="6741" y="348627"/>
                  </a:lnTo>
                  <a:lnTo>
                    <a:pt x="14305" y="362202"/>
                  </a:lnTo>
                  <a:lnTo>
                    <a:pt x="23888" y="400961"/>
                  </a:lnTo>
                  <a:lnTo>
                    <a:pt x="36756" y="443738"/>
                  </a:lnTo>
                  <a:lnTo>
                    <a:pt x="49467" y="477371"/>
                  </a:lnTo>
                  <a:lnTo>
                    <a:pt x="50617" y="476313"/>
                  </a:lnTo>
                  <a:lnTo>
                    <a:pt x="53776" y="469493"/>
                  </a:lnTo>
                  <a:lnTo>
                    <a:pt x="59521" y="433527"/>
                  </a:lnTo>
                  <a:lnTo>
                    <a:pt x="65692" y="386025"/>
                  </a:lnTo>
                  <a:lnTo>
                    <a:pt x="68002" y="349167"/>
                  </a:lnTo>
                  <a:lnTo>
                    <a:pt x="69028" y="309973"/>
                  </a:lnTo>
                  <a:lnTo>
                    <a:pt x="69484" y="271386"/>
                  </a:lnTo>
                  <a:lnTo>
                    <a:pt x="69741" y="230817"/>
                  </a:lnTo>
                  <a:lnTo>
                    <a:pt x="66447" y="187439"/>
                  </a:lnTo>
                  <a:lnTo>
                    <a:pt x="64373" y="145580"/>
                  </a:lnTo>
                  <a:lnTo>
                    <a:pt x="61733" y="104572"/>
                  </a:lnTo>
                  <a:lnTo>
                    <a:pt x="53390" y="59731"/>
                  </a:lnTo>
                  <a:lnTo>
                    <a:pt x="50829" y="30081"/>
                  </a:lnTo>
                  <a:lnTo>
                    <a:pt x="63012" y="38569"/>
                  </a:lnTo>
                  <a:lnTo>
                    <a:pt x="90188" y="46005"/>
                  </a:lnTo>
                  <a:lnTo>
                    <a:pt x="136943" y="48386"/>
                  </a:lnTo>
                  <a:lnTo>
                    <a:pt x="179763" y="44312"/>
                  </a:lnTo>
                  <a:lnTo>
                    <a:pt x="227107" y="40894"/>
                  </a:lnTo>
                  <a:lnTo>
                    <a:pt x="274009" y="33633"/>
                  </a:lnTo>
                  <a:lnTo>
                    <a:pt x="311434" y="27492"/>
                  </a:lnTo>
                  <a:lnTo>
                    <a:pt x="349334" y="24575"/>
                  </a:lnTo>
                  <a:lnTo>
                    <a:pt x="387374" y="20340"/>
                  </a:lnTo>
                  <a:lnTo>
                    <a:pt x="430132" y="16952"/>
                  </a:lnTo>
                  <a:lnTo>
                    <a:pt x="469092" y="11417"/>
                  </a:lnTo>
                  <a:lnTo>
                    <a:pt x="516438" y="0"/>
                  </a:lnTo>
                  <a:lnTo>
                    <a:pt x="527050" y="4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339"/>
          <p:cNvGrpSpPr/>
          <p:nvPr/>
        </p:nvGrpSpPr>
        <p:grpSpPr>
          <a:xfrm>
            <a:off x="2921261" y="3061583"/>
            <a:ext cx="483358" cy="335668"/>
            <a:chOff x="2921261" y="3061583"/>
            <a:chExt cx="483358" cy="335668"/>
          </a:xfrm>
        </p:grpSpPr>
        <p:sp>
          <p:nvSpPr>
            <p:cNvPr id="98" name="SMARTInkShape-1687"/>
            <p:cNvSpPr/>
            <p:nvPr>
              <p:custDataLst>
                <p:tags r:id="rId29"/>
              </p:custDataLst>
            </p:nvPr>
          </p:nvSpPr>
          <p:spPr>
            <a:xfrm>
              <a:off x="3271133" y="3061583"/>
              <a:ext cx="133486" cy="335668"/>
            </a:xfrm>
            <a:custGeom>
              <a:avLst/>
              <a:gdLst/>
              <a:ahLst/>
              <a:cxnLst/>
              <a:rect l="0" t="0" r="0" b="0"/>
              <a:pathLst>
                <a:path w="133486" h="33566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0242" y="11404"/>
                  </a:lnTo>
                  <a:lnTo>
                    <a:pt x="65547" y="47312"/>
                  </a:lnTo>
                  <a:lnTo>
                    <a:pt x="108010" y="90442"/>
                  </a:lnTo>
                  <a:lnTo>
                    <a:pt x="120186" y="107910"/>
                  </a:lnTo>
                  <a:lnTo>
                    <a:pt x="132199" y="147690"/>
                  </a:lnTo>
                  <a:lnTo>
                    <a:pt x="133485" y="185112"/>
                  </a:lnTo>
                  <a:lnTo>
                    <a:pt x="122656" y="218542"/>
                  </a:lnTo>
                  <a:lnTo>
                    <a:pt x="96375" y="259327"/>
                  </a:lnTo>
                  <a:lnTo>
                    <a:pt x="62143" y="302012"/>
                  </a:lnTo>
                  <a:lnTo>
                    <a:pt x="37217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688"/>
            <p:cNvSpPr/>
            <p:nvPr>
              <p:custDataLst>
                <p:tags r:id="rId30"/>
              </p:custDataLst>
            </p:nvPr>
          </p:nvSpPr>
          <p:spPr>
            <a:xfrm>
              <a:off x="2960865" y="3289300"/>
              <a:ext cx="347486" cy="55745"/>
            </a:xfrm>
            <a:custGeom>
              <a:avLst/>
              <a:gdLst/>
              <a:ahLst/>
              <a:cxnLst/>
              <a:rect l="0" t="0" r="0" b="0"/>
              <a:pathLst>
                <a:path w="347486" h="55745">
                  <a:moveTo>
                    <a:pt x="10935" y="38100"/>
                  </a:moveTo>
                  <a:lnTo>
                    <a:pt x="10935" y="38100"/>
                  </a:lnTo>
                  <a:lnTo>
                    <a:pt x="2207" y="47534"/>
                  </a:lnTo>
                  <a:lnTo>
                    <a:pt x="0" y="52405"/>
                  </a:lnTo>
                  <a:lnTo>
                    <a:pt x="2234" y="53987"/>
                  </a:lnTo>
                  <a:lnTo>
                    <a:pt x="12242" y="55744"/>
                  </a:lnTo>
                  <a:lnTo>
                    <a:pt x="58283" y="51803"/>
                  </a:lnTo>
                  <a:lnTo>
                    <a:pt x="91245" y="48188"/>
                  </a:lnTo>
                  <a:lnTo>
                    <a:pt x="127062" y="44230"/>
                  </a:lnTo>
                  <a:lnTo>
                    <a:pt x="161325" y="40119"/>
                  </a:lnTo>
                  <a:lnTo>
                    <a:pt x="203270" y="33132"/>
                  </a:lnTo>
                  <a:lnTo>
                    <a:pt x="236823" y="26250"/>
                  </a:lnTo>
                  <a:lnTo>
                    <a:pt x="269139" y="20368"/>
                  </a:lnTo>
                  <a:lnTo>
                    <a:pt x="316644" y="10844"/>
                  </a:lnTo>
                  <a:lnTo>
                    <a:pt x="3474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689"/>
            <p:cNvSpPr/>
            <p:nvPr>
              <p:custDataLst>
                <p:tags r:id="rId31"/>
              </p:custDataLst>
            </p:nvPr>
          </p:nvSpPr>
          <p:spPr>
            <a:xfrm>
              <a:off x="2921261" y="3168650"/>
              <a:ext cx="393440" cy="30868"/>
            </a:xfrm>
            <a:custGeom>
              <a:avLst/>
              <a:gdLst/>
              <a:ahLst/>
              <a:cxnLst/>
              <a:rect l="0" t="0" r="0" b="0"/>
              <a:pathLst>
                <a:path w="393440" h="30868">
                  <a:moveTo>
                    <a:pt x="6089" y="25400"/>
                  </a:moveTo>
                  <a:lnTo>
                    <a:pt x="6089" y="25400"/>
                  </a:lnTo>
                  <a:lnTo>
                    <a:pt x="0" y="25400"/>
                  </a:lnTo>
                  <a:lnTo>
                    <a:pt x="6559" y="28771"/>
                  </a:lnTo>
                  <a:lnTo>
                    <a:pt x="20810" y="30867"/>
                  </a:lnTo>
                  <a:lnTo>
                    <a:pt x="55293" y="28117"/>
                  </a:lnTo>
                  <a:lnTo>
                    <a:pt x="87224" y="26607"/>
                  </a:lnTo>
                  <a:lnTo>
                    <a:pt x="123288" y="25231"/>
                  </a:lnTo>
                  <a:lnTo>
                    <a:pt x="162835" y="22268"/>
                  </a:lnTo>
                  <a:lnTo>
                    <a:pt x="207911" y="20004"/>
                  </a:lnTo>
                  <a:lnTo>
                    <a:pt x="241603" y="17592"/>
                  </a:lnTo>
                  <a:lnTo>
                    <a:pt x="287067" y="14150"/>
                  </a:lnTo>
                  <a:lnTo>
                    <a:pt x="321470" y="13130"/>
                  </a:lnTo>
                  <a:lnTo>
                    <a:pt x="367228" y="9414"/>
                  </a:lnTo>
                  <a:lnTo>
                    <a:pt x="3934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340"/>
          <p:cNvGrpSpPr/>
          <p:nvPr/>
        </p:nvGrpSpPr>
        <p:grpSpPr>
          <a:xfrm>
            <a:off x="3935395" y="2997200"/>
            <a:ext cx="325456" cy="400051"/>
            <a:chOff x="3935395" y="2997200"/>
            <a:chExt cx="325456" cy="400051"/>
          </a:xfrm>
        </p:grpSpPr>
        <p:sp>
          <p:nvSpPr>
            <p:cNvPr id="102" name="SMARTInkShape-1690"/>
            <p:cNvSpPr/>
            <p:nvPr>
              <p:custDataLst>
                <p:tags r:id="rId26"/>
              </p:custDataLst>
            </p:nvPr>
          </p:nvSpPr>
          <p:spPr>
            <a:xfrm>
              <a:off x="4032511" y="3130550"/>
              <a:ext cx="164840" cy="260351"/>
            </a:xfrm>
            <a:custGeom>
              <a:avLst/>
              <a:gdLst/>
              <a:ahLst/>
              <a:cxnLst/>
              <a:rect l="0" t="0" r="0" b="0"/>
              <a:pathLst>
                <a:path w="164840" h="260351">
                  <a:moveTo>
                    <a:pt x="6089" y="0"/>
                  </a:moveTo>
                  <a:lnTo>
                    <a:pt x="6089" y="0"/>
                  </a:lnTo>
                  <a:lnTo>
                    <a:pt x="622" y="0"/>
                  </a:lnTo>
                  <a:lnTo>
                    <a:pt x="327" y="706"/>
                  </a:lnTo>
                  <a:lnTo>
                    <a:pt x="0" y="3371"/>
                  </a:lnTo>
                  <a:lnTo>
                    <a:pt x="3187" y="12209"/>
                  </a:lnTo>
                  <a:lnTo>
                    <a:pt x="28311" y="50805"/>
                  </a:lnTo>
                  <a:lnTo>
                    <a:pt x="45834" y="74320"/>
                  </a:lnTo>
                  <a:lnTo>
                    <a:pt x="75711" y="117842"/>
                  </a:lnTo>
                  <a:lnTo>
                    <a:pt x="106181" y="159031"/>
                  </a:lnTo>
                  <a:lnTo>
                    <a:pt x="134171" y="202270"/>
                  </a:lnTo>
                  <a:lnTo>
                    <a:pt x="161016" y="249749"/>
                  </a:lnTo>
                  <a:lnTo>
                    <a:pt x="164839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691"/>
            <p:cNvSpPr/>
            <p:nvPr>
              <p:custDataLst>
                <p:tags r:id="rId27"/>
              </p:custDataLst>
            </p:nvPr>
          </p:nvSpPr>
          <p:spPr>
            <a:xfrm>
              <a:off x="4044950" y="3137783"/>
              <a:ext cx="196851" cy="259468"/>
            </a:xfrm>
            <a:custGeom>
              <a:avLst/>
              <a:gdLst/>
              <a:ahLst/>
              <a:cxnLst/>
              <a:rect l="0" t="0" r="0" b="0"/>
              <a:pathLst>
                <a:path w="196851" h="259468">
                  <a:moveTo>
                    <a:pt x="196850" y="5467"/>
                  </a:moveTo>
                  <a:lnTo>
                    <a:pt x="196850" y="5467"/>
                  </a:lnTo>
                  <a:lnTo>
                    <a:pt x="191383" y="0"/>
                  </a:lnTo>
                  <a:lnTo>
                    <a:pt x="172901" y="16871"/>
                  </a:lnTo>
                  <a:lnTo>
                    <a:pt x="136721" y="64441"/>
                  </a:lnTo>
                  <a:lnTo>
                    <a:pt x="105554" y="110731"/>
                  </a:lnTo>
                  <a:lnTo>
                    <a:pt x="73010" y="156748"/>
                  </a:lnTo>
                  <a:lnTo>
                    <a:pt x="45100" y="197549"/>
                  </a:lnTo>
                  <a:lnTo>
                    <a:pt x="10847" y="241964"/>
                  </a:lnTo>
                  <a:lnTo>
                    <a:pt x="0" y="259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692"/>
            <p:cNvSpPr/>
            <p:nvPr>
              <p:custDataLst>
                <p:tags r:id="rId28"/>
              </p:custDataLst>
            </p:nvPr>
          </p:nvSpPr>
          <p:spPr>
            <a:xfrm>
              <a:off x="3935395" y="2997200"/>
              <a:ext cx="325456" cy="68968"/>
            </a:xfrm>
            <a:custGeom>
              <a:avLst/>
              <a:gdLst/>
              <a:ahLst/>
              <a:cxnLst/>
              <a:rect l="0" t="0" r="0" b="0"/>
              <a:pathLst>
                <a:path w="325456" h="68968">
                  <a:moveTo>
                    <a:pt x="14305" y="63500"/>
                  </a:moveTo>
                  <a:lnTo>
                    <a:pt x="14305" y="63500"/>
                  </a:lnTo>
                  <a:lnTo>
                    <a:pt x="2372" y="68526"/>
                  </a:lnTo>
                  <a:lnTo>
                    <a:pt x="0" y="68967"/>
                  </a:lnTo>
                  <a:lnTo>
                    <a:pt x="535" y="67145"/>
                  </a:lnTo>
                  <a:lnTo>
                    <a:pt x="10696" y="55878"/>
                  </a:lnTo>
                  <a:lnTo>
                    <a:pt x="18815" y="49999"/>
                  </a:lnTo>
                  <a:lnTo>
                    <a:pt x="63827" y="39771"/>
                  </a:lnTo>
                  <a:lnTo>
                    <a:pt x="99377" y="29579"/>
                  </a:lnTo>
                  <a:lnTo>
                    <a:pt x="140562" y="21778"/>
                  </a:lnTo>
                  <a:lnTo>
                    <a:pt x="184045" y="15703"/>
                  </a:lnTo>
                  <a:lnTo>
                    <a:pt x="228209" y="12884"/>
                  </a:lnTo>
                  <a:lnTo>
                    <a:pt x="271868" y="7894"/>
                  </a:lnTo>
                  <a:lnTo>
                    <a:pt x="3254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341"/>
          <p:cNvGrpSpPr/>
          <p:nvPr/>
        </p:nvGrpSpPr>
        <p:grpSpPr>
          <a:xfrm>
            <a:off x="3182625" y="2650598"/>
            <a:ext cx="591358" cy="238653"/>
            <a:chOff x="3182625" y="2650598"/>
            <a:chExt cx="591358" cy="238653"/>
          </a:xfrm>
        </p:grpSpPr>
        <p:sp>
          <p:nvSpPr>
            <p:cNvPr id="106" name="SMARTInkShape-1693"/>
            <p:cNvSpPr/>
            <p:nvPr>
              <p:custDataLst>
                <p:tags r:id="rId21"/>
              </p:custDataLst>
            </p:nvPr>
          </p:nvSpPr>
          <p:spPr>
            <a:xfrm>
              <a:off x="3321050" y="2698850"/>
              <a:ext cx="38101" cy="154076"/>
            </a:xfrm>
            <a:custGeom>
              <a:avLst/>
              <a:gdLst/>
              <a:ahLst/>
              <a:cxnLst/>
              <a:rect l="0" t="0" r="0" b="0"/>
              <a:pathLst>
                <a:path w="38101" h="154076">
                  <a:moveTo>
                    <a:pt x="0" y="12600"/>
                  </a:moveTo>
                  <a:lnTo>
                    <a:pt x="0" y="12600"/>
                  </a:lnTo>
                  <a:lnTo>
                    <a:pt x="0" y="0"/>
                  </a:lnTo>
                  <a:lnTo>
                    <a:pt x="705" y="17909"/>
                  </a:lnTo>
                  <a:lnTo>
                    <a:pt x="6467" y="56941"/>
                  </a:lnTo>
                  <a:lnTo>
                    <a:pt x="11259" y="95964"/>
                  </a:lnTo>
                  <a:lnTo>
                    <a:pt x="14455" y="137999"/>
                  </a:lnTo>
                  <a:lnTo>
                    <a:pt x="19570" y="149944"/>
                  </a:lnTo>
                  <a:lnTo>
                    <a:pt x="21513" y="152846"/>
                  </a:lnTo>
                  <a:lnTo>
                    <a:pt x="24220" y="154075"/>
                  </a:lnTo>
                  <a:lnTo>
                    <a:pt x="38100" y="152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694"/>
            <p:cNvSpPr/>
            <p:nvPr>
              <p:custDataLst>
                <p:tags r:id="rId22"/>
              </p:custDataLst>
            </p:nvPr>
          </p:nvSpPr>
          <p:spPr>
            <a:xfrm>
              <a:off x="3403600" y="2736850"/>
              <a:ext cx="101601" cy="50801"/>
            </a:xfrm>
            <a:custGeom>
              <a:avLst/>
              <a:gdLst/>
              <a:ahLst/>
              <a:cxnLst/>
              <a:rect l="0" t="0" r="0" b="0"/>
              <a:pathLst>
                <a:path w="1016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2" y="43893"/>
                  </a:lnTo>
                  <a:lnTo>
                    <a:pt x="8838" y="35873"/>
                  </a:lnTo>
                  <a:lnTo>
                    <a:pt x="47714" y="19902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695"/>
            <p:cNvSpPr/>
            <p:nvPr>
              <p:custDataLst>
                <p:tags r:id="rId23"/>
              </p:custDataLst>
            </p:nvPr>
          </p:nvSpPr>
          <p:spPr>
            <a:xfrm>
              <a:off x="3591803" y="2686050"/>
              <a:ext cx="103898" cy="108504"/>
            </a:xfrm>
            <a:custGeom>
              <a:avLst/>
              <a:gdLst/>
              <a:ahLst/>
              <a:cxnLst/>
              <a:rect l="0" t="0" r="0" b="0"/>
              <a:pathLst>
                <a:path w="103898" h="108504">
                  <a:moveTo>
                    <a:pt x="97547" y="0"/>
                  </a:moveTo>
                  <a:lnTo>
                    <a:pt x="97547" y="0"/>
                  </a:lnTo>
                  <a:lnTo>
                    <a:pt x="90805" y="0"/>
                  </a:lnTo>
                  <a:lnTo>
                    <a:pt x="88113" y="1411"/>
                  </a:lnTo>
                  <a:lnTo>
                    <a:pt x="83241" y="6742"/>
                  </a:lnTo>
                  <a:lnTo>
                    <a:pt x="80605" y="13815"/>
                  </a:lnTo>
                  <a:lnTo>
                    <a:pt x="69893" y="53894"/>
                  </a:lnTo>
                  <a:lnTo>
                    <a:pt x="51397" y="90374"/>
                  </a:lnTo>
                  <a:lnTo>
                    <a:pt x="36914" y="106113"/>
                  </a:lnTo>
                  <a:lnTo>
                    <a:pt x="31725" y="108136"/>
                  </a:lnTo>
                  <a:lnTo>
                    <a:pt x="20315" y="108503"/>
                  </a:lnTo>
                  <a:lnTo>
                    <a:pt x="11951" y="106314"/>
                  </a:lnTo>
                  <a:lnTo>
                    <a:pt x="8733" y="104743"/>
                  </a:lnTo>
                  <a:lnTo>
                    <a:pt x="3276" y="97352"/>
                  </a:lnTo>
                  <a:lnTo>
                    <a:pt x="833" y="92418"/>
                  </a:lnTo>
                  <a:lnTo>
                    <a:pt x="0" y="83173"/>
                  </a:lnTo>
                  <a:lnTo>
                    <a:pt x="766" y="78732"/>
                  </a:lnTo>
                  <a:lnTo>
                    <a:pt x="2687" y="75066"/>
                  </a:lnTo>
                  <a:lnTo>
                    <a:pt x="8585" y="69111"/>
                  </a:lnTo>
                  <a:lnTo>
                    <a:pt x="12839" y="67946"/>
                  </a:lnTo>
                  <a:lnTo>
                    <a:pt x="28939" y="69678"/>
                  </a:lnTo>
                  <a:lnTo>
                    <a:pt x="40949" y="72831"/>
                  </a:lnTo>
                  <a:lnTo>
                    <a:pt x="80515" y="97652"/>
                  </a:lnTo>
                  <a:lnTo>
                    <a:pt x="103897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696"/>
            <p:cNvSpPr/>
            <p:nvPr>
              <p:custDataLst>
                <p:tags r:id="rId24"/>
              </p:custDataLst>
            </p:nvPr>
          </p:nvSpPr>
          <p:spPr>
            <a:xfrm>
              <a:off x="3740150" y="2650598"/>
              <a:ext cx="33833" cy="149753"/>
            </a:xfrm>
            <a:custGeom>
              <a:avLst/>
              <a:gdLst/>
              <a:ahLst/>
              <a:cxnLst/>
              <a:rect l="0" t="0" r="0" b="0"/>
              <a:pathLst>
                <a:path w="33833" h="149753">
                  <a:moveTo>
                    <a:pt x="0" y="16402"/>
                  </a:moveTo>
                  <a:lnTo>
                    <a:pt x="0" y="16402"/>
                  </a:lnTo>
                  <a:lnTo>
                    <a:pt x="5467" y="0"/>
                  </a:lnTo>
                  <a:lnTo>
                    <a:pt x="7172" y="1234"/>
                  </a:lnTo>
                  <a:lnTo>
                    <a:pt x="20578" y="20728"/>
                  </a:lnTo>
                  <a:lnTo>
                    <a:pt x="31672" y="59392"/>
                  </a:lnTo>
                  <a:lnTo>
                    <a:pt x="33832" y="82075"/>
                  </a:lnTo>
                  <a:lnTo>
                    <a:pt x="27114" y="116529"/>
                  </a:lnTo>
                  <a:lnTo>
                    <a:pt x="12700" y="149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697"/>
            <p:cNvSpPr/>
            <p:nvPr>
              <p:custDataLst>
                <p:tags r:id="rId25"/>
              </p:custDataLst>
            </p:nvPr>
          </p:nvSpPr>
          <p:spPr>
            <a:xfrm>
              <a:off x="3182625" y="2674233"/>
              <a:ext cx="113026" cy="215018"/>
            </a:xfrm>
            <a:custGeom>
              <a:avLst/>
              <a:gdLst/>
              <a:ahLst/>
              <a:cxnLst/>
              <a:rect l="0" t="0" r="0" b="0"/>
              <a:pathLst>
                <a:path w="113026" h="215018">
                  <a:moveTo>
                    <a:pt x="55875" y="5467"/>
                  </a:moveTo>
                  <a:lnTo>
                    <a:pt x="55875" y="5467"/>
                  </a:lnTo>
                  <a:lnTo>
                    <a:pt x="44940" y="0"/>
                  </a:lnTo>
                  <a:lnTo>
                    <a:pt x="33585" y="6120"/>
                  </a:lnTo>
                  <a:lnTo>
                    <a:pt x="16815" y="26984"/>
                  </a:lnTo>
                  <a:lnTo>
                    <a:pt x="5183" y="55509"/>
                  </a:lnTo>
                  <a:lnTo>
                    <a:pt x="0" y="99705"/>
                  </a:lnTo>
                  <a:lnTo>
                    <a:pt x="2264" y="144589"/>
                  </a:lnTo>
                  <a:lnTo>
                    <a:pt x="17726" y="175256"/>
                  </a:lnTo>
                  <a:lnTo>
                    <a:pt x="30453" y="188644"/>
                  </a:lnTo>
                  <a:lnTo>
                    <a:pt x="113025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342"/>
          <p:cNvGrpSpPr/>
          <p:nvPr/>
        </p:nvGrpSpPr>
        <p:grpSpPr>
          <a:xfrm>
            <a:off x="4138426" y="2610733"/>
            <a:ext cx="681225" cy="825537"/>
            <a:chOff x="4138426" y="2610733"/>
            <a:chExt cx="681225" cy="825537"/>
          </a:xfrm>
        </p:grpSpPr>
        <p:sp>
          <p:nvSpPr>
            <p:cNvPr id="112" name="SMARTInkShape-1698"/>
            <p:cNvSpPr/>
            <p:nvPr>
              <p:custDataLst>
                <p:tags r:id="rId13"/>
              </p:custDataLst>
            </p:nvPr>
          </p:nvSpPr>
          <p:spPr>
            <a:xfrm>
              <a:off x="4138426" y="2631423"/>
              <a:ext cx="65275" cy="137178"/>
            </a:xfrm>
            <a:custGeom>
              <a:avLst/>
              <a:gdLst/>
              <a:ahLst/>
              <a:cxnLst/>
              <a:rect l="0" t="0" r="0" b="0"/>
              <a:pathLst>
                <a:path w="65275" h="137178">
                  <a:moveTo>
                    <a:pt x="52574" y="22877"/>
                  </a:moveTo>
                  <a:lnTo>
                    <a:pt x="52574" y="22877"/>
                  </a:lnTo>
                  <a:lnTo>
                    <a:pt x="52574" y="17410"/>
                  </a:lnTo>
                  <a:lnTo>
                    <a:pt x="43140" y="3609"/>
                  </a:lnTo>
                  <a:lnTo>
                    <a:pt x="38268" y="202"/>
                  </a:lnTo>
                  <a:lnTo>
                    <a:pt x="35276" y="0"/>
                  </a:lnTo>
                  <a:lnTo>
                    <a:pt x="28188" y="1655"/>
                  </a:lnTo>
                  <a:lnTo>
                    <a:pt x="20334" y="10387"/>
                  </a:lnTo>
                  <a:lnTo>
                    <a:pt x="9860" y="31171"/>
                  </a:lnTo>
                  <a:lnTo>
                    <a:pt x="0" y="70220"/>
                  </a:lnTo>
                  <a:lnTo>
                    <a:pt x="151" y="99542"/>
                  </a:lnTo>
                  <a:lnTo>
                    <a:pt x="4664" y="119362"/>
                  </a:lnTo>
                  <a:lnTo>
                    <a:pt x="15994" y="129495"/>
                  </a:lnTo>
                  <a:lnTo>
                    <a:pt x="23954" y="134172"/>
                  </a:lnTo>
                  <a:lnTo>
                    <a:pt x="65274" y="137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699"/>
            <p:cNvSpPr/>
            <p:nvPr>
              <p:custDataLst>
                <p:tags r:id="rId14"/>
              </p:custDataLst>
            </p:nvPr>
          </p:nvSpPr>
          <p:spPr>
            <a:xfrm>
              <a:off x="4320160" y="2610733"/>
              <a:ext cx="16891" cy="157868"/>
            </a:xfrm>
            <a:custGeom>
              <a:avLst/>
              <a:gdLst/>
              <a:ahLst/>
              <a:cxnLst/>
              <a:rect l="0" t="0" r="0" b="0"/>
              <a:pathLst>
                <a:path w="16891" h="157868">
                  <a:moveTo>
                    <a:pt x="10540" y="5467"/>
                  </a:moveTo>
                  <a:lnTo>
                    <a:pt x="10540" y="5467"/>
                  </a:lnTo>
                  <a:lnTo>
                    <a:pt x="10540" y="2096"/>
                  </a:lnTo>
                  <a:lnTo>
                    <a:pt x="9834" y="1103"/>
                  </a:lnTo>
                  <a:lnTo>
                    <a:pt x="8658" y="441"/>
                  </a:lnTo>
                  <a:lnTo>
                    <a:pt x="7169" y="0"/>
                  </a:lnTo>
                  <a:lnTo>
                    <a:pt x="6176" y="1116"/>
                  </a:lnTo>
                  <a:lnTo>
                    <a:pt x="0" y="33086"/>
                  </a:lnTo>
                  <a:lnTo>
                    <a:pt x="148" y="78133"/>
                  </a:lnTo>
                  <a:lnTo>
                    <a:pt x="6763" y="121578"/>
                  </a:lnTo>
                  <a:lnTo>
                    <a:pt x="16890" y="157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00"/>
            <p:cNvSpPr/>
            <p:nvPr>
              <p:custDataLst>
                <p:tags r:id="rId15"/>
              </p:custDataLst>
            </p:nvPr>
          </p:nvSpPr>
          <p:spPr>
            <a:xfrm>
              <a:off x="4260850" y="2613879"/>
              <a:ext cx="120651" cy="40422"/>
            </a:xfrm>
            <a:custGeom>
              <a:avLst/>
              <a:gdLst/>
              <a:ahLst/>
              <a:cxnLst/>
              <a:rect l="0" t="0" r="0" b="0"/>
              <a:pathLst>
                <a:path w="120651" h="40422">
                  <a:moveTo>
                    <a:pt x="0" y="40421"/>
                  </a:moveTo>
                  <a:lnTo>
                    <a:pt x="0" y="40421"/>
                  </a:lnTo>
                  <a:lnTo>
                    <a:pt x="0" y="37050"/>
                  </a:lnTo>
                  <a:lnTo>
                    <a:pt x="10113" y="21470"/>
                  </a:lnTo>
                  <a:lnTo>
                    <a:pt x="20722" y="12478"/>
                  </a:lnTo>
                  <a:lnTo>
                    <a:pt x="34610" y="6130"/>
                  </a:lnTo>
                  <a:lnTo>
                    <a:pt x="66935" y="0"/>
                  </a:lnTo>
                  <a:lnTo>
                    <a:pt x="120650" y="23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01"/>
            <p:cNvSpPr/>
            <p:nvPr>
              <p:custDataLst>
                <p:tags r:id="rId16"/>
              </p:custDataLst>
            </p:nvPr>
          </p:nvSpPr>
          <p:spPr>
            <a:xfrm>
              <a:off x="4298950" y="27495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19050"/>
                  </a:moveTo>
                  <a:lnTo>
                    <a:pt x="0" y="19050"/>
                  </a:lnTo>
                  <a:lnTo>
                    <a:pt x="46055" y="412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02"/>
            <p:cNvSpPr/>
            <p:nvPr>
              <p:custDataLst>
                <p:tags r:id="rId17"/>
              </p:custDataLst>
            </p:nvPr>
          </p:nvSpPr>
          <p:spPr>
            <a:xfrm>
              <a:off x="4432300" y="2692478"/>
              <a:ext cx="44451" cy="90934"/>
            </a:xfrm>
            <a:custGeom>
              <a:avLst/>
              <a:gdLst/>
              <a:ahLst/>
              <a:cxnLst/>
              <a:rect l="0" t="0" r="0" b="0"/>
              <a:pathLst>
                <a:path w="44451" h="90934">
                  <a:moveTo>
                    <a:pt x="44450" y="6272"/>
                  </a:moveTo>
                  <a:lnTo>
                    <a:pt x="44450" y="6272"/>
                  </a:lnTo>
                  <a:lnTo>
                    <a:pt x="41079" y="2901"/>
                  </a:lnTo>
                  <a:lnTo>
                    <a:pt x="37542" y="1246"/>
                  </a:lnTo>
                  <a:lnTo>
                    <a:pt x="23251" y="0"/>
                  </a:lnTo>
                  <a:lnTo>
                    <a:pt x="19035" y="1838"/>
                  </a:lnTo>
                  <a:lnTo>
                    <a:pt x="10580" y="8767"/>
                  </a:lnTo>
                  <a:lnTo>
                    <a:pt x="8230" y="12790"/>
                  </a:lnTo>
                  <a:lnTo>
                    <a:pt x="7603" y="14851"/>
                  </a:lnTo>
                  <a:lnTo>
                    <a:pt x="7891" y="16930"/>
                  </a:lnTo>
                  <a:lnTo>
                    <a:pt x="10092" y="21122"/>
                  </a:lnTo>
                  <a:lnTo>
                    <a:pt x="36447" y="52770"/>
                  </a:lnTo>
                  <a:lnTo>
                    <a:pt x="42869" y="69784"/>
                  </a:lnTo>
                  <a:lnTo>
                    <a:pt x="41985" y="73308"/>
                  </a:lnTo>
                  <a:lnTo>
                    <a:pt x="37240" y="80986"/>
                  </a:lnTo>
                  <a:lnTo>
                    <a:pt x="26664" y="87221"/>
                  </a:lnTo>
                  <a:lnTo>
                    <a:pt x="14673" y="90933"/>
                  </a:lnTo>
                  <a:lnTo>
                    <a:pt x="0" y="88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703"/>
            <p:cNvSpPr/>
            <p:nvPr>
              <p:custDataLst>
                <p:tags r:id="rId18"/>
              </p:custDataLst>
            </p:nvPr>
          </p:nvSpPr>
          <p:spPr>
            <a:xfrm>
              <a:off x="4527550" y="3213100"/>
              <a:ext cx="222251" cy="63501"/>
            </a:xfrm>
            <a:custGeom>
              <a:avLst/>
              <a:gdLst/>
              <a:ahLst/>
              <a:cxnLst/>
              <a:rect l="0" t="0" r="0" b="0"/>
              <a:pathLst>
                <a:path w="222251" h="63501">
                  <a:moveTo>
                    <a:pt x="0" y="63500"/>
                  </a:moveTo>
                  <a:lnTo>
                    <a:pt x="0" y="63500"/>
                  </a:lnTo>
                  <a:lnTo>
                    <a:pt x="15915" y="54066"/>
                  </a:lnTo>
                  <a:lnTo>
                    <a:pt x="53029" y="44677"/>
                  </a:lnTo>
                  <a:lnTo>
                    <a:pt x="95910" y="36286"/>
                  </a:lnTo>
                  <a:lnTo>
                    <a:pt x="138014" y="26744"/>
                  </a:lnTo>
                  <a:lnTo>
                    <a:pt x="184816" y="14288"/>
                  </a:lnTo>
                  <a:lnTo>
                    <a:pt x="222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704"/>
            <p:cNvSpPr/>
            <p:nvPr>
              <p:custDataLst>
                <p:tags r:id="rId19"/>
              </p:custDataLst>
            </p:nvPr>
          </p:nvSpPr>
          <p:spPr>
            <a:xfrm>
              <a:off x="4668472" y="3130550"/>
              <a:ext cx="17829" cy="203201"/>
            </a:xfrm>
            <a:custGeom>
              <a:avLst/>
              <a:gdLst/>
              <a:ahLst/>
              <a:cxnLst/>
              <a:rect l="0" t="0" r="0" b="0"/>
              <a:pathLst>
                <a:path w="17829" h="203201">
                  <a:moveTo>
                    <a:pt x="17828" y="0"/>
                  </a:moveTo>
                  <a:lnTo>
                    <a:pt x="17828" y="0"/>
                  </a:lnTo>
                  <a:lnTo>
                    <a:pt x="8989" y="0"/>
                  </a:lnTo>
                  <a:lnTo>
                    <a:pt x="6996" y="1411"/>
                  </a:lnTo>
                  <a:lnTo>
                    <a:pt x="2901" y="6742"/>
                  </a:lnTo>
                  <a:lnTo>
                    <a:pt x="0" y="27790"/>
                  </a:lnTo>
                  <a:lnTo>
                    <a:pt x="5846" y="73649"/>
                  </a:lnTo>
                  <a:lnTo>
                    <a:pt x="9809" y="112839"/>
                  </a:lnTo>
                  <a:lnTo>
                    <a:pt x="17828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705"/>
            <p:cNvSpPr/>
            <p:nvPr>
              <p:custDataLst>
                <p:tags r:id="rId20"/>
              </p:custDataLst>
            </p:nvPr>
          </p:nvSpPr>
          <p:spPr>
            <a:xfrm>
              <a:off x="4539236" y="3365500"/>
              <a:ext cx="280415" cy="70770"/>
            </a:xfrm>
            <a:custGeom>
              <a:avLst/>
              <a:gdLst/>
              <a:ahLst/>
              <a:cxnLst/>
              <a:rect l="0" t="0" r="0" b="0"/>
              <a:pathLst>
                <a:path w="280415" h="70770">
                  <a:moveTo>
                    <a:pt x="26414" y="44450"/>
                  </a:moveTo>
                  <a:lnTo>
                    <a:pt x="26414" y="44450"/>
                  </a:lnTo>
                  <a:lnTo>
                    <a:pt x="552" y="68215"/>
                  </a:lnTo>
                  <a:lnTo>
                    <a:pt x="0" y="70171"/>
                  </a:lnTo>
                  <a:lnTo>
                    <a:pt x="1044" y="70769"/>
                  </a:lnTo>
                  <a:lnTo>
                    <a:pt x="44444" y="55598"/>
                  </a:lnTo>
                  <a:lnTo>
                    <a:pt x="84438" y="45480"/>
                  </a:lnTo>
                  <a:lnTo>
                    <a:pt x="126391" y="36916"/>
                  </a:lnTo>
                  <a:lnTo>
                    <a:pt x="162100" y="30283"/>
                  </a:lnTo>
                  <a:lnTo>
                    <a:pt x="199607" y="22631"/>
                  </a:lnTo>
                  <a:lnTo>
                    <a:pt x="239852" y="11095"/>
                  </a:lnTo>
                  <a:lnTo>
                    <a:pt x="28041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343"/>
          <p:cNvGrpSpPr/>
          <p:nvPr/>
        </p:nvGrpSpPr>
        <p:grpSpPr>
          <a:xfrm>
            <a:off x="3576379" y="3238500"/>
            <a:ext cx="208222" cy="189618"/>
            <a:chOff x="3576379" y="3238500"/>
            <a:chExt cx="208222" cy="189618"/>
          </a:xfrm>
        </p:grpSpPr>
        <p:sp>
          <p:nvSpPr>
            <p:cNvPr id="121" name="SMARTInkShape-1706"/>
            <p:cNvSpPr/>
            <p:nvPr>
              <p:custDataLst>
                <p:tags r:id="rId11"/>
              </p:custDataLst>
            </p:nvPr>
          </p:nvSpPr>
          <p:spPr>
            <a:xfrm>
              <a:off x="3576379" y="3238500"/>
              <a:ext cx="157422" cy="62356"/>
            </a:xfrm>
            <a:custGeom>
              <a:avLst/>
              <a:gdLst/>
              <a:ahLst/>
              <a:cxnLst/>
              <a:rect l="0" t="0" r="0" b="0"/>
              <a:pathLst>
                <a:path w="157422" h="62356">
                  <a:moveTo>
                    <a:pt x="36771" y="50800"/>
                  </a:moveTo>
                  <a:lnTo>
                    <a:pt x="36771" y="50800"/>
                  </a:lnTo>
                  <a:lnTo>
                    <a:pt x="33400" y="50800"/>
                  </a:lnTo>
                  <a:lnTo>
                    <a:pt x="29864" y="52682"/>
                  </a:lnTo>
                  <a:lnTo>
                    <a:pt x="18473" y="59638"/>
                  </a:lnTo>
                  <a:lnTo>
                    <a:pt x="10104" y="62355"/>
                  </a:lnTo>
                  <a:lnTo>
                    <a:pt x="7705" y="62031"/>
                  </a:lnTo>
                  <a:lnTo>
                    <a:pt x="3156" y="59790"/>
                  </a:lnTo>
                  <a:lnTo>
                    <a:pt x="1661" y="58204"/>
                  </a:lnTo>
                  <a:lnTo>
                    <a:pt x="0" y="54561"/>
                  </a:lnTo>
                  <a:lnTo>
                    <a:pt x="4003" y="32676"/>
                  </a:lnTo>
                  <a:lnTo>
                    <a:pt x="7626" y="22519"/>
                  </a:lnTo>
                  <a:lnTo>
                    <a:pt x="15351" y="13301"/>
                  </a:lnTo>
                  <a:lnTo>
                    <a:pt x="25134" y="5912"/>
                  </a:lnTo>
                  <a:lnTo>
                    <a:pt x="34186" y="2627"/>
                  </a:lnTo>
                  <a:lnTo>
                    <a:pt x="44794" y="4931"/>
                  </a:lnTo>
                  <a:lnTo>
                    <a:pt x="90328" y="28284"/>
                  </a:lnTo>
                  <a:lnTo>
                    <a:pt x="110887" y="30017"/>
                  </a:lnTo>
                  <a:lnTo>
                    <a:pt x="131191" y="24639"/>
                  </a:lnTo>
                  <a:lnTo>
                    <a:pt x="140119" y="20123"/>
                  </a:lnTo>
                  <a:lnTo>
                    <a:pt x="151667" y="10352"/>
                  </a:lnTo>
                  <a:lnTo>
                    <a:pt x="1574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707"/>
            <p:cNvSpPr/>
            <p:nvPr>
              <p:custDataLst>
                <p:tags r:id="rId12"/>
              </p:custDataLst>
            </p:nvPr>
          </p:nvSpPr>
          <p:spPr>
            <a:xfrm>
              <a:off x="3626551" y="3346450"/>
              <a:ext cx="158050" cy="81668"/>
            </a:xfrm>
            <a:custGeom>
              <a:avLst/>
              <a:gdLst/>
              <a:ahLst/>
              <a:cxnLst/>
              <a:rect l="0" t="0" r="0" b="0"/>
              <a:pathLst>
                <a:path w="158050" h="81668">
                  <a:moveTo>
                    <a:pt x="31049" y="76200"/>
                  </a:moveTo>
                  <a:lnTo>
                    <a:pt x="31049" y="76200"/>
                  </a:lnTo>
                  <a:lnTo>
                    <a:pt x="27678" y="79571"/>
                  </a:lnTo>
                  <a:lnTo>
                    <a:pt x="22260" y="81226"/>
                  </a:lnTo>
                  <a:lnTo>
                    <a:pt x="18839" y="81667"/>
                  </a:lnTo>
                  <a:lnTo>
                    <a:pt x="7284" y="78917"/>
                  </a:lnTo>
                  <a:lnTo>
                    <a:pt x="4622" y="77306"/>
                  </a:lnTo>
                  <a:lnTo>
                    <a:pt x="2848" y="75526"/>
                  </a:lnTo>
                  <a:lnTo>
                    <a:pt x="1665" y="73634"/>
                  </a:lnTo>
                  <a:lnTo>
                    <a:pt x="0" y="60858"/>
                  </a:lnTo>
                  <a:lnTo>
                    <a:pt x="6249" y="40296"/>
                  </a:lnTo>
                  <a:lnTo>
                    <a:pt x="13206" y="30139"/>
                  </a:lnTo>
                  <a:lnTo>
                    <a:pt x="17037" y="26443"/>
                  </a:lnTo>
                  <a:lnTo>
                    <a:pt x="26938" y="22336"/>
                  </a:lnTo>
                  <a:lnTo>
                    <a:pt x="37689" y="21216"/>
                  </a:lnTo>
                  <a:lnTo>
                    <a:pt x="51674" y="24552"/>
                  </a:lnTo>
                  <a:lnTo>
                    <a:pt x="65461" y="31420"/>
                  </a:lnTo>
                  <a:lnTo>
                    <a:pt x="88158" y="51201"/>
                  </a:lnTo>
                  <a:lnTo>
                    <a:pt x="97353" y="54506"/>
                  </a:lnTo>
                  <a:lnTo>
                    <a:pt x="102768" y="55387"/>
                  </a:lnTo>
                  <a:lnTo>
                    <a:pt x="107790" y="53858"/>
                  </a:lnTo>
                  <a:lnTo>
                    <a:pt x="143171" y="21162"/>
                  </a:lnTo>
                  <a:lnTo>
                    <a:pt x="1580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8" name="SMARTInkShape-Group344"/>
          <p:cNvGrpSpPr/>
          <p:nvPr/>
        </p:nvGrpSpPr>
        <p:grpSpPr>
          <a:xfrm>
            <a:off x="5102912" y="3150553"/>
            <a:ext cx="821639" cy="491754"/>
            <a:chOff x="5102912" y="3150553"/>
            <a:chExt cx="821639" cy="491754"/>
          </a:xfrm>
        </p:grpSpPr>
        <p:sp>
          <p:nvSpPr>
            <p:cNvPr id="124" name="SMARTInkShape-1708"/>
            <p:cNvSpPr/>
            <p:nvPr>
              <p:custDataLst>
                <p:tags r:id="rId7"/>
              </p:custDataLst>
            </p:nvPr>
          </p:nvSpPr>
          <p:spPr>
            <a:xfrm>
              <a:off x="5102912" y="3150553"/>
              <a:ext cx="377139" cy="256239"/>
            </a:xfrm>
            <a:custGeom>
              <a:avLst/>
              <a:gdLst/>
              <a:ahLst/>
              <a:cxnLst/>
              <a:rect l="0" t="0" r="0" b="0"/>
              <a:pathLst>
                <a:path w="377139" h="256239">
                  <a:moveTo>
                    <a:pt x="8838" y="30797"/>
                  </a:moveTo>
                  <a:lnTo>
                    <a:pt x="8838" y="30797"/>
                  </a:lnTo>
                  <a:lnTo>
                    <a:pt x="0" y="30797"/>
                  </a:lnTo>
                  <a:lnTo>
                    <a:pt x="11404" y="30091"/>
                  </a:lnTo>
                  <a:lnTo>
                    <a:pt x="48650" y="19966"/>
                  </a:lnTo>
                  <a:lnTo>
                    <a:pt x="94104" y="11698"/>
                  </a:lnTo>
                  <a:lnTo>
                    <a:pt x="131468" y="5382"/>
                  </a:lnTo>
                  <a:lnTo>
                    <a:pt x="164940" y="1863"/>
                  </a:lnTo>
                  <a:lnTo>
                    <a:pt x="200983" y="298"/>
                  </a:lnTo>
                  <a:lnTo>
                    <a:pt x="246857" y="0"/>
                  </a:lnTo>
                  <a:lnTo>
                    <a:pt x="276525" y="5601"/>
                  </a:lnTo>
                  <a:lnTo>
                    <a:pt x="292204" y="14660"/>
                  </a:lnTo>
                  <a:lnTo>
                    <a:pt x="295116" y="21450"/>
                  </a:lnTo>
                  <a:lnTo>
                    <a:pt x="292706" y="38402"/>
                  </a:lnTo>
                  <a:lnTo>
                    <a:pt x="282820" y="64408"/>
                  </a:lnTo>
                  <a:lnTo>
                    <a:pt x="253039" y="101433"/>
                  </a:lnTo>
                  <a:lnTo>
                    <a:pt x="205857" y="143323"/>
                  </a:lnTo>
                  <a:lnTo>
                    <a:pt x="160868" y="179122"/>
                  </a:lnTo>
                  <a:lnTo>
                    <a:pt x="117183" y="209036"/>
                  </a:lnTo>
                  <a:lnTo>
                    <a:pt x="85139" y="234526"/>
                  </a:lnTo>
                  <a:lnTo>
                    <a:pt x="73857" y="248735"/>
                  </a:lnTo>
                  <a:lnTo>
                    <a:pt x="74057" y="252289"/>
                  </a:lnTo>
                  <a:lnTo>
                    <a:pt x="77011" y="254658"/>
                  </a:lnTo>
                  <a:lnTo>
                    <a:pt x="81803" y="256238"/>
                  </a:lnTo>
                  <a:lnTo>
                    <a:pt x="126392" y="253703"/>
                  </a:lnTo>
                  <a:lnTo>
                    <a:pt x="173962" y="248381"/>
                  </a:lnTo>
                  <a:lnTo>
                    <a:pt x="214475" y="242335"/>
                  </a:lnTo>
                  <a:lnTo>
                    <a:pt x="247693" y="238173"/>
                  </a:lnTo>
                  <a:lnTo>
                    <a:pt x="283624" y="233972"/>
                  </a:lnTo>
                  <a:lnTo>
                    <a:pt x="377138" y="221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709"/>
            <p:cNvSpPr/>
            <p:nvPr>
              <p:custDataLst>
                <p:tags r:id="rId8"/>
              </p:custDataLst>
            </p:nvPr>
          </p:nvSpPr>
          <p:spPr>
            <a:xfrm>
              <a:off x="5541938" y="3346450"/>
              <a:ext cx="109563" cy="128191"/>
            </a:xfrm>
            <a:custGeom>
              <a:avLst/>
              <a:gdLst/>
              <a:ahLst/>
              <a:cxnLst/>
              <a:rect l="0" t="0" r="0" b="0"/>
              <a:pathLst>
                <a:path w="109563" h="128191">
                  <a:moveTo>
                    <a:pt x="103212" y="0"/>
                  </a:moveTo>
                  <a:lnTo>
                    <a:pt x="103212" y="0"/>
                  </a:lnTo>
                  <a:lnTo>
                    <a:pt x="108679" y="0"/>
                  </a:lnTo>
                  <a:lnTo>
                    <a:pt x="108973" y="705"/>
                  </a:lnTo>
                  <a:lnTo>
                    <a:pt x="109301" y="3371"/>
                  </a:lnTo>
                  <a:lnTo>
                    <a:pt x="103029" y="26745"/>
                  </a:lnTo>
                  <a:lnTo>
                    <a:pt x="80323" y="71447"/>
                  </a:lnTo>
                  <a:lnTo>
                    <a:pt x="53639" y="107978"/>
                  </a:lnTo>
                  <a:lnTo>
                    <a:pt x="33726" y="121756"/>
                  </a:lnTo>
                  <a:lnTo>
                    <a:pt x="20824" y="127727"/>
                  </a:lnTo>
                  <a:lnTo>
                    <a:pt x="15830" y="128190"/>
                  </a:lnTo>
                  <a:lnTo>
                    <a:pt x="11796" y="127088"/>
                  </a:lnTo>
                  <a:lnTo>
                    <a:pt x="8402" y="124942"/>
                  </a:lnTo>
                  <a:lnTo>
                    <a:pt x="2748" y="116913"/>
                  </a:lnTo>
                  <a:lnTo>
                    <a:pt x="253" y="111808"/>
                  </a:lnTo>
                  <a:lnTo>
                    <a:pt x="0" y="106994"/>
                  </a:lnTo>
                  <a:lnTo>
                    <a:pt x="3483" y="97883"/>
                  </a:lnTo>
                  <a:lnTo>
                    <a:pt x="6387" y="94888"/>
                  </a:lnTo>
                  <a:lnTo>
                    <a:pt x="13377" y="91561"/>
                  </a:lnTo>
                  <a:lnTo>
                    <a:pt x="25245" y="89688"/>
                  </a:lnTo>
                  <a:lnTo>
                    <a:pt x="44441" y="95876"/>
                  </a:lnTo>
                  <a:lnTo>
                    <a:pt x="89712" y="117152"/>
                  </a:lnTo>
                  <a:lnTo>
                    <a:pt x="10956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710"/>
            <p:cNvSpPr/>
            <p:nvPr>
              <p:custDataLst>
                <p:tags r:id="rId9"/>
              </p:custDataLst>
            </p:nvPr>
          </p:nvSpPr>
          <p:spPr>
            <a:xfrm>
              <a:off x="5651500" y="3359150"/>
              <a:ext cx="119768" cy="209551"/>
            </a:xfrm>
            <a:custGeom>
              <a:avLst/>
              <a:gdLst/>
              <a:ahLst/>
              <a:cxnLst/>
              <a:rect l="0" t="0" r="0" b="0"/>
              <a:pathLst>
                <a:path w="119768" h="209551">
                  <a:moveTo>
                    <a:pt x="114300" y="0"/>
                  </a:moveTo>
                  <a:lnTo>
                    <a:pt x="114300" y="0"/>
                  </a:lnTo>
                  <a:lnTo>
                    <a:pt x="119767" y="0"/>
                  </a:lnTo>
                  <a:lnTo>
                    <a:pt x="98961" y="37350"/>
                  </a:lnTo>
                  <a:lnTo>
                    <a:pt x="75679" y="80285"/>
                  </a:lnTo>
                  <a:lnTo>
                    <a:pt x="51402" y="121326"/>
                  </a:lnTo>
                  <a:lnTo>
                    <a:pt x="24504" y="164745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711"/>
            <p:cNvSpPr/>
            <p:nvPr>
              <p:custDataLst>
                <p:tags r:id="rId10"/>
              </p:custDataLst>
            </p:nvPr>
          </p:nvSpPr>
          <p:spPr>
            <a:xfrm>
              <a:off x="5746093" y="3530992"/>
              <a:ext cx="178458" cy="111315"/>
            </a:xfrm>
            <a:custGeom>
              <a:avLst/>
              <a:gdLst/>
              <a:ahLst/>
              <a:cxnLst/>
              <a:rect l="0" t="0" r="0" b="0"/>
              <a:pathLst>
                <a:path w="178458" h="111315">
                  <a:moveTo>
                    <a:pt x="7007" y="5958"/>
                  </a:moveTo>
                  <a:lnTo>
                    <a:pt x="7007" y="5958"/>
                  </a:lnTo>
                  <a:lnTo>
                    <a:pt x="918" y="5958"/>
                  </a:lnTo>
                  <a:lnTo>
                    <a:pt x="735" y="2587"/>
                  </a:lnTo>
                  <a:lnTo>
                    <a:pt x="2119" y="1594"/>
                  </a:lnTo>
                  <a:lnTo>
                    <a:pt x="14482" y="0"/>
                  </a:lnTo>
                  <a:lnTo>
                    <a:pt x="23029" y="488"/>
                  </a:lnTo>
                  <a:lnTo>
                    <a:pt x="33884" y="3056"/>
                  </a:lnTo>
                  <a:lnTo>
                    <a:pt x="42001" y="8431"/>
                  </a:lnTo>
                  <a:lnTo>
                    <a:pt x="45152" y="11840"/>
                  </a:lnTo>
                  <a:lnTo>
                    <a:pt x="46548" y="16229"/>
                  </a:lnTo>
                  <a:lnTo>
                    <a:pt x="46218" y="26751"/>
                  </a:lnTo>
                  <a:lnTo>
                    <a:pt x="38693" y="44575"/>
                  </a:lnTo>
                  <a:lnTo>
                    <a:pt x="6057" y="89230"/>
                  </a:lnTo>
                  <a:lnTo>
                    <a:pt x="0" y="98471"/>
                  </a:lnTo>
                  <a:lnTo>
                    <a:pt x="219" y="102206"/>
                  </a:lnTo>
                  <a:lnTo>
                    <a:pt x="2482" y="105401"/>
                  </a:lnTo>
                  <a:lnTo>
                    <a:pt x="6107" y="108237"/>
                  </a:lnTo>
                  <a:lnTo>
                    <a:pt x="17660" y="109506"/>
                  </a:lnTo>
                  <a:lnTo>
                    <a:pt x="54815" y="111314"/>
                  </a:lnTo>
                  <a:lnTo>
                    <a:pt x="97294" y="109768"/>
                  </a:lnTo>
                  <a:lnTo>
                    <a:pt x="141937" y="102925"/>
                  </a:lnTo>
                  <a:lnTo>
                    <a:pt x="178457" y="9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45"/>
          <p:cNvGrpSpPr/>
          <p:nvPr/>
        </p:nvGrpSpPr>
        <p:grpSpPr>
          <a:xfrm>
            <a:off x="6159500" y="3005884"/>
            <a:ext cx="688134" cy="562817"/>
            <a:chOff x="6159500" y="3005884"/>
            <a:chExt cx="688134" cy="562817"/>
          </a:xfrm>
        </p:grpSpPr>
        <p:sp>
          <p:nvSpPr>
            <p:cNvPr id="129" name="SMARTInkShape-1712"/>
            <p:cNvSpPr/>
            <p:nvPr>
              <p:custDataLst>
                <p:tags r:id="rId2"/>
              </p:custDataLst>
            </p:nvPr>
          </p:nvSpPr>
          <p:spPr>
            <a:xfrm>
              <a:off x="6159500" y="3005884"/>
              <a:ext cx="688134" cy="556851"/>
            </a:xfrm>
            <a:custGeom>
              <a:avLst/>
              <a:gdLst/>
              <a:ahLst/>
              <a:cxnLst/>
              <a:rect l="0" t="0" r="0" b="0"/>
              <a:pathLst>
                <a:path w="688134" h="556851">
                  <a:moveTo>
                    <a:pt x="0" y="410416"/>
                  </a:moveTo>
                  <a:lnTo>
                    <a:pt x="0" y="410416"/>
                  </a:lnTo>
                  <a:lnTo>
                    <a:pt x="8839" y="410416"/>
                  </a:lnTo>
                  <a:lnTo>
                    <a:pt x="12865" y="419823"/>
                  </a:lnTo>
                  <a:lnTo>
                    <a:pt x="27296" y="464690"/>
                  </a:lnTo>
                  <a:lnTo>
                    <a:pt x="39337" y="504235"/>
                  </a:lnTo>
                  <a:lnTo>
                    <a:pt x="60736" y="549030"/>
                  </a:lnTo>
                  <a:lnTo>
                    <a:pt x="63774" y="553625"/>
                  </a:lnTo>
                  <a:lnTo>
                    <a:pt x="66505" y="555983"/>
                  </a:lnTo>
                  <a:lnTo>
                    <a:pt x="69031" y="556850"/>
                  </a:lnTo>
                  <a:lnTo>
                    <a:pt x="71421" y="556722"/>
                  </a:lnTo>
                  <a:lnTo>
                    <a:pt x="78155" y="532945"/>
                  </a:lnTo>
                  <a:lnTo>
                    <a:pt x="81247" y="487878"/>
                  </a:lnTo>
                  <a:lnTo>
                    <a:pt x="81971" y="448842"/>
                  </a:lnTo>
                  <a:lnTo>
                    <a:pt x="82292" y="409149"/>
                  </a:lnTo>
                  <a:lnTo>
                    <a:pt x="82474" y="363003"/>
                  </a:lnTo>
                  <a:lnTo>
                    <a:pt x="81822" y="322520"/>
                  </a:lnTo>
                  <a:lnTo>
                    <a:pt x="78180" y="283713"/>
                  </a:lnTo>
                  <a:lnTo>
                    <a:pt x="74709" y="236438"/>
                  </a:lnTo>
                  <a:lnTo>
                    <a:pt x="67526" y="200823"/>
                  </a:lnTo>
                  <a:lnTo>
                    <a:pt x="58343" y="162048"/>
                  </a:lnTo>
                  <a:lnTo>
                    <a:pt x="45548" y="116920"/>
                  </a:lnTo>
                  <a:lnTo>
                    <a:pt x="33286" y="71879"/>
                  </a:lnTo>
                  <a:lnTo>
                    <a:pt x="34315" y="64046"/>
                  </a:lnTo>
                  <a:lnTo>
                    <a:pt x="35575" y="60970"/>
                  </a:lnTo>
                  <a:lnTo>
                    <a:pt x="46386" y="55669"/>
                  </a:lnTo>
                  <a:lnTo>
                    <a:pt x="82543" y="48709"/>
                  </a:lnTo>
                  <a:lnTo>
                    <a:pt x="128331" y="43678"/>
                  </a:lnTo>
                  <a:lnTo>
                    <a:pt x="171374" y="38424"/>
                  </a:lnTo>
                  <a:lnTo>
                    <a:pt x="202931" y="36947"/>
                  </a:lnTo>
                  <a:lnTo>
                    <a:pt x="235771" y="34409"/>
                  </a:lnTo>
                  <a:lnTo>
                    <a:pt x="269887" y="31635"/>
                  </a:lnTo>
                  <a:lnTo>
                    <a:pt x="306216" y="30403"/>
                  </a:lnTo>
                  <a:lnTo>
                    <a:pt x="345411" y="27973"/>
                  </a:lnTo>
                  <a:lnTo>
                    <a:pt x="384938" y="24541"/>
                  </a:lnTo>
                  <a:lnTo>
                    <a:pt x="421321" y="20664"/>
                  </a:lnTo>
                  <a:lnTo>
                    <a:pt x="458187" y="18471"/>
                  </a:lnTo>
                  <a:lnTo>
                    <a:pt x="495033" y="16790"/>
                  </a:lnTo>
                  <a:lnTo>
                    <a:pt x="530224" y="13692"/>
                  </a:lnTo>
                  <a:lnTo>
                    <a:pt x="575028" y="11351"/>
                  </a:lnTo>
                  <a:lnTo>
                    <a:pt x="615114" y="7287"/>
                  </a:lnTo>
                  <a:lnTo>
                    <a:pt x="653802" y="1614"/>
                  </a:lnTo>
                  <a:lnTo>
                    <a:pt x="686124" y="1330"/>
                  </a:lnTo>
                  <a:lnTo>
                    <a:pt x="688133" y="109"/>
                  </a:lnTo>
                  <a:lnTo>
                    <a:pt x="688061" y="0"/>
                  </a:lnTo>
                  <a:lnTo>
                    <a:pt x="681923" y="3218"/>
                  </a:lnTo>
                  <a:lnTo>
                    <a:pt x="673100" y="10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13"/>
            <p:cNvSpPr/>
            <p:nvPr>
              <p:custDataLst>
                <p:tags r:id="rId3"/>
              </p:custDataLst>
            </p:nvPr>
          </p:nvSpPr>
          <p:spPr>
            <a:xfrm>
              <a:off x="6440593" y="3182495"/>
              <a:ext cx="82570" cy="188324"/>
            </a:xfrm>
            <a:custGeom>
              <a:avLst/>
              <a:gdLst/>
              <a:ahLst/>
              <a:cxnLst/>
              <a:rect l="0" t="0" r="0" b="0"/>
              <a:pathLst>
                <a:path w="82570" h="188324">
                  <a:moveTo>
                    <a:pt x="61807" y="11555"/>
                  </a:moveTo>
                  <a:lnTo>
                    <a:pt x="61807" y="11555"/>
                  </a:lnTo>
                  <a:lnTo>
                    <a:pt x="61807" y="8184"/>
                  </a:lnTo>
                  <a:lnTo>
                    <a:pt x="59925" y="4648"/>
                  </a:lnTo>
                  <a:lnTo>
                    <a:pt x="58436" y="2717"/>
                  </a:lnTo>
                  <a:lnTo>
                    <a:pt x="54900" y="571"/>
                  </a:lnTo>
                  <a:lnTo>
                    <a:pt x="52968" y="0"/>
                  </a:lnTo>
                  <a:lnTo>
                    <a:pt x="47060" y="1245"/>
                  </a:lnTo>
                  <a:lnTo>
                    <a:pt x="28399" y="11165"/>
                  </a:lnTo>
                  <a:lnTo>
                    <a:pt x="13886" y="22650"/>
                  </a:lnTo>
                  <a:lnTo>
                    <a:pt x="4020" y="41732"/>
                  </a:lnTo>
                  <a:lnTo>
                    <a:pt x="0" y="61889"/>
                  </a:lnTo>
                  <a:lnTo>
                    <a:pt x="847" y="66983"/>
                  </a:lnTo>
                  <a:lnTo>
                    <a:pt x="16132" y="89480"/>
                  </a:lnTo>
                  <a:lnTo>
                    <a:pt x="60813" y="133703"/>
                  </a:lnTo>
                  <a:lnTo>
                    <a:pt x="81309" y="160781"/>
                  </a:lnTo>
                  <a:lnTo>
                    <a:pt x="82569" y="165367"/>
                  </a:lnTo>
                  <a:lnTo>
                    <a:pt x="82089" y="174225"/>
                  </a:lnTo>
                  <a:lnTo>
                    <a:pt x="79562" y="177857"/>
                  </a:lnTo>
                  <a:lnTo>
                    <a:pt x="71109" y="183774"/>
                  </a:lnTo>
                  <a:lnTo>
                    <a:pt x="54450" y="187701"/>
                  </a:lnTo>
                  <a:lnTo>
                    <a:pt x="31975" y="188323"/>
                  </a:lnTo>
                  <a:lnTo>
                    <a:pt x="29219" y="187256"/>
                  </a:lnTo>
                  <a:lnTo>
                    <a:pt x="27382" y="185839"/>
                  </a:lnTo>
                  <a:lnTo>
                    <a:pt x="30057" y="157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14"/>
            <p:cNvSpPr/>
            <p:nvPr>
              <p:custDataLst>
                <p:tags r:id="rId4"/>
              </p:custDataLst>
            </p:nvPr>
          </p:nvSpPr>
          <p:spPr>
            <a:xfrm>
              <a:off x="6554082" y="3089380"/>
              <a:ext cx="119769" cy="84865"/>
            </a:xfrm>
            <a:custGeom>
              <a:avLst/>
              <a:gdLst/>
              <a:ahLst/>
              <a:cxnLst/>
              <a:rect l="0" t="0" r="0" b="0"/>
              <a:pathLst>
                <a:path w="119769" h="84865">
                  <a:moveTo>
                    <a:pt x="5468" y="9420"/>
                  </a:moveTo>
                  <a:lnTo>
                    <a:pt x="5468" y="9420"/>
                  </a:lnTo>
                  <a:lnTo>
                    <a:pt x="2097" y="9420"/>
                  </a:lnTo>
                  <a:lnTo>
                    <a:pt x="1104" y="8714"/>
                  </a:lnTo>
                  <a:lnTo>
                    <a:pt x="441" y="7539"/>
                  </a:lnTo>
                  <a:lnTo>
                    <a:pt x="0" y="6049"/>
                  </a:lnTo>
                  <a:lnTo>
                    <a:pt x="412" y="4350"/>
                  </a:lnTo>
                  <a:lnTo>
                    <a:pt x="2750" y="582"/>
                  </a:lnTo>
                  <a:lnTo>
                    <a:pt x="5067" y="0"/>
                  </a:lnTo>
                  <a:lnTo>
                    <a:pt x="26277" y="5897"/>
                  </a:lnTo>
                  <a:lnTo>
                    <a:pt x="40718" y="15118"/>
                  </a:lnTo>
                  <a:lnTo>
                    <a:pt x="47710" y="26534"/>
                  </a:lnTo>
                  <a:lnTo>
                    <a:pt x="50563" y="33529"/>
                  </a:lnTo>
                  <a:lnTo>
                    <a:pt x="51054" y="39604"/>
                  </a:lnTo>
                  <a:lnTo>
                    <a:pt x="45707" y="54896"/>
                  </a:lnTo>
                  <a:lnTo>
                    <a:pt x="35341" y="72704"/>
                  </a:lnTo>
                  <a:lnTo>
                    <a:pt x="28622" y="79880"/>
                  </a:lnTo>
                  <a:lnTo>
                    <a:pt x="19683" y="84864"/>
                  </a:lnTo>
                  <a:lnTo>
                    <a:pt x="48187" y="80086"/>
                  </a:lnTo>
                  <a:lnTo>
                    <a:pt x="88068" y="79431"/>
                  </a:lnTo>
                  <a:lnTo>
                    <a:pt x="119768" y="79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15"/>
            <p:cNvSpPr/>
            <p:nvPr>
              <p:custDataLst>
                <p:tags r:id="rId5"/>
              </p:custDataLst>
            </p:nvPr>
          </p:nvSpPr>
          <p:spPr>
            <a:xfrm>
              <a:off x="6527800" y="3276600"/>
              <a:ext cx="189618" cy="292101"/>
            </a:xfrm>
            <a:custGeom>
              <a:avLst/>
              <a:gdLst/>
              <a:ahLst/>
              <a:cxnLst/>
              <a:rect l="0" t="0" r="0" b="0"/>
              <a:pathLst>
                <a:path w="189618" h="292101">
                  <a:moveTo>
                    <a:pt x="184150" y="0"/>
                  </a:moveTo>
                  <a:lnTo>
                    <a:pt x="184150" y="0"/>
                  </a:lnTo>
                  <a:lnTo>
                    <a:pt x="189617" y="0"/>
                  </a:lnTo>
                  <a:lnTo>
                    <a:pt x="177500" y="28848"/>
                  </a:lnTo>
                  <a:lnTo>
                    <a:pt x="152550" y="71785"/>
                  </a:lnTo>
                  <a:lnTo>
                    <a:pt x="125033" y="114032"/>
                  </a:lnTo>
                  <a:lnTo>
                    <a:pt x="92385" y="158151"/>
                  </a:lnTo>
                  <a:lnTo>
                    <a:pt x="61119" y="201170"/>
                  </a:lnTo>
                  <a:lnTo>
                    <a:pt x="31436" y="244735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16"/>
            <p:cNvSpPr/>
            <p:nvPr>
              <p:custDataLst>
                <p:tags r:id="rId6"/>
              </p:custDataLst>
            </p:nvPr>
          </p:nvSpPr>
          <p:spPr>
            <a:xfrm>
              <a:off x="6662117" y="3456949"/>
              <a:ext cx="106984" cy="99052"/>
            </a:xfrm>
            <a:custGeom>
              <a:avLst/>
              <a:gdLst/>
              <a:ahLst/>
              <a:cxnLst/>
              <a:rect l="0" t="0" r="0" b="0"/>
              <a:pathLst>
                <a:path w="106984" h="99052">
                  <a:moveTo>
                    <a:pt x="18083" y="10151"/>
                  </a:moveTo>
                  <a:lnTo>
                    <a:pt x="18083" y="10151"/>
                  </a:lnTo>
                  <a:lnTo>
                    <a:pt x="18082" y="13522"/>
                  </a:lnTo>
                  <a:lnTo>
                    <a:pt x="8623" y="56390"/>
                  </a:lnTo>
                  <a:lnTo>
                    <a:pt x="0" y="96313"/>
                  </a:lnTo>
                  <a:lnTo>
                    <a:pt x="2690" y="91498"/>
                  </a:lnTo>
                  <a:lnTo>
                    <a:pt x="22823" y="49353"/>
                  </a:lnTo>
                  <a:lnTo>
                    <a:pt x="48576" y="10357"/>
                  </a:lnTo>
                  <a:lnTo>
                    <a:pt x="57740" y="3187"/>
                  </a:lnTo>
                  <a:lnTo>
                    <a:pt x="66518" y="0"/>
                  </a:lnTo>
                  <a:lnTo>
                    <a:pt x="82764" y="1577"/>
                  </a:lnTo>
                  <a:lnTo>
                    <a:pt x="91045" y="6576"/>
                  </a:lnTo>
                  <a:lnTo>
                    <a:pt x="94240" y="9884"/>
                  </a:lnTo>
                  <a:lnTo>
                    <a:pt x="102110" y="31395"/>
                  </a:lnTo>
                  <a:lnTo>
                    <a:pt x="105314" y="68152"/>
                  </a:lnTo>
                  <a:lnTo>
                    <a:pt x="106983" y="990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1882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346"/>
          <p:cNvGrpSpPr/>
          <p:nvPr/>
        </p:nvGrpSpPr>
        <p:grpSpPr>
          <a:xfrm>
            <a:off x="804482" y="598306"/>
            <a:ext cx="884619" cy="496849"/>
            <a:chOff x="804482" y="598306"/>
            <a:chExt cx="884619" cy="496849"/>
          </a:xfrm>
        </p:grpSpPr>
        <p:sp>
          <p:nvSpPr>
            <p:cNvPr id="2" name="SMARTInkShape-1717"/>
            <p:cNvSpPr/>
            <p:nvPr>
              <p:custDataLst>
                <p:tags r:id="rId140"/>
              </p:custDataLst>
            </p:nvPr>
          </p:nvSpPr>
          <p:spPr>
            <a:xfrm>
              <a:off x="1671194" y="901700"/>
              <a:ext cx="17907" cy="27889"/>
            </a:xfrm>
            <a:custGeom>
              <a:avLst/>
              <a:gdLst/>
              <a:ahLst/>
              <a:cxnLst/>
              <a:rect l="0" t="0" r="0" b="0"/>
              <a:pathLst>
                <a:path w="17907" h="27889">
                  <a:moveTo>
                    <a:pt x="11556" y="19050"/>
                  </a:moveTo>
                  <a:lnTo>
                    <a:pt x="11556" y="19050"/>
                  </a:lnTo>
                  <a:lnTo>
                    <a:pt x="2718" y="27888"/>
                  </a:lnTo>
                  <a:lnTo>
                    <a:pt x="1430" y="27764"/>
                  </a:lnTo>
                  <a:lnTo>
                    <a:pt x="572" y="26271"/>
                  </a:lnTo>
                  <a:lnTo>
                    <a:pt x="0" y="23864"/>
                  </a:lnTo>
                  <a:lnTo>
                    <a:pt x="179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718"/>
            <p:cNvSpPr/>
            <p:nvPr>
              <p:custDataLst>
                <p:tags r:id="rId141"/>
              </p:custDataLst>
            </p:nvPr>
          </p:nvSpPr>
          <p:spPr>
            <a:xfrm>
              <a:off x="1663700" y="796442"/>
              <a:ext cx="6351" cy="16359"/>
            </a:xfrm>
            <a:custGeom>
              <a:avLst/>
              <a:gdLst/>
              <a:ahLst/>
              <a:cxnLst/>
              <a:rect l="0" t="0" r="0" b="0"/>
              <a:pathLst>
                <a:path w="6351" h="1635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4364" y="0"/>
                  </a:lnTo>
                  <a:lnTo>
                    <a:pt x="5026" y="513"/>
                  </a:lnTo>
                  <a:lnTo>
                    <a:pt x="6088" y="3037"/>
                  </a:lnTo>
                  <a:lnTo>
                    <a:pt x="6350" y="16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719"/>
            <p:cNvSpPr/>
            <p:nvPr>
              <p:custDataLst>
                <p:tags r:id="rId142"/>
              </p:custDataLst>
            </p:nvPr>
          </p:nvSpPr>
          <p:spPr>
            <a:xfrm>
              <a:off x="1078596" y="1041400"/>
              <a:ext cx="413655" cy="53755"/>
            </a:xfrm>
            <a:custGeom>
              <a:avLst/>
              <a:gdLst/>
              <a:ahLst/>
              <a:cxnLst/>
              <a:rect l="0" t="0" r="0" b="0"/>
              <a:pathLst>
                <a:path w="413655" h="53755">
                  <a:moveTo>
                    <a:pt x="45354" y="31750"/>
                  </a:moveTo>
                  <a:lnTo>
                    <a:pt x="45354" y="31750"/>
                  </a:lnTo>
                  <a:lnTo>
                    <a:pt x="606" y="49394"/>
                  </a:lnTo>
                  <a:lnTo>
                    <a:pt x="0" y="50569"/>
                  </a:lnTo>
                  <a:lnTo>
                    <a:pt x="1007" y="52057"/>
                  </a:lnTo>
                  <a:lnTo>
                    <a:pt x="3089" y="53754"/>
                  </a:lnTo>
                  <a:lnTo>
                    <a:pt x="46988" y="47046"/>
                  </a:lnTo>
                  <a:lnTo>
                    <a:pt x="94365" y="39653"/>
                  </a:lnTo>
                  <a:lnTo>
                    <a:pt x="129931" y="32675"/>
                  </a:lnTo>
                  <a:lnTo>
                    <a:pt x="175541" y="27556"/>
                  </a:lnTo>
                  <a:lnTo>
                    <a:pt x="210224" y="24477"/>
                  </a:lnTo>
                  <a:lnTo>
                    <a:pt x="245630" y="20756"/>
                  </a:lnTo>
                  <a:lnTo>
                    <a:pt x="288923" y="14695"/>
                  </a:lnTo>
                  <a:lnTo>
                    <a:pt x="325292" y="10529"/>
                  </a:lnTo>
                  <a:lnTo>
                    <a:pt x="361212" y="6326"/>
                  </a:lnTo>
                  <a:lnTo>
                    <a:pt x="4136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720"/>
            <p:cNvSpPr/>
            <p:nvPr>
              <p:custDataLst>
                <p:tags r:id="rId143"/>
              </p:custDataLst>
            </p:nvPr>
          </p:nvSpPr>
          <p:spPr>
            <a:xfrm>
              <a:off x="903629" y="996950"/>
              <a:ext cx="633072" cy="56889"/>
            </a:xfrm>
            <a:custGeom>
              <a:avLst/>
              <a:gdLst/>
              <a:ahLst/>
              <a:cxnLst/>
              <a:rect l="0" t="0" r="0" b="0"/>
              <a:pathLst>
                <a:path w="633072" h="56889">
                  <a:moveTo>
                    <a:pt x="29821" y="50800"/>
                  </a:moveTo>
                  <a:lnTo>
                    <a:pt x="29821" y="50800"/>
                  </a:lnTo>
                  <a:lnTo>
                    <a:pt x="0" y="56888"/>
                  </a:lnTo>
                  <a:lnTo>
                    <a:pt x="36625" y="45182"/>
                  </a:lnTo>
                  <a:lnTo>
                    <a:pt x="83813" y="38317"/>
                  </a:lnTo>
                  <a:lnTo>
                    <a:pt x="121551" y="33963"/>
                  </a:lnTo>
                  <a:lnTo>
                    <a:pt x="167302" y="27545"/>
                  </a:lnTo>
                  <a:lnTo>
                    <a:pt x="211824" y="21881"/>
                  </a:lnTo>
                  <a:lnTo>
                    <a:pt x="257001" y="19183"/>
                  </a:lnTo>
                  <a:lnTo>
                    <a:pt x="289305" y="16052"/>
                  </a:lnTo>
                  <a:lnTo>
                    <a:pt x="322477" y="14190"/>
                  </a:lnTo>
                  <a:lnTo>
                    <a:pt x="355329" y="13362"/>
                  </a:lnTo>
                  <a:lnTo>
                    <a:pt x="402297" y="12191"/>
                  </a:lnTo>
                  <a:lnTo>
                    <a:pt x="435020" y="9416"/>
                  </a:lnTo>
                  <a:lnTo>
                    <a:pt x="478433" y="7258"/>
                  </a:lnTo>
                  <a:lnTo>
                    <a:pt x="518108" y="6619"/>
                  </a:lnTo>
                  <a:lnTo>
                    <a:pt x="562123" y="2039"/>
                  </a:lnTo>
                  <a:lnTo>
                    <a:pt x="6330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721"/>
            <p:cNvSpPr/>
            <p:nvPr>
              <p:custDataLst>
                <p:tags r:id="rId144"/>
              </p:custDataLst>
            </p:nvPr>
          </p:nvSpPr>
          <p:spPr>
            <a:xfrm>
              <a:off x="1320800" y="781452"/>
              <a:ext cx="152401" cy="108489"/>
            </a:xfrm>
            <a:custGeom>
              <a:avLst/>
              <a:gdLst/>
              <a:ahLst/>
              <a:cxnLst/>
              <a:rect l="0" t="0" r="0" b="0"/>
              <a:pathLst>
                <a:path w="152401" h="108489">
                  <a:moveTo>
                    <a:pt x="0" y="24998"/>
                  </a:moveTo>
                  <a:lnTo>
                    <a:pt x="0" y="24998"/>
                  </a:lnTo>
                  <a:lnTo>
                    <a:pt x="0" y="12789"/>
                  </a:lnTo>
                  <a:lnTo>
                    <a:pt x="705" y="10508"/>
                  </a:lnTo>
                  <a:lnTo>
                    <a:pt x="1881" y="8988"/>
                  </a:lnTo>
                  <a:lnTo>
                    <a:pt x="3371" y="7975"/>
                  </a:lnTo>
                  <a:lnTo>
                    <a:pt x="4364" y="8005"/>
                  </a:lnTo>
                  <a:lnTo>
                    <a:pt x="5026" y="8730"/>
                  </a:lnTo>
                  <a:lnTo>
                    <a:pt x="16424" y="49722"/>
                  </a:lnTo>
                  <a:lnTo>
                    <a:pt x="18819" y="97091"/>
                  </a:lnTo>
                  <a:lnTo>
                    <a:pt x="19004" y="108488"/>
                  </a:lnTo>
                  <a:lnTo>
                    <a:pt x="20928" y="83764"/>
                  </a:lnTo>
                  <a:lnTo>
                    <a:pt x="30586" y="38668"/>
                  </a:lnTo>
                  <a:lnTo>
                    <a:pt x="42346" y="7304"/>
                  </a:lnTo>
                  <a:lnTo>
                    <a:pt x="44458" y="6146"/>
                  </a:lnTo>
                  <a:lnTo>
                    <a:pt x="47278" y="6786"/>
                  </a:lnTo>
                  <a:lnTo>
                    <a:pt x="50568" y="8623"/>
                  </a:lnTo>
                  <a:lnTo>
                    <a:pt x="52762" y="11259"/>
                  </a:lnTo>
                  <a:lnTo>
                    <a:pt x="58165" y="31273"/>
                  </a:lnTo>
                  <a:lnTo>
                    <a:pt x="69053" y="76697"/>
                  </a:lnTo>
                  <a:lnTo>
                    <a:pt x="69319" y="77103"/>
                  </a:lnTo>
                  <a:lnTo>
                    <a:pt x="93606" y="33758"/>
                  </a:lnTo>
                  <a:lnTo>
                    <a:pt x="105973" y="13012"/>
                  </a:lnTo>
                  <a:lnTo>
                    <a:pt x="116244" y="3678"/>
                  </a:lnTo>
                  <a:lnTo>
                    <a:pt x="121946" y="202"/>
                  </a:lnTo>
                  <a:lnTo>
                    <a:pt x="127158" y="0"/>
                  </a:lnTo>
                  <a:lnTo>
                    <a:pt x="132044" y="1983"/>
                  </a:lnTo>
                  <a:lnTo>
                    <a:pt x="140531" y="9125"/>
                  </a:lnTo>
                  <a:lnTo>
                    <a:pt x="146655" y="17002"/>
                  </a:lnTo>
                  <a:lnTo>
                    <a:pt x="151643" y="59745"/>
                  </a:lnTo>
                  <a:lnTo>
                    <a:pt x="152400" y="107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722"/>
            <p:cNvSpPr/>
            <p:nvPr>
              <p:custDataLst>
                <p:tags r:id="rId145"/>
              </p:custDataLst>
            </p:nvPr>
          </p:nvSpPr>
          <p:spPr>
            <a:xfrm>
              <a:off x="1149618" y="598306"/>
              <a:ext cx="107683" cy="315827"/>
            </a:xfrm>
            <a:custGeom>
              <a:avLst/>
              <a:gdLst/>
              <a:ahLst/>
              <a:cxnLst/>
              <a:rect l="0" t="0" r="0" b="0"/>
              <a:pathLst>
                <a:path w="107683" h="315827">
                  <a:moveTo>
                    <a:pt x="18782" y="17644"/>
                  </a:moveTo>
                  <a:lnTo>
                    <a:pt x="18782" y="17644"/>
                  </a:lnTo>
                  <a:lnTo>
                    <a:pt x="18782" y="3338"/>
                  </a:lnTo>
                  <a:lnTo>
                    <a:pt x="18076" y="1757"/>
                  </a:lnTo>
                  <a:lnTo>
                    <a:pt x="16900" y="703"/>
                  </a:lnTo>
                  <a:lnTo>
                    <a:pt x="15411" y="0"/>
                  </a:lnTo>
                  <a:lnTo>
                    <a:pt x="13712" y="2353"/>
                  </a:lnTo>
                  <a:lnTo>
                    <a:pt x="8656" y="19150"/>
                  </a:lnTo>
                  <a:lnTo>
                    <a:pt x="6590" y="59517"/>
                  </a:lnTo>
                  <a:lnTo>
                    <a:pt x="8114" y="105780"/>
                  </a:lnTo>
                  <a:lnTo>
                    <a:pt x="11153" y="152649"/>
                  </a:lnTo>
                  <a:lnTo>
                    <a:pt x="10171" y="192877"/>
                  </a:lnTo>
                  <a:lnTo>
                    <a:pt x="6890" y="238917"/>
                  </a:lnTo>
                  <a:lnTo>
                    <a:pt x="4307" y="284424"/>
                  </a:lnTo>
                  <a:lnTo>
                    <a:pt x="134" y="315692"/>
                  </a:lnTo>
                  <a:lnTo>
                    <a:pt x="0" y="315826"/>
                  </a:lnTo>
                  <a:lnTo>
                    <a:pt x="8594" y="273975"/>
                  </a:lnTo>
                  <a:lnTo>
                    <a:pt x="21813" y="232881"/>
                  </a:lnTo>
                  <a:lnTo>
                    <a:pt x="33164" y="211946"/>
                  </a:lnTo>
                  <a:lnTo>
                    <a:pt x="38815" y="206306"/>
                  </a:lnTo>
                  <a:lnTo>
                    <a:pt x="42015" y="205507"/>
                  </a:lnTo>
                  <a:lnTo>
                    <a:pt x="49334" y="206502"/>
                  </a:lnTo>
                  <a:lnTo>
                    <a:pt x="64758" y="221141"/>
                  </a:lnTo>
                  <a:lnTo>
                    <a:pt x="83864" y="248419"/>
                  </a:lnTo>
                  <a:lnTo>
                    <a:pt x="107682" y="303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723"/>
            <p:cNvSpPr/>
            <p:nvPr>
              <p:custDataLst>
                <p:tags r:id="rId146"/>
              </p:custDataLst>
            </p:nvPr>
          </p:nvSpPr>
          <p:spPr>
            <a:xfrm>
              <a:off x="804482" y="609600"/>
              <a:ext cx="275019" cy="105259"/>
            </a:xfrm>
            <a:custGeom>
              <a:avLst/>
              <a:gdLst/>
              <a:ahLst/>
              <a:cxnLst/>
              <a:rect l="0" t="0" r="0" b="0"/>
              <a:pathLst>
                <a:path w="275019" h="105259">
                  <a:moveTo>
                    <a:pt x="21018" y="101600"/>
                  </a:moveTo>
                  <a:lnTo>
                    <a:pt x="21018" y="101600"/>
                  </a:lnTo>
                  <a:lnTo>
                    <a:pt x="10905" y="104971"/>
                  </a:lnTo>
                  <a:lnTo>
                    <a:pt x="7220" y="105258"/>
                  </a:lnTo>
                  <a:lnTo>
                    <a:pt x="1245" y="103696"/>
                  </a:lnTo>
                  <a:lnTo>
                    <a:pt x="75" y="102292"/>
                  </a:lnTo>
                  <a:lnTo>
                    <a:pt x="0" y="100650"/>
                  </a:lnTo>
                  <a:lnTo>
                    <a:pt x="656" y="98850"/>
                  </a:lnTo>
                  <a:lnTo>
                    <a:pt x="22693" y="85822"/>
                  </a:lnTo>
                  <a:lnTo>
                    <a:pt x="67108" y="68861"/>
                  </a:lnTo>
                  <a:lnTo>
                    <a:pt x="102957" y="54975"/>
                  </a:lnTo>
                  <a:lnTo>
                    <a:pt x="148229" y="37456"/>
                  </a:lnTo>
                  <a:lnTo>
                    <a:pt x="190863" y="18348"/>
                  </a:lnTo>
                  <a:lnTo>
                    <a:pt x="2750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724"/>
            <p:cNvSpPr/>
            <p:nvPr>
              <p:custDataLst>
                <p:tags r:id="rId147"/>
              </p:custDataLst>
            </p:nvPr>
          </p:nvSpPr>
          <p:spPr>
            <a:xfrm>
              <a:off x="940944" y="629533"/>
              <a:ext cx="29694" cy="304733"/>
            </a:xfrm>
            <a:custGeom>
              <a:avLst/>
              <a:gdLst/>
              <a:ahLst/>
              <a:cxnLst/>
              <a:rect l="0" t="0" r="0" b="0"/>
              <a:pathLst>
                <a:path w="29694" h="304733">
                  <a:moveTo>
                    <a:pt x="11556" y="5467"/>
                  </a:moveTo>
                  <a:lnTo>
                    <a:pt x="11556" y="5467"/>
                  </a:lnTo>
                  <a:lnTo>
                    <a:pt x="8185" y="2096"/>
                  </a:lnTo>
                  <a:lnTo>
                    <a:pt x="4648" y="441"/>
                  </a:lnTo>
                  <a:lnTo>
                    <a:pt x="2718" y="0"/>
                  </a:lnTo>
                  <a:lnTo>
                    <a:pt x="1430" y="411"/>
                  </a:lnTo>
                  <a:lnTo>
                    <a:pt x="572" y="1391"/>
                  </a:lnTo>
                  <a:lnTo>
                    <a:pt x="0" y="2749"/>
                  </a:lnTo>
                  <a:lnTo>
                    <a:pt x="888" y="41528"/>
                  </a:lnTo>
                  <a:lnTo>
                    <a:pt x="7724" y="88869"/>
                  </a:lnTo>
                  <a:lnTo>
                    <a:pt x="10421" y="133111"/>
                  </a:lnTo>
                  <a:lnTo>
                    <a:pt x="16401" y="176103"/>
                  </a:lnTo>
                  <a:lnTo>
                    <a:pt x="22495" y="221703"/>
                  </a:lnTo>
                  <a:lnTo>
                    <a:pt x="23908" y="262042"/>
                  </a:lnTo>
                  <a:lnTo>
                    <a:pt x="29693" y="304732"/>
                  </a:lnTo>
                  <a:lnTo>
                    <a:pt x="29292" y="304461"/>
                  </a:lnTo>
                  <a:lnTo>
                    <a:pt x="24256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SMARTInkShape-Group347"/>
          <p:cNvGrpSpPr/>
          <p:nvPr/>
        </p:nvGrpSpPr>
        <p:grpSpPr>
          <a:xfrm>
            <a:off x="2148531" y="680021"/>
            <a:ext cx="518470" cy="369551"/>
            <a:chOff x="2148531" y="680021"/>
            <a:chExt cx="518470" cy="369551"/>
          </a:xfrm>
        </p:grpSpPr>
        <p:sp>
          <p:nvSpPr>
            <p:cNvPr id="11" name="SMARTInkShape-1725"/>
            <p:cNvSpPr/>
            <p:nvPr>
              <p:custDataLst>
                <p:tags r:id="rId135"/>
              </p:custDataLst>
            </p:nvPr>
          </p:nvSpPr>
          <p:spPr>
            <a:xfrm>
              <a:off x="2530580" y="863600"/>
              <a:ext cx="136421" cy="57151"/>
            </a:xfrm>
            <a:custGeom>
              <a:avLst/>
              <a:gdLst/>
              <a:ahLst/>
              <a:cxnLst/>
              <a:rect l="0" t="0" r="0" b="0"/>
              <a:pathLst>
                <a:path w="136421" h="57151">
                  <a:moveTo>
                    <a:pt x="9420" y="57150"/>
                  </a:moveTo>
                  <a:lnTo>
                    <a:pt x="9420" y="57150"/>
                  </a:lnTo>
                  <a:lnTo>
                    <a:pt x="581" y="57150"/>
                  </a:lnTo>
                  <a:lnTo>
                    <a:pt x="0" y="56444"/>
                  </a:lnTo>
                  <a:lnTo>
                    <a:pt x="318" y="55269"/>
                  </a:lnTo>
                  <a:lnTo>
                    <a:pt x="1235" y="53779"/>
                  </a:lnTo>
                  <a:lnTo>
                    <a:pt x="9268" y="48312"/>
                  </a:lnTo>
                  <a:lnTo>
                    <a:pt x="51333" y="36169"/>
                  </a:lnTo>
                  <a:lnTo>
                    <a:pt x="92655" y="21043"/>
                  </a:lnTo>
                  <a:lnTo>
                    <a:pt x="1364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726"/>
            <p:cNvSpPr/>
            <p:nvPr>
              <p:custDataLst>
                <p:tags r:id="rId136"/>
              </p:custDataLst>
            </p:nvPr>
          </p:nvSpPr>
          <p:spPr>
            <a:xfrm>
              <a:off x="2584936" y="680021"/>
              <a:ext cx="63015" cy="293425"/>
            </a:xfrm>
            <a:custGeom>
              <a:avLst/>
              <a:gdLst/>
              <a:ahLst/>
              <a:cxnLst/>
              <a:rect l="0" t="0" r="0" b="0"/>
              <a:pathLst>
                <a:path w="63015" h="293425">
                  <a:moveTo>
                    <a:pt x="63014" y="31179"/>
                  </a:moveTo>
                  <a:lnTo>
                    <a:pt x="63014" y="31179"/>
                  </a:lnTo>
                  <a:lnTo>
                    <a:pt x="63014" y="18349"/>
                  </a:lnTo>
                  <a:lnTo>
                    <a:pt x="62308" y="16275"/>
                  </a:lnTo>
                  <a:lnTo>
                    <a:pt x="61132" y="14893"/>
                  </a:lnTo>
                  <a:lnTo>
                    <a:pt x="59643" y="13972"/>
                  </a:lnTo>
                  <a:lnTo>
                    <a:pt x="52183" y="3765"/>
                  </a:lnTo>
                  <a:lnTo>
                    <a:pt x="48087" y="1356"/>
                  </a:lnTo>
                  <a:lnTo>
                    <a:pt x="41815" y="0"/>
                  </a:lnTo>
                  <a:lnTo>
                    <a:pt x="39709" y="1221"/>
                  </a:lnTo>
                  <a:lnTo>
                    <a:pt x="25773" y="20527"/>
                  </a:lnTo>
                  <a:lnTo>
                    <a:pt x="9462" y="58669"/>
                  </a:lnTo>
                  <a:lnTo>
                    <a:pt x="1974" y="103813"/>
                  </a:lnTo>
                  <a:lnTo>
                    <a:pt x="0" y="146734"/>
                  </a:lnTo>
                  <a:lnTo>
                    <a:pt x="2981" y="186336"/>
                  </a:lnTo>
                  <a:lnTo>
                    <a:pt x="5010" y="229238"/>
                  </a:lnTo>
                  <a:lnTo>
                    <a:pt x="10059" y="273319"/>
                  </a:lnTo>
                  <a:lnTo>
                    <a:pt x="10870" y="293424"/>
                  </a:lnTo>
                  <a:lnTo>
                    <a:pt x="5864" y="2915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727"/>
            <p:cNvSpPr/>
            <p:nvPr>
              <p:custDataLst>
                <p:tags r:id="rId137"/>
              </p:custDataLst>
            </p:nvPr>
          </p:nvSpPr>
          <p:spPr>
            <a:xfrm>
              <a:off x="2205215" y="984250"/>
              <a:ext cx="214136" cy="65322"/>
            </a:xfrm>
            <a:custGeom>
              <a:avLst/>
              <a:gdLst/>
              <a:ahLst/>
              <a:cxnLst/>
              <a:rect l="0" t="0" r="0" b="0"/>
              <a:pathLst>
                <a:path w="214136" h="65322">
                  <a:moveTo>
                    <a:pt x="10935" y="57150"/>
                  </a:moveTo>
                  <a:lnTo>
                    <a:pt x="10935" y="57150"/>
                  </a:lnTo>
                  <a:lnTo>
                    <a:pt x="2207" y="65172"/>
                  </a:lnTo>
                  <a:lnTo>
                    <a:pt x="883" y="65321"/>
                  </a:lnTo>
                  <a:lnTo>
                    <a:pt x="0" y="64714"/>
                  </a:lnTo>
                  <a:lnTo>
                    <a:pt x="823" y="64309"/>
                  </a:lnTo>
                  <a:lnTo>
                    <a:pt x="39573" y="57090"/>
                  </a:lnTo>
                  <a:lnTo>
                    <a:pt x="84769" y="38715"/>
                  </a:lnTo>
                  <a:lnTo>
                    <a:pt x="126415" y="25582"/>
                  </a:lnTo>
                  <a:lnTo>
                    <a:pt x="167880" y="11874"/>
                  </a:lnTo>
                  <a:lnTo>
                    <a:pt x="214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728"/>
            <p:cNvSpPr/>
            <p:nvPr>
              <p:custDataLst>
                <p:tags r:id="rId138"/>
              </p:custDataLst>
            </p:nvPr>
          </p:nvSpPr>
          <p:spPr>
            <a:xfrm>
              <a:off x="2148531" y="705869"/>
              <a:ext cx="270820" cy="37082"/>
            </a:xfrm>
            <a:custGeom>
              <a:avLst/>
              <a:gdLst/>
              <a:ahLst/>
              <a:cxnLst/>
              <a:rect l="0" t="0" r="0" b="0"/>
              <a:pathLst>
                <a:path w="270820" h="37082">
                  <a:moveTo>
                    <a:pt x="23169" y="37081"/>
                  </a:moveTo>
                  <a:lnTo>
                    <a:pt x="23169" y="37081"/>
                  </a:lnTo>
                  <a:lnTo>
                    <a:pt x="13030" y="36375"/>
                  </a:lnTo>
                  <a:lnTo>
                    <a:pt x="2918" y="33423"/>
                  </a:lnTo>
                  <a:lnTo>
                    <a:pt x="1201" y="33936"/>
                  </a:lnTo>
                  <a:lnTo>
                    <a:pt x="57" y="34985"/>
                  </a:lnTo>
                  <a:lnTo>
                    <a:pt x="0" y="35683"/>
                  </a:lnTo>
                  <a:lnTo>
                    <a:pt x="667" y="36149"/>
                  </a:lnTo>
                  <a:lnTo>
                    <a:pt x="4702" y="36667"/>
                  </a:lnTo>
                  <a:lnTo>
                    <a:pt x="21695" y="35547"/>
                  </a:lnTo>
                  <a:lnTo>
                    <a:pt x="56756" y="27611"/>
                  </a:lnTo>
                  <a:lnTo>
                    <a:pt x="99835" y="19772"/>
                  </a:lnTo>
                  <a:lnTo>
                    <a:pt x="134148" y="12690"/>
                  </a:lnTo>
                  <a:lnTo>
                    <a:pt x="172312" y="4140"/>
                  </a:lnTo>
                  <a:lnTo>
                    <a:pt x="218513" y="0"/>
                  </a:lnTo>
                  <a:lnTo>
                    <a:pt x="243091" y="694"/>
                  </a:lnTo>
                  <a:lnTo>
                    <a:pt x="270819" y="116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729"/>
            <p:cNvSpPr/>
            <p:nvPr>
              <p:custDataLst>
                <p:tags r:id="rId139"/>
              </p:custDataLst>
            </p:nvPr>
          </p:nvSpPr>
          <p:spPr>
            <a:xfrm>
              <a:off x="2247900" y="705451"/>
              <a:ext cx="38077" cy="306624"/>
            </a:xfrm>
            <a:custGeom>
              <a:avLst/>
              <a:gdLst/>
              <a:ahLst/>
              <a:cxnLst/>
              <a:rect l="0" t="0" r="0" b="0"/>
              <a:pathLst>
                <a:path w="38077" h="306624">
                  <a:moveTo>
                    <a:pt x="0" y="18449"/>
                  </a:moveTo>
                  <a:lnTo>
                    <a:pt x="0" y="18449"/>
                  </a:lnTo>
                  <a:lnTo>
                    <a:pt x="0" y="15078"/>
                  </a:lnTo>
                  <a:lnTo>
                    <a:pt x="3371" y="6240"/>
                  </a:lnTo>
                  <a:lnTo>
                    <a:pt x="5069" y="3959"/>
                  </a:lnTo>
                  <a:lnTo>
                    <a:pt x="11556" y="0"/>
                  </a:lnTo>
                  <a:lnTo>
                    <a:pt x="11937" y="505"/>
                  </a:lnTo>
                  <a:lnTo>
                    <a:pt x="23511" y="47525"/>
                  </a:lnTo>
                  <a:lnTo>
                    <a:pt x="29913" y="89731"/>
                  </a:lnTo>
                  <a:lnTo>
                    <a:pt x="31387" y="132561"/>
                  </a:lnTo>
                  <a:lnTo>
                    <a:pt x="35014" y="177535"/>
                  </a:lnTo>
                  <a:lnTo>
                    <a:pt x="37490" y="220069"/>
                  </a:lnTo>
                  <a:lnTo>
                    <a:pt x="37980" y="267041"/>
                  </a:lnTo>
                  <a:lnTo>
                    <a:pt x="38076" y="303601"/>
                  </a:lnTo>
                  <a:lnTo>
                    <a:pt x="37379" y="306623"/>
                  </a:lnTo>
                  <a:lnTo>
                    <a:pt x="31750" y="304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48"/>
          <p:cNvGrpSpPr/>
          <p:nvPr/>
        </p:nvGrpSpPr>
        <p:grpSpPr>
          <a:xfrm>
            <a:off x="3302523" y="618164"/>
            <a:ext cx="1078437" cy="423237"/>
            <a:chOff x="3302523" y="618164"/>
            <a:chExt cx="1078437" cy="423237"/>
          </a:xfrm>
        </p:grpSpPr>
        <p:sp>
          <p:nvSpPr>
            <p:cNvPr id="17" name="SMARTInkShape-1730"/>
            <p:cNvSpPr/>
            <p:nvPr>
              <p:custDataLst>
                <p:tags r:id="rId126"/>
              </p:custDataLst>
            </p:nvPr>
          </p:nvSpPr>
          <p:spPr>
            <a:xfrm>
              <a:off x="4305300" y="679450"/>
              <a:ext cx="75660" cy="361951"/>
            </a:xfrm>
            <a:custGeom>
              <a:avLst/>
              <a:gdLst/>
              <a:ahLst/>
              <a:cxnLst/>
              <a:rect l="0" t="0" r="0" b="0"/>
              <a:pathLst>
                <a:path w="75660" h="361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24180" y="12242"/>
                  </a:lnTo>
                  <a:lnTo>
                    <a:pt x="38209" y="27146"/>
                  </a:lnTo>
                  <a:lnTo>
                    <a:pt x="59115" y="74235"/>
                  </a:lnTo>
                  <a:lnTo>
                    <a:pt x="70040" y="113718"/>
                  </a:lnTo>
                  <a:lnTo>
                    <a:pt x="74375" y="158969"/>
                  </a:lnTo>
                  <a:lnTo>
                    <a:pt x="75659" y="194641"/>
                  </a:lnTo>
                  <a:lnTo>
                    <a:pt x="72669" y="233198"/>
                  </a:lnTo>
                  <a:lnTo>
                    <a:pt x="63943" y="272531"/>
                  </a:lnTo>
                  <a:lnTo>
                    <a:pt x="43989" y="316561"/>
                  </a:lnTo>
                  <a:lnTo>
                    <a:pt x="0" y="36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731"/>
            <p:cNvSpPr/>
            <p:nvPr>
              <p:custDataLst>
                <p:tags r:id="rId127"/>
              </p:custDataLst>
            </p:nvPr>
          </p:nvSpPr>
          <p:spPr>
            <a:xfrm>
              <a:off x="4115707" y="618164"/>
              <a:ext cx="100694" cy="81559"/>
            </a:xfrm>
            <a:custGeom>
              <a:avLst/>
              <a:gdLst/>
              <a:ahLst/>
              <a:cxnLst/>
              <a:rect l="0" t="0" r="0" b="0"/>
              <a:pathLst>
                <a:path w="100694" h="81559">
                  <a:moveTo>
                    <a:pt x="18143" y="10486"/>
                  </a:moveTo>
                  <a:lnTo>
                    <a:pt x="18143" y="10486"/>
                  </a:lnTo>
                  <a:lnTo>
                    <a:pt x="14772" y="10486"/>
                  </a:lnTo>
                  <a:lnTo>
                    <a:pt x="13779" y="11192"/>
                  </a:lnTo>
                  <a:lnTo>
                    <a:pt x="13117" y="12367"/>
                  </a:lnTo>
                  <a:lnTo>
                    <a:pt x="6403" y="43089"/>
                  </a:lnTo>
                  <a:lnTo>
                    <a:pt x="3688" y="67191"/>
                  </a:lnTo>
                  <a:lnTo>
                    <a:pt x="0" y="81110"/>
                  </a:lnTo>
                  <a:lnTo>
                    <a:pt x="403" y="81558"/>
                  </a:lnTo>
                  <a:lnTo>
                    <a:pt x="2733" y="78292"/>
                  </a:lnTo>
                  <a:lnTo>
                    <a:pt x="16115" y="35278"/>
                  </a:lnTo>
                  <a:lnTo>
                    <a:pt x="24511" y="9242"/>
                  </a:lnTo>
                  <a:lnTo>
                    <a:pt x="28734" y="2878"/>
                  </a:lnTo>
                  <a:lnTo>
                    <a:pt x="32963" y="49"/>
                  </a:lnTo>
                  <a:lnTo>
                    <a:pt x="35078" y="0"/>
                  </a:lnTo>
                  <a:lnTo>
                    <a:pt x="39310" y="1828"/>
                  </a:lnTo>
                  <a:lnTo>
                    <a:pt x="49031" y="10194"/>
                  </a:lnTo>
                  <a:lnTo>
                    <a:pt x="78754" y="53702"/>
                  </a:lnTo>
                  <a:lnTo>
                    <a:pt x="100693" y="73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732"/>
            <p:cNvSpPr/>
            <p:nvPr>
              <p:custDataLst>
                <p:tags r:id="rId128"/>
              </p:custDataLst>
            </p:nvPr>
          </p:nvSpPr>
          <p:spPr>
            <a:xfrm>
              <a:off x="4091535" y="786489"/>
              <a:ext cx="137566" cy="192244"/>
            </a:xfrm>
            <a:custGeom>
              <a:avLst/>
              <a:gdLst/>
              <a:ahLst/>
              <a:cxnLst/>
              <a:rect l="0" t="0" r="0" b="0"/>
              <a:pathLst>
                <a:path w="137566" h="192244">
                  <a:moveTo>
                    <a:pt x="80415" y="26311"/>
                  </a:moveTo>
                  <a:lnTo>
                    <a:pt x="80415" y="26311"/>
                  </a:lnTo>
                  <a:lnTo>
                    <a:pt x="74640" y="21241"/>
                  </a:lnTo>
                  <a:lnTo>
                    <a:pt x="60021" y="11384"/>
                  </a:lnTo>
                  <a:lnTo>
                    <a:pt x="56235" y="10715"/>
                  </a:lnTo>
                  <a:lnTo>
                    <a:pt x="46385" y="11854"/>
                  </a:lnTo>
                  <a:lnTo>
                    <a:pt x="35681" y="16461"/>
                  </a:lnTo>
                  <a:lnTo>
                    <a:pt x="21299" y="35779"/>
                  </a:lnTo>
                  <a:lnTo>
                    <a:pt x="7616" y="78276"/>
                  </a:lnTo>
                  <a:lnTo>
                    <a:pt x="0" y="123254"/>
                  </a:lnTo>
                  <a:lnTo>
                    <a:pt x="1657" y="162582"/>
                  </a:lnTo>
                  <a:lnTo>
                    <a:pt x="6828" y="180674"/>
                  </a:lnTo>
                  <a:lnTo>
                    <a:pt x="14548" y="188520"/>
                  </a:lnTo>
                  <a:lnTo>
                    <a:pt x="19570" y="191601"/>
                  </a:lnTo>
                  <a:lnTo>
                    <a:pt x="25035" y="192243"/>
                  </a:lnTo>
                  <a:lnTo>
                    <a:pt x="36752" y="189194"/>
                  </a:lnTo>
                  <a:lnTo>
                    <a:pt x="55248" y="176173"/>
                  </a:lnTo>
                  <a:lnTo>
                    <a:pt x="67392" y="162280"/>
                  </a:lnTo>
                  <a:lnTo>
                    <a:pt x="86544" y="121712"/>
                  </a:lnTo>
                  <a:lnTo>
                    <a:pt x="95323" y="91110"/>
                  </a:lnTo>
                  <a:lnTo>
                    <a:pt x="98646" y="45121"/>
                  </a:lnTo>
                  <a:lnTo>
                    <a:pt x="98919" y="36734"/>
                  </a:lnTo>
                  <a:lnTo>
                    <a:pt x="93578" y="21771"/>
                  </a:lnTo>
                  <a:lnTo>
                    <a:pt x="89190" y="14818"/>
                  </a:lnTo>
                  <a:lnTo>
                    <a:pt x="76789" y="5210"/>
                  </a:lnTo>
                  <a:lnTo>
                    <a:pt x="63281" y="0"/>
                  </a:lnTo>
                  <a:lnTo>
                    <a:pt x="52574" y="36"/>
                  </a:lnTo>
                  <a:lnTo>
                    <a:pt x="43111" y="4285"/>
                  </a:lnTo>
                  <a:lnTo>
                    <a:pt x="38613" y="7394"/>
                  </a:lnTo>
                  <a:lnTo>
                    <a:pt x="25539" y="28624"/>
                  </a:lnTo>
                  <a:lnTo>
                    <a:pt x="22629" y="41685"/>
                  </a:lnTo>
                  <a:lnTo>
                    <a:pt x="22841" y="47144"/>
                  </a:lnTo>
                  <a:lnTo>
                    <a:pt x="28721" y="58853"/>
                  </a:lnTo>
                  <a:lnTo>
                    <a:pt x="33252" y="64939"/>
                  </a:lnTo>
                  <a:lnTo>
                    <a:pt x="43932" y="71701"/>
                  </a:lnTo>
                  <a:lnTo>
                    <a:pt x="67488" y="75508"/>
                  </a:lnTo>
                  <a:lnTo>
                    <a:pt x="110004" y="73423"/>
                  </a:lnTo>
                  <a:lnTo>
                    <a:pt x="137565" y="58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733"/>
            <p:cNvSpPr/>
            <p:nvPr>
              <p:custDataLst>
                <p:tags r:id="rId129"/>
              </p:custDataLst>
            </p:nvPr>
          </p:nvSpPr>
          <p:spPr>
            <a:xfrm>
              <a:off x="3887642" y="685955"/>
              <a:ext cx="112859" cy="304646"/>
            </a:xfrm>
            <a:custGeom>
              <a:avLst/>
              <a:gdLst/>
              <a:ahLst/>
              <a:cxnLst/>
              <a:rect l="0" t="0" r="0" b="0"/>
              <a:pathLst>
                <a:path w="112859" h="304646">
                  <a:moveTo>
                    <a:pt x="112858" y="12545"/>
                  </a:moveTo>
                  <a:lnTo>
                    <a:pt x="112858" y="12545"/>
                  </a:lnTo>
                  <a:lnTo>
                    <a:pt x="112858" y="5803"/>
                  </a:lnTo>
                  <a:lnTo>
                    <a:pt x="112152" y="3817"/>
                  </a:lnTo>
                  <a:lnTo>
                    <a:pt x="110976" y="2493"/>
                  </a:lnTo>
                  <a:lnTo>
                    <a:pt x="107391" y="368"/>
                  </a:lnTo>
                  <a:lnTo>
                    <a:pt x="100027" y="0"/>
                  </a:lnTo>
                  <a:lnTo>
                    <a:pt x="88909" y="3262"/>
                  </a:lnTo>
                  <a:lnTo>
                    <a:pt x="73306" y="18810"/>
                  </a:lnTo>
                  <a:lnTo>
                    <a:pt x="39902" y="64551"/>
                  </a:lnTo>
                  <a:lnTo>
                    <a:pt x="22064" y="104192"/>
                  </a:lnTo>
                  <a:lnTo>
                    <a:pt x="8715" y="147143"/>
                  </a:lnTo>
                  <a:lnTo>
                    <a:pt x="2289" y="186750"/>
                  </a:lnTo>
                  <a:lnTo>
                    <a:pt x="0" y="232517"/>
                  </a:lnTo>
                  <a:lnTo>
                    <a:pt x="4551" y="254189"/>
                  </a:lnTo>
                  <a:lnTo>
                    <a:pt x="15229" y="277152"/>
                  </a:lnTo>
                  <a:lnTo>
                    <a:pt x="25723" y="291015"/>
                  </a:lnTo>
                  <a:lnTo>
                    <a:pt x="74758" y="304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734"/>
            <p:cNvSpPr/>
            <p:nvPr>
              <p:custDataLst>
                <p:tags r:id="rId130"/>
              </p:custDataLst>
            </p:nvPr>
          </p:nvSpPr>
          <p:spPr>
            <a:xfrm>
              <a:off x="3663950" y="785319"/>
              <a:ext cx="47277" cy="149613"/>
            </a:xfrm>
            <a:custGeom>
              <a:avLst/>
              <a:gdLst/>
              <a:ahLst/>
              <a:cxnLst/>
              <a:rect l="0" t="0" r="0" b="0"/>
              <a:pathLst>
                <a:path w="47277" h="149613">
                  <a:moveTo>
                    <a:pt x="38100" y="33831"/>
                  </a:moveTo>
                  <a:lnTo>
                    <a:pt x="38100" y="33831"/>
                  </a:lnTo>
                  <a:lnTo>
                    <a:pt x="41471" y="30460"/>
                  </a:lnTo>
                  <a:lnTo>
                    <a:pt x="41758" y="28056"/>
                  </a:lnTo>
                  <a:lnTo>
                    <a:pt x="37808" y="6699"/>
                  </a:lnTo>
                  <a:lnTo>
                    <a:pt x="34913" y="1076"/>
                  </a:lnTo>
                  <a:lnTo>
                    <a:pt x="32448" y="0"/>
                  </a:lnTo>
                  <a:lnTo>
                    <a:pt x="25945" y="686"/>
                  </a:lnTo>
                  <a:lnTo>
                    <a:pt x="20233" y="5224"/>
                  </a:lnTo>
                  <a:lnTo>
                    <a:pt x="17722" y="8410"/>
                  </a:lnTo>
                  <a:lnTo>
                    <a:pt x="16753" y="11944"/>
                  </a:lnTo>
                  <a:lnTo>
                    <a:pt x="17559" y="19635"/>
                  </a:lnTo>
                  <a:lnTo>
                    <a:pt x="23825" y="39729"/>
                  </a:lnTo>
                  <a:lnTo>
                    <a:pt x="38132" y="79679"/>
                  </a:lnTo>
                  <a:lnTo>
                    <a:pt x="47276" y="112070"/>
                  </a:lnTo>
                  <a:lnTo>
                    <a:pt x="44896" y="132429"/>
                  </a:lnTo>
                  <a:lnTo>
                    <a:pt x="41590" y="140682"/>
                  </a:lnTo>
                  <a:lnTo>
                    <a:pt x="32126" y="146702"/>
                  </a:lnTo>
                  <a:lnTo>
                    <a:pt x="25650" y="149295"/>
                  </a:lnTo>
                  <a:lnTo>
                    <a:pt x="19922" y="149612"/>
                  </a:lnTo>
                  <a:lnTo>
                    <a:pt x="0" y="1417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735"/>
            <p:cNvSpPr/>
            <p:nvPr>
              <p:custDataLst>
                <p:tags r:id="rId131"/>
              </p:custDataLst>
            </p:nvPr>
          </p:nvSpPr>
          <p:spPr>
            <a:xfrm>
              <a:off x="3545812" y="801629"/>
              <a:ext cx="80039" cy="100072"/>
            </a:xfrm>
            <a:custGeom>
              <a:avLst/>
              <a:gdLst/>
              <a:ahLst/>
              <a:cxnLst/>
              <a:rect l="0" t="0" r="0" b="0"/>
              <a:pathLst>
                <a:path w="80039" h="100072">
                  <a:moveTo>
                    <a:pt x="48288" y="36571"/>
                  </a:moveTo>
                  <a:lnTo>
                    <a:pt x="48288" y="36571"/>
                  </a:lnTo>
                  <a:lnTo>
                    <a:pt x="53314" y="24637"/>
                  </a:lnTo>
                  <a:lnTo>
                    <a:pt x="54376" y="12185"/>
                  </a:lnTo>
                  <a:lnTo>
                    <a:pt x="53052" y="9025"/>
                  </a:lnTo>
                  <a:lnTo>
                    <a:pt x="47818" y="3632"/>
                  </a:lnTo>
                  <a:lnTo>
                    <a:pt x="42670" y="765"/>
                  </a:lnTo>
                  <a:lnTo>
                    <a:pt x="40309" y="0"/>
                  </a:lnTo>
                  <a:lnTo>
                    <a:pt x="26874" y="2295"/>
                  </a:lnTo>
                  <a:lnTo>
                    <a:pt x="17369" y="11224"/>
                  </a:lnTo>
                  <a:lnTo>
                    <a:pt x="5965" y="32118"/>
                  </a:lnTo>
                  <a:lnTo>
                    <a:pt x="0" y="56183"/>
                  </a:lnTo>
                  <a:lnTo>
                    <a:pt x="113" y="79306"/>
                  </a:lnTo>
                  <a:lnTo>
                    <a:pt x="1355" y="86228"/>
                  </a:lnTo>
                  <a:lnTo>
                    <a:pt x="3593" y="90842"/>
                  </a:lnTo>
                  <a:lnTo>
                    <a:pt x="6497" y="93918"/>
                  </a:lnTo>
                  <a:lnTo>
                    <a:pt x="9844" y="95969"/>
                  </a:lnTo>
                  <a:lnTo>
                    <a:pt x="13486" y="95925"/>
                  </a:lnTo>
                  <a:lnTo>
                    <a:pt x="21296" y="92114"/>
                  </a:lnTo>
                  <a:lnTo>
                    <a:pt x="37103" y="78169"/>
                  </a:lnTo>
                  <a:lnTo>
                    <a:pt x="53278" y="57218"/>
                  </a:lnTo>
                  <a:lnTo>
                    <a:pt x="53731" y="58097"/>
                  </a:lnTo>
                  <a:lnTo>
                    <a:pt x="55075" y="65370"/>
                  </a:lnTo>
                  <a:lnTo>
                    <a:pt x="80038" y="100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736"/>
            <p:cNvSpPr/>
            <p:nvPr>
              <p:custDataLst>
                <p:tags r:id="rId132"/>
              </p:custDataLst>
            </p:nvPr>
          </p:nvSpPr>
          <p:spPr>
            <a:xfrm>
              <a:off x="3498850" y="7366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737"/>
            <p:cNvSpPr/>
            <p:nvPr>
              <p:custDataLst>
                <p:tags r:id="rId133"/>
              </p:custDataLst>
            </p:nvPr>
          </p:nvSpPr>
          <p:spPr>
            <a:xfrm>
              <a:off x="3498850" y="812800"/>
              <a:ext cx="1" cy="63501"/>
            </a:xfrm>
            <a:custGeom>
              <a:avLst/>
              <a:gdLst/>
              <a:ahLst/>
              <a:cxnLst/>
              <a:rect l="0" t="0" r="0" b="0"/>
              <a:pathLst>
                <a:path w="1" h="63501">
                  <a:moveTo>
                    <a:pt x="0" y="0"/>
                  </a:moveTo>
                  <a:lnTo>
                    <a:pt x="0" y="0"/>
                  </a:lnTo>
                  <a:lnTo>
                    <a:pt x="0" y="4664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738"/>
            <p:cNvSpPr/>
            <p:nvPr>
              <p:custDataLst>
                <p:tags r:id="rId134"/>
              </p:custDataLst>
            </p:nvPr>
          </p:nvSpPr>
          <p:spPr>
            <a:xfrm>
              <a:off x="3302523" y="636843"/>
              <a:ext cx="134788" cy="305147"/>
            </a:xfrm>
            <a:custGeom>
              <a:avLst/>
              <a:gdLst/>
              <a:ahLst/>
              <a:cxnLst/>
              <a:rect l="0" t="0" r="0" b="0"/>
              <a:pathLst>
                <a:path w="134788" h="305147">
                  <a:moveTo>
                    <a:pt x="12177" y="17207"/>
                  </a:moveTo>
                  <a:lnTo>
                    <a:pt x="12177" y="17207"/>
                  </a:lnTo>
                  <a:lnTo>
                    <a:pt x="12177" y="11740"/>
                  </a:lnTo>
                  <a:lnTo>
                    <a:pt x="1242" y="0"/>
                  </a:lnTo>
                  <a:lnTo>
                    <a:pt x="654" y="91"/>
                  </a:lnTo>
                  <a:lnTo>
                    <a:pt x="261" y="857"/>
                  </a:lnTo>
                  <a:lnTo>
                    <a:pt x="0" y="2074"/>
                  </a:lnTo>
                  <a:lnTo>
                    <a:pt x="10339" y="46305"/>
                  </a:lnTo>
                  <a:lnTo>
                    <a:pt x="16493" y="82508"/>
                  </a:lnTo>
                  <a:lnTo>
                    <a:pt x="22079" y="122085"/>
                  </a:lnTo>
                  <a:lnTo>
                    <a:pt x="26206" y="167458"/>
                  </a:lnTo>
                  <a:lnTo>
                    <a:pt x="31621" y="210833"/>
                  </a:lnTo>
                  <a:lnTo>
                    <a:pt x="35812" y="255670"/>
                  </a:lnTo>
                  <a:lnTo>
                    <a:pt x="37422" y="303065"/>
                  </a:lnTo>
                  <a:lnTo>
                    <a:pt x="37474" y="305146"/>
                  </a:lnTo>
                  <a:lnTo>
                    <a:pt x="36802" y="305122"/>
                  </a:lnTo>
                  <a:lnTo>
                    <a:pt x="34175" y="301332"/>
                  </a:lnTo>
                  <a:lnTo>
                    <a:pt x="31810" y="280215"/>
                  </a:lnTo>
                  <a:lnTo>
                    <a:pt x="34674" y="235547"/>
                  </a:lnTo>
                  <a:lnTo>
                    <a:pt x="51506" y="200167"/>
                  </a:lnTo>
                  <a:lnTo>
                    <a:pt x="60466" y="187658"/>
                  </a:lnTo>
                  <a:lnTo>
                    <a:pt x="69151" y="181157"/>
                  </a:lnTo>
                  <a:lnTo>
                    <a:pt x="73443" y="179424"/>
                  </a:lnTo>
                  <a:lnTo>
                    <a:pt x="92967" y="180355"/>
                  </a:lnTo>
                  <a:lnTo>
                    <a:pt x="104763" y="187084"/>
                  </a:lnTo>
                  <a:lnTo>
                    <a:pt x="123834" y="208651"/>
                  </a:lnTo>
                  <a:lnTo>
                    <a:pt x="133533" y="230408"/>
                  </a:lnTo>
                  <a:lnTo>
                    <a:pt x="134787" y="244607"/>
                  </a:lnTo>
                  <a:lnTo>
                    <a:pt x="132287" y="258679"/>
                  </a:lnTo>
                  <a:lnTo>
                    <a:pt x="126472" y="274341"/>
                  </a:lnTo>
                  <a:lnTo>
                    <a:pt x="113539" y="286946"/>
                  </a:lnTo>
                  <a:lnTo>
                    <a:pt x="97444" y="295135"/>
                  </a:lnTo>
                  <a:lnTo>
                    <a:pt x="83234" y="296423"/>
                  </a:lnTo>
                  <a:lnTo>
                    <a:pt x="49548" y="291501"/>
                  </a:lnTo>
                  <a:lnTo>
                    <a:pt x="39840" y="287753"/>
                  </a:lnTo>
                  <a:lnTo>
                    <a:pt x="37675" y="283648"/>
                  </a:lnTo>
                  <a:lnTo>
                    <a:pt x="37150" y="271563"/>
                  </a:lnTo>
                  <a:lnTo>
                    <a:pt x="56627" y="2394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349"/>
          <p:cNvGrpSpPr/>
          <p:nvPr/>
        </p:nvGrpSpPr>
        <p:grpSpPr>
          <a:xfrm>
            <a:off x="4661385" y="765280"/>
            <a:ext cx="824456" cy="199921"/>
            <a:chOff x="4661385" y="765280"/>
            <a:chExt cx="824456" cy="199921"/>
          </a:xfrm>
        </p:grpSpPr>
        <p:sp>
          <p:nvSpPr>
            <p:cNvPr id="27" name="SMARTInkShape-1739"/>
            <p:cNvSpPr/>
            <p:nvPr>
              <p:custDataLst>
                <p:tags r:id="rId124"/>
              </p:custDataLst>
            </p:nvPr>
          </p:nvSpPr>
          <p:spPr>
            <a:xfrm>
              <a:off x="5390738" y="765280"/>
              <a:ext cx="95103" cy="199921"/>
            </a:xfrm>
            <a:custGeom>
              <a:avLst/>
              <a:gdLst/>
              <a:ahLst/>
              <a:cxnLst/>
              <a:rect l="0" t="0" r="0" b="0"/>
              <a:pathLst>
                <a:path w="95103" h="199921">
                  <a:moveTo>
                    <a:pt x="38512" y="9420"/>
                  </a:moveTo>
                  <a:lnTo>
                    <a:pt x="38512" y="9420"/>
                  </a:lnTo>
                  <a:lnTo>
                    <a:pt x="27667" y="8714"/>
                  </a:lnTo>
                  <a:lnTo>
                    <a:pt x="853" y="0"/>
                  </a:lnTo>
                  <a:lnTo>
                    <a:pt x="0" y="318"/>
                  </a:lnTo>
                  <a:lnTo>
                    <a:pt x="138" y="1235"/>
                  </a:lnTo>
                  <a:lnTo>
                    <a:pt x="26124" y="13499"/>
                  </a:lnTo>
                  <a:lnTo>
                    <a:pt x="72110" y="54786"/>
                  </a:lnTo>
                  <a:lnTo>
                    <a:pt x="89285" y="84547"/>
                  </a:lnTo>
                  <a:lnTo>
                    <a:pt x="94402" y="123900"/>
                  </a:lnTo>
                  <a:lnTo>
                    <a:pt x="95102" y="140028"/>
                  </a:lnTo>
                  <a:lnTo>
                    <a:pt x="89769" y="156133"/>
                  </a:lnTo>
                  <a:lnTo>
                    <a:pt x="72468" y="186097"/>
                  </a:lnTo>
                  <a:lnTo>
                    <a:pt x="51212" y="199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740"/>
            <p:cNvSpPr/>
            <p:nvPr>
              <p:custDataLst>
                <p:tags r:id="rId125"/>
              </p:custDataLst>
            </p:nvPr>
          </p:nvSpPr>
          <p:spPr>
            <a:xfrm>
              <a:off x="4661385" y="844550"/>
              <a:ext cx="814149" cy="76201"/>
            </a:xfrm>
            <a:custGeom>
              <a:avLst/>
              <a:gdLst/>
              <a:ahLst/>
              <a:cxnLst/>
              <a:rect l="0" t="0" r="0" b="0"/>
              <a:pathLst>
                <a:path w="814149" h="76201">
                  <a:moveTo>
                    <a:pt x="37615" y="76200"/>
                  </a:moveTo>
                  <a:lnTo>
                    <a:pt x="37615" y="76200"/>
                  </a:lnTo>
                  <a:lnTo>
                    <a:pt x="0" y="76200"/>
                  </a:lnTo>
                  <a:lnTo>
                    <a:pt x="41652" y="72829"/>
                  </a:lnTo>
                  <a:lnTo>
                    <a:pt x="88376" y="65369"/>
                  </a:lnTo>
                  <a:lnTo>
                    <a:pt x="125557" y="61273"/>
                  </a:lnTo>
                  <a:lnTo>
                    <a:pt x="162308" y="58982"/>
                  </a:lnTo>
                  <a:lnTo>
                    <a:pt x="197456" y="57259"/>
                  </a:lnTo>
                  <a:lnTo>
                    <a:pt x="231892" y="54141"/>
                  </a:lnTo>
                  <a:lnTo>
                    <a:pt x="267894" y="52285"/>
                  </a:lnTo>
                  <a:lnTo>
                    <a:pt x="305061" y="50754"/>
                  </a:lnTo>
                  <a:lnTo>
                    <a:pt x="342746" y="47722"/>
                  </a:lnTo>
                  <a:lnTo>
                    <a:pt x="380662" y="45904"/>
                  </a:lnTo>
                  <a:lnTo>
                    <a:pt x="418680" y="44391"/>
                  </a:lnTo>
                  <a:lnTo>
                    <a:pt x="456744" y="41366"/>
                  </a:lnTo>
                  <a:lnTo>
                    <a:pt x="494828" y="39552"/>
                  </a:lnTo>
                  <a:lnTo>
                    <a:pt x="532215" y="38745"/>
                  </a:lnTo>
                  <a:lnTo>
                    <a:pt x="567646" y="38387"/>
                  </a:lnTo>
                  <a:lnTo>
                    <a:pt x="612585" y="38185"/>
                  </a:lnTo>
                  <a:lnTo>
                    <a:pt x="652712" y="38125"/>
                  </a:lnTo>
                  <a:lnTo>
                    <a:pt x="684231" y="36230"/>
                  </a:lnTo>
                  <a:lnTo>
                    <a:pt x="717994" y="33035"/>
                  </a:lnTo>
                  <a:lnTo>
                    <a:pt x="762653" y="27270"/>
                  </a:lnTo>
                  <a:lnTo>
                    <a:pt x="798455" y="19001"/>
                  </a:lnTo>
                  <a:lnTo>
                    <a:pt x="812948" y="10574"/>
                  </a:lnTo>
                  <a:lnTo>
                    <a:pt x="814148" y="8460"/>
                  </a:lnTo>
                  <a:lnTo>
                    <a:pt x="81231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SMARTInkShape-1741"/>
          <p:cNvSpPr/>
          <p:nvPr>
            <p:custDataLst>
              <p:tags r:id="rId1"/>
            </p:custDataLst>
          </p:nvPr>
        </p:nvSpPr>
        <p:spPr>
          <a:xfrm>
            <a:off x="5715699" y="781412"/>
            <a:ext cx="136210" cy="182801"/>
          </a:xfrm>
          <a:custGeom>
            <a:avLst/>
            <a:gdLst/>
            <a:ahLst/>
            <a:cxnLst/>
            <a:rect l="0" t="0" r="0" b="0"/>
            <a:pathLst>
              <a:path w="136210" h="182801">
                <a:moveTo>
                  <a:pt x="81851" y="18688"/>
                </a:moveTo>
                <a:lnTo>
                  <a:pt x="81851" y="18688"/>
                </a:lnTo>
                <a:lnTo>
                  <a:pt x="81851" y="9850"/>
                </a:lnTo>
                <a:lnTo>
                  <a:pt x="79969" y="5823"/>
                </a:lnTo>
                <a:lnTo>
                  <a:pt x="76384" y="860"/>
                </a:lnTo>
                <a:lnTo>
                  <a:pt x="74011" y="181"/>
                </a:lnTo>
                <a:lnTo>
                  <a:pt x="72391" y="0"/>
                </a:lnTo>
                <a:lnTo>
                  <a:pt x="68710" y="1680"/>
                </a:lnTo>
                <a:lnTo>
                  <a:pt x="37571" y="28214"/>
                </a:lnTo>
                <a:lnTo>
                  <a:pt x="22164" y="49497"/>
                </a:lnTo>
                <a:lnTo>
                  <a:pt x="4612" y="89250"/>
                </a:lnTo>
                <a:lnTo>
                  <a:pt x="350" y="135507"/>
                </a:lnTo>
                <a:lnTo>
                  <a:pt x="0" y="145250"/>
                </a:lnTo>
                <a:lnTo>
                  <a:pt x="5256" y="161721"/>
                </a:lnTo>
                <a:lnTo>
                  <a:pt x="9621" y="169077"/>
                </a:lnTo>
                <a:lnTo>
                  <a:pt x="21997" y="179131"/>
                </a:lnTo>
                <a:lnTo>
                  <a:pt x="29248" y="182800"/>
                </a:lnTo>
                <a:lnTo>
                  <a:pt x="50476" y="181232"/>
                </a:lnTo>
                <a:lnTo>
                  <a:pt x="74256" y="172774"/>
                </a:lnTo>
                <a:lnTo>
                  <a:pt x="114604" y="143070"/>
                </a:lnTo>
                <a:lnTo>
                  <a:pt x="129577" y="119120"/>
                </a:lnTo>
                <a:lnTo>
                  <a:pt x="136209" y="93053"/>
                </a:lnTo>
                <a:lnTo>
                  <a:pt x="131431" y="60713"/>
                </a:lnTo>
                <a:lnTo>
                  <a:pt x="122937" y="44186"/>
                </a:lnTo>
                <a:lnTo>
                  <a:pt x="117708" y="37803"/>
                </a:lnTo>
                <a:lnTo>
                  <a:pt x="104372" y="30711"/>
                </a:lnTo>
                <a:lnTo>
                  <a:pt x="69151" y="1868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SMARTInkShape-1742"/>
          <p:cNvSpPr/>
          <p:nvPr>
            <p:custDataLst>
              <p:tags r:id="rId2"/>
            </p:custDataLst>
          </p:nvPr>
        </p:nvSpPr>
        <p:spPr>
          <a:xfrm>
            <a:off x="6534845" y="751270"/>
            <a:ext cx="145809" cy="285094"/>
          </a:xfrm>
          <a:custGeom>
            <a:avLst/>
            <a:gdLst/>
            <a:ahLst/>
            <a:cxnLst/>
            <a:rect l="0" t="0" r="0" b="0"/>
            <a:pathLst>
              <a:path w="145809" h="285094">
                <a:moveTo>
                  <a:pt x="145355" y="175830"/>
                </a:moveTo>
                <a:lnTo>
                  <a:pt x="145355" y="175830"/>
                </a:lnTo>
                <a:lnTo>
                  <a:pt x="141984" y="172459"/>
                </a:lnTo>
                <a:lnTo>
                  <a:pt x="138448" y="170804"/>
                </a:lnTo>
                <a:lnTo>
                  <a:pt x="136516" y="170363"/>
                </a:lnTo>
                <a:lnTo>
                  <a:pt x="132490" y="166109"/>
                </a:lnTo>
                <a:lnTo>
                  <a:pt x="100520" y="120979"/>
                </a:lnTo>
                <a:lnTo>
                  <a:pt x="88012" y="94039"/>
                </a:lnTo>
                <a:lnTo>
                  <a:pt x="83071" y="49607"/>
                </a:lnTo>
                <a:lnTo>
                  <a:pt x="83807" y="30125"/>
                </a:lnTo>
                <a:lnTo>
                  <a:pt x="88837" y="16763"/>
                </a:lnTo>
                <a:lnTo>
                  <a:pt x="97658" y="8002"/>
                </a:lnTo>
                <a:lnTo>
                  <a:pt x="107929" y="2462"/>
                </a:lnTo>
                <a:lnTo>
                  <a:pt x="117196" y="0"/>
                </a:lnTo>
                <a:lnTo>
                  <a:pt x="126020" y="787"/>
                </a:lnTo>
                <a:lnTo>
                  <a:pt x="130348" y="1985"/>
                </a:lnTo>
                <a:lnTo>
                  <a:pt x="138920" y="8960"/>
                </a:lnTo>
                <a:lnTo>
                  <a:pt x="143181" y="13783"/>
                </a:lnTo>
                <a:lnTo>
                  <a:pt x="145317" y="19115"/>
                </a:lnTo>
                <a:lnTo>
                  <a:pt x="145808" y="30685"/>
                </a:lnTo>
                <a:lnTo>
                  <a:pt x="135305" y="69862"/>
                </a:lnTo>
                <a:lnTo>
                  <a:pt x="118884" y="112782"/>
                </a:lnTo>
                <a:lnTo>
                  <a:pt x="86669" y="156073"/>
                </a:lnTo>
                <a:lnTo>
                  <a:pt x="54230" y="197466"/>
                </a:lnTo>
                <a:lnTo>
                  <a:pt x="18616" y="242089"/>
                </a:lnTo>
                <a:lnTo>
                  <a:pt x="2823" y="262654"/>
                </a:lnTo>
                <a:lnTo>
                  <a:pt x="0" y="269416"/>
                </a:lnTo>
                <a:lnTo>
                  <a:pt x="5258" y="270340"/>
                </a:lnTo>
                <a:lnTo>
                  <a:pt x="13239" y="270046"/>
                </a:lnTo>
                <a:lnTo>
                  <a:pt x="29798" y="265569"/>
                </a:lnTo>
                <a:lnTo>
                  <a:pt x="45575" y="264804"/>
                </a:lnTo>
                <a:lnTo>
                  <a:pt x="49973" y="266644"/>
                </a:lnTo>
                <a:lnTo>
                  <a:pt x="58546" y="273575"/>
                </a:lnTo>
                <a:lnTo>
                  <a:pt x="64913" y="283030"/>
                </a:lnTo>
                <a:lnTo>
                  <a:pt x="67033" y="284691"/>
                </a:lnTo>
                <a:lnTo>
                  <a:pt x="69151" y="285093"/>
                </a:lnTo>
                <a:lnTo>
                  <a:pt x="81855" y="2837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SMARTInkShape-Group352"/>
          <p:cNvGrpSpPr/>
          <p:nvPr/>
        </p:nvGrpSpPr>
        <p:grpSpPr>
          <a:xfrm>
            <a:off x="7442958" y="651217"/>
            <a:ext cx="1720093" cy="440984"/>
            <a:chOff x="7442958" y="651217"/>
            <a:chExt cx="1720093" cy="440984"/>
          </a:xfrm>
        </p:grpSpPr>
        <p:sp>
          <p:nvSpPr>
            <p:cNvPr id="32" name="SMARTInkShape-1743"/>
            <p:cNvSpPr/>
            <p:nvPr>
              <p:custDataLst>
                <p:tags r:id="rId114"/>
              </p:custDataLst>
            </p:nvPr>
          </p:nvSpPr>
          <p:spPr>
            <a:xfrm>
              <a:off x="7565768" y="855077"/>
              <a:ext cx="92333" cy="126357"/>
            </a:xfrm>
            <a:custGeom>
              <a:avLst/>
              <a:gdLst/>
              <a:ahLst/>
              <a:cxnLst/>
              <a:rect l="0" t="0" r="0" b="0"/>
              <a:pathLst>
                <a:path w="92333" h="126357">
                  <a:moveTo>
                    <a:pt x="16132" y="33923"/>
                  </a:moveTo>
                  <a:lnTo>
                    <a:pt x="16132" y="33923"/>
                  </a:lnTo>
                  <a:lnTo>
                    <a:pt x="16132" y="44036"/>
                  </a:lnTo>
                  <a:lnTo>
                    <a:pt x="17543" y="46309"/>
                  </a:lnTo>
                  <a:lnTo>
                    <a:pt x="19895" y="47119"/>
                  </a:lnTo>
                  <a:lnTo>
                    <a:pt x="33808" y="46721"/>
                  </a:lnTo>
                  <a:lnTo>
                    <a:pt x="49356" y="39910"/>
                  </a:lnTo>
                  <a:lnTo>
                    <a:pt x="71457" y="25672"/>
                  </a:lnTo>
                  <a:lnTo>
                    <a:pt x="75998" y="20143"/>
                  </a:lnTo>
                  <a:lnTo>
                    <a:pt x="78555" y="9692"/>
                  </a:lnTo>
                  <a:lnTo>
                    <a:pt x="77503" y="6480"/>
                  </a:lnTo>
                  <a:lnTo>
                    <a:pt x="72570" y="1030"/>
                  </a:lnTo>
                  <a:lnTo>
                    <a:pt x="69280" y="0"/>
                  </a:lnTo>
                  <a:lnTo>
                    <a:pt x="61860" y="737"/>
                  </a:lnTo>
                  <a:lnTo>
                    <a:pt x="36166" y="17098"/>
                  </a:lnTo>
                  <a:lnTo>
                    <a:pt x="17130" y="35993"/>
                  </a:lnTo>
                  <a:lnTo>
                    <a:pt x="6933" y="53658"/>
                  </a:lnTo>
                  <a:lnTo>
                    <a:pt x="0" y="83436"/>
                  </a:lnTo>
                  <a:lnTo>
                    <a:pt x="1318" y="104489"/>
                  </a:lnTo>
                  <a:lnTo>
                    <a:pt x="5550" y="109895"/>
                  </a:lnTo>
                  <a:lnTo>
                    <a:pt x="19660" y="119664"/>
                  </a:lnTo>
                  <a:lnTo>
                    <a:pt x="40696" y="126356"/>
                  </a:lnTo>
                  <a:lnTo>
                    <a:pt x="53860" y="124158"/>
                  </a:lnTo>
                  <a:lnTo>
                    <a:pt x="92332" y="11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744"/>
            <p:cNvSpPr/>
            <p:nvPr>
              <p:custDataLst>
                <p:tags r:id="rId115"/>
              </p:custDataLst>
            </p:nvPr>
          </p:nvSpPr>
          <p:spPr>
            <a:xfrm>
              <a:off x="7442958" y="809557"/>
              <a:ext cx="75443" cy="201400"/>
            </a:xfrm>
            <a:custGeom>
              <a:avLst/>
              <a:gdLst/>
              <a:ahLst/>
              <a:cxnLst/>
              <a:rect l="0" t="0" r="0" b="0"/>
              <a:pathLst>
                <a:path w="75443" h="201400">
                  <a:moveTo>
                    <a:pt x="75442" y="28643"/>
                  </a:moveTo>
                  <a:lnTo>
                    <a:pt x="75442" y="28643"/>
                  </a:lnTo>
                  <a:lnTo>
                    <a:pt x="75441" y="19805"/>
                  </a:lnTo>
                  <a:lnTo>
                    <a:pt x="72071" y="10345"/>
                  </a:lnTo>
                  <a:lnTo>
                    <a:pt x="70373" y="7978"/>
                  </a:lnTo>
                  <a:lnTo>
                    <a:pt x="66603" y="5347"/>
                  </a:lnTo>
                  <a:lnTo>
                    <a:pt x="57145" y="496"/>
                  </a:lnTo>
                  <a:lnTo>
                    <a:pt x="54071" y="0"/>
                  </a:lnTo>
                  <a:lnTo>
                    <a:pt x="51317" y="376"/>
                  </a:lnTo>
                  <a:lnTo>
                    <a:pt x="30193" y="8640"/>
                  </a:lnTo>
                  <a:lnTo>
                    <a:pt x="7883" y="26958"/>
                  </a:lnTo>
                  <a:lnTo>
                    <a:pt x="3082" y="37067"/>
                  </a:lnTo>
                  <a:lnTo>
                    <a:pt x="0" y="57432"/>
                  </a:lnTo>
                  <a:lnTo>
                    <a:pt x="3342" y="68249"/>
                  </a:lnTo>
                  <a:lnTo>
                    <a:pt x="13157" y="84358"/>
                  </a:lnTo>
                  <a:lnTo>
                    <a:pt x="39329" y="124882"/>
                  </a:lnTo>
                  <a:lnTo>
                    <a:pt x="62873" y="160581"/>
                  </a:lnTo>
                  <a:lnTo>
                    <a:pt x="66328" y="171008"/>
                  </a:lnTo>
                  <a:lnTo>
                    <a:pt x="64100" y="182228"/>
                  </a:lnTo>
                  <a:lnTo>
                    <a:pt x="58407" y="192858"/>
                  </a:lnTo>
                  <a:lnTo>
                    <a:pt x="51173" y="199935"/>
                  </a:lnTo>
                  <a:lnTo>
                    <a:pt x="46562" y="201399"/>
                  </a:lnTo>
                  <a:lnTo>
                    <a:pt x="35796" y="201144"/>
                  </a:lnTo>
                  <a:lnTo>
                    <a:pt x="21205" y="197033"/>
                  </a:lnTo>
                  <a:lnTo>
                    <a:pt x="5592" y="168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745"/>
            <p:cNvSpPr/>
            <p:nvPr>
              <p:custDataLst>
                <p:tags r:id="rId116"/>
              </p:custDataLst>
            </p:nvPr>
          </p:nvSpPr>
          <p:spPr>
            <a:xfrm>
              <a:off x="7806084" y="725044"/>
              <a:ext cx="99667" cy="316357"/>
            </a:xfrm>
            <a:custGeom>
              <a:avLst/>
              <a:gdLst/>
              <a:ahLst/>
              <a:cxnLst/>
              <a:rect l="0" t="0" r="0" b="0"/>
              <a:pathLst>
                <a:path w="99667" h="316357">
                  <a:moveTo>
                    <a:pt x="99666" y="11556"/>
                  </a:moveTo>
                  <a:lnTo>
                    <a:pt x="99666" y="11556"/>
                  </a:lnTo>
                  <a:lnTo>
                    <a:pt x="99666" y="8185"/>
                  </a:lnTo>
                  <a:lnTo>
                    <a:pt x="97785" y="4648"/>
                  </a:lnTo>
                  <a:lnTo>
                    <a:pt x="96295" y="2718"/>
                  </a:lnTo>
                  <a:lnTo>
                    <a:pt x="92758" y="572"/>
                  </a:lnTo>
                  <a:lnTo>
                    <a:pt x="90827" y="0"/>
                  </a:lnTo>
                  <a:lnTo>
                    <a:pt x="88834" y="324"/>
                  </a:lnTo>
                  <a:lnTo>
                    <a:pt x="71724" y="11166"/>
                  </a:lnTo>
                  <a:lnTo>
                    <a:pt x="49069" y="46286"/>
                  </a:lnTo>
                  <a:lnTo>
                    <a:pt x="30274" y="89808"/>
                  </a:lnTo>
                  <a:lnTo>
                    <a:pt x="16344" y="128848"/>
                  </a:lnTo>
                  <a:lnTo>
                    <a:pt x="6798" y="172151"/>
                  </a:lnTo>
                  <a:lnTo>
                    <a:pt x="0" y="215826"/>
                  </a:lnTo>
                  <a:lnTo>
                    <a:pt x="1818" y="258947"/>
                  </a:lnTo>
                  <a:lnTo>
                    <a:pt x="10388" y="287116"/>
                  </a:lnTo>
                  <a:lnTo>
                    <a:pt x="25415" y="301949"/>
                  </a:lnTo>
                  <a:lnTo>
                    <a:pt x="35349" y="308868"/>
                  </a:lnTo>
                  <a:lnTo>
                    <a:pt x="86966" y="316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746"/>
            <p:cNvSpPr/>
            <p:nvPr>
              <p:custDataLst>
                <p:tags r:id="rId117"/>
              </p:custDataLst>
            </p:nvPr>
          </p:nvSpPr>
          <p:spPr>
            <a:xfrm>
              <a:off x="7970688" y="818629"/>
              <a:ext cx="119213" cy="191136"/>
            </a:xfrm>
            <a:custGeom>
              <a:avLst/>
              <a:gdLst/>
              <a:ahLst/>
              <a:cxnLst/>
              <a:rect l="0" t="0" r="0" b="0"/>
              <a:pathLst>
                <a:path w="119213" h="191136">
                  <a:moveTo>
                    <a:pt x="62062" y="83071"/>
                  </a:moveTo>
                  <a:lnTo>
                    <a:pt x="62062" y="83071"/>
                  </a:lnTo>
                  <a:lnTo>
                    <a:pt x="65432" y="79700"/>
                  </a:lnTo>
                  <a:lnTo>
                    <a:pt x="67088" y="76163"/>
                  </a:lnTo>
                  <a:lnTo>
                    <a:pt x="68334" y="56404"/>
                  </a:lnTo>
                  <a:lnTo>
                    <a:pt x="67655" y="54710"/>
                  </a:lnTo>
                  <a:lnTo>
                    <a:pt x="66496" y="53580"/>
                  </a:lnTo>
                  <a:lnTo>
                    <a:pt x="63326" y="52325"/>
                  </a:lnTo>
                  <a:lnTo>
                    <a:pt x="59566" y="51767"/>
                  </a:lnTo>
                  <a:lnTo>
                    <a:pt x="46334" y="56479"/>
                  </a:lnTo>
                  <a:lnTo>
                    <a:pt x="38374" y="60198"/>
                  </a:lnTo>
                  <a:lnTo>
                    <a:pt x="22588" y="76372"/>
                  </a:lnTo>
                  <a:lnTo>
                    <a:pt x="11246" y="95668"/>
                  </a:lnTo>
                  <a:lnTo>
                    <a:pt x="1799" y="134948"/>
                  </a:lnTo>
                  <a:lnTo>
                    <a:pt x="0" y="153635"/>
                  </a:lnTo>
                  <a:lnTo>
                    <a:pt x="2964" y="169466"/>
                  </a:lnTo>
                  <a:lnTo>
                    <a:pt x="5730" y="176651"/>
                  </a:lnTo>
                  <a:lnTo>
                    <a:pt x="14448" y="186516"/>
                  </a:lnTo>
                  <a:lnTo>
                    <a:pt x="19735" y="190134"/>
                  </a:lnTo>
                  <a:lnTo>
                    <a:pt x="26083" y="191135"/>
                  </a:lnTo>
                  <a:lnTo>
                    <a:pt x="40663" y="188485"/>
                  </a:lnTo>
                  <a:lnTo>
                    <a:pt x="57994" y="179059"/>
                  </a:lnTo>
                  <a:lnTo>
                    <a:pt x="87271" y="152820"/>
                  </a:lnTo>
                  <a:lnTo>
                    <a:pt x="95245" y="134939"/>
                  </a:lnTo>
                  <a:lnTo>
                    <a:pt x="103554" y="94884"/>
                  </a:lnTo>
                  <a:lnTo>
                    <a:pt x="104045" y="56451"/>
                  </a:lnTo>
                  <a:lnTo>
                    <a:pt x="97550" y="27441"/>
                  </a:lnTo>
                  <a:lnTo>
                    <a:pt x="90534" y="11780"/>
                  </a:lnTo>
                  <a:lnTo>
                    <a:pt x="82713" y="2467"/>
                  </a:lnTo>
                  <a:lnTo>
                    <a:pt x="77240" y="408"/>
                  </a:lnTo>
                  <a:lnTo>
                    <a:pt x="63634" y="0"/>
                  </a:lnTo>
                  <a:lnTo>
                    <a:pt x="43478" y="7109"/>
                  </a:lnTo>
                  <a:lnTo>
                    <a:pt x="24099" y="24894"/>
                  </a:lnTo>
                  <a:lnTo>
                    <a:pt x="8323" y="44667"/>
                  </a:lnTo>
                  <a:lnTo>
                    <a:pt x="4782" y="57536"/>
                  </a:lnTo>
                  <a:lnTo>
                    <a:pt x="4825" y="63931"/>
                  </a:lnTo>
                  <a:lnTo>
                    <a:pt x="8637" y="74799"/>
                  </a:lnTo>
                  <a:lnTo>
                    <a:pt x="11629" y="79673"/>
                  </a:lnTo>
                  <a:lnTo>
                    <a:pt x="22478" y="86970"/>
                  </a:lnTo>
                  <a:lnTo>
                    <a:pt x="36002" y="91154"/>
                  </a:lnTo>
                  <a:lnTo>
                    <a:pt x="75067" y="86418"/>
                  </a:lnTo>
                  <a:lnTo>
                    <a:pt x="119212" y="703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747"/>
            <p:cNvSpPr/>
            <p:nvPr>
              <p:custDataLst>
                <p:tags r:id="rId118"/>
              </p:custDataLst>
            </p:nvPr>
          </p:nvSpPr>
          <p:spPr>
            <a:xfrm>
              <a:off x="7963060" y="651217"/>
              <a:ext cx="114141" cy="84546"/>
            </a:xfrm>
            <a:custGeom>
              <a:avLst/>
              <a:gdLst/>
              <a:ahLst/>
              <a:cxnLst/>
              <a:rect l="0" t="0" r="0" b="0"/>
              <a:pathLst>
                <a:path w="114141" h="84546">
                  <a:moveTo>
                    <a:pt x="18890" y="21883"/>
                  </a:moveTo>
                  <a:lnTo>
                    <a:pt x="18890" y="21883"/>
                  </a:lnTo>
                  <a:lnTo>
                    <a:pt x="15519" y="28625"/>
                  </a:lnTo>
                  <a:lnTo>
                    <a:pt x="9169" y="54521"/>
                  </a:lnTo>
                  <a:lnTo>
                    <a:pt x="2604" y="71065"/>
                  </a:lnTo>
                  <a:lnTo>
                    <a:pt x="0" y="84545"/>
                  </a:lnTo>
                  <a:lnTo>
                    <a:pt x="5647" y="70714"/>
                  </a:lnTo>
                  <a:lnTo>
                    <a:pt x="26974" y="31382"/>
                  </a:lnTo>
                  <a:lnTo>
                    <a:pt x="36356" y="7011"/>
                  </a:lnTo>
                  <a:lnTo>
                    <a:pt x="40999" y="2808"/>
                  </a:lnTo>
                  <a:lnTo>
                    <a:pt x="44212" y="700"/>
                  </a:lnTo>
                  <a:lnTo>
                    <a:pt x="47060" y="0"/>
                  </a:lnTo>
                  <a:lnTo>
                    <a:pt x="49665" y="239"/>
                  </a:lnTo>
                  <a:lnTo>
                    <a:pt x="52106" y="1103"/>
                  </a:lnTo>
                  <a:lnTo>
                    <a:pt x="56701" y="5827"/>
                  </a:lnTo>
                  <a:lnTo>
                    <a:pt x="82940" y="47918"/>
                  </a:lnTo>
                  <a:lnTo>
                    <a:pt x="91806" y="58854"/>
                  </a:lnTo>
                  <a:lnTo>
                    <a:pt x="114140" y="726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748"/>
            <p:cNvSpPr/>
            <p:nvPr>
              <p:custDataLst>
                <p:tags r:id="rId119"/>
              </p:custDataLst>
            </p:nvPr>
          </p:nvSpPr>
          <p:spPr>
            <a:xfrm>
              <a:off x="8115300" y="700265"/>
              <a:ext cx="81436" cy="334786"/>
            </a:xfrm>
            <a:custGeom>
              <a:avLst/>
              <a:gdLst/>
              <a:ahLst/>
              <a:cxnLst/>
              <a:rect l="0" t="0" r="0" b="0"/>
              <a:pathLst>
                <a:path w="81436" h="334786">
                  <a:moveTo>
                    <a:pt x="31750" y="10935"/>
                  </a:moveTo>
                  <a:lnTo>
                    <a:pt x="31750" y="10935"/>
                  </a:lnTo>
                  <a:lnTo>
                    <a:pt x="31749" y="0"/>
                  </a:lnTo>
                  <a:lnTo>
                    <a:pt x="32455" y="117"/>
                  </a:lnTo>
                  <a:lnTo>
                    <a:pt x="35120" y="2129"/>
                  </a:lnTo>
                  <a:lnTo>
                    <a:pt x="58189" y="41312"/>
                  </a:lnTo>
                  <a:lnTo>
                    <a:pt x="72224" y="77587"/>
                  </a:lnTo>
                  <a:lnTo>
                    <a:pt x="78786" y="119037"/>
                  </a:lnTo>
                  <a:lnTo>
                    <a:pt x="81435" y="157030"/>
                  </a:lnTo>
                  <a:lnTo>
                    <a:pt x="80918" y="199066"/>
                  </a:lnTo>
                  <a:lnTo>
                    <a:pt x="66810" y="246671"/>
                  </a:lnTo>
                  <a:lnTo>
                    <a:pt x="40478" y="293469"/>
                  </a:lnTo>
                  <a:lnTo>
                    <a:pt x="0" y="3347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749"/>
            <p:cNvSpPr/>
            <p:nvPr>
              <p:custDataLst>
                <p:tags r:id="rId120"/>
              </p:custDataLst>
            </p:nvPr>
          </p:nvSpPr>
          <p:spPr>
            <a:xfrm>
              <a:off x="8351549" y="920750"/>
              <a:ext cx="519402" cy="31751"/>
            </a:xfrm>
            <a:custGeom>
              <a:avLst/>
              <a:gdLst/>
              <a:ahLst/>
              <a:cxnLst/>
              <a:rect l="0" t="0" r="0" b="0"/>
              <a:pathLst>
                <a:path w="519402" h="31751">
                  <a:moveTo>
                    <a:pt x="24101" y="25400"/>
                  </a:moveTo>
                  <a:lnTo>
                    <a:pt x="24101" y="25400"/>
                  </a:lnTo>
                  <a:lnTo>
                    <a:pt x="12168" y="30426"/>
                  </a:lnTo>
                  <a:lnTo>
                    <a:pt x="0" y="31672"/>
                  </a:lnTo>
                  <a:lnTo>
                    <a:pt x="42820" y="31745"/>
                  </a:lnTo>
                  <a:lnTo>
                    <a:pt x="80134" y="31749"/>
                  </a:lnTo>
                  <a:lnTo>
                    <a:pt x="126944" y="31750"/>
                  </a:lnTo>
                  <a:lnTo>
                    <a:pt x="164168" y="31750"/>
                  </a:lnTo>
                  <a:lnTo>
                    <a:pt x="202010" y="29868"/>
                  </a:lnTo>
                  <a:lnTo>
                    <a:pt x="240034" y="26724"/>
                  </a:lnTo>
                  <a:lnTo>
                    <a:pt x="278110" y="25792"/>
                  </a:lnTo>
                  <a:lnTo>
                    <a:pt x="318085" y="25516"/>
                  </a:lnTo>
                  <a:lnTo>
                    <a:pt x="364972" y="23553"/>
                  </a:lnTo>
                  <a:lnTo>
                    <a:pt x="399259" y="21051"/>
                  </a:lnTo>
                  <a:lnTo>
                    <a:pt x="444919" y="19643"/>
                  </a:lnTo>
                  <a:lnTo>
                    <a:pt x="480007" y="17815"/>
                  </a:lnTo>
                  <a:lnTo>
                    <a:pt x="5194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750"/>
            <p:cNvSpPr/>
            <p:nvPr>
              <p:custDataLst>
                <p:tags r:id="rId121"/>
              </p:custDataLst>
            </p:nvPr>
          </p:nvSpPr>
          <p:spPr>
            <a:xfrm>
              <a:off x="8791091" y="833615"/>
              <a:ext cx="89256" cy="169686"/>
            </a:xfrm>
            <a:custGeom>
              <a:avLst/>
              <a:gdLst/>
              <a:ahLst/>
              <a:cxnLst/>
              <a:rect l="0" t="0" r="0" b="0"/>
              <a:pathLst>
                <a:path w="89256" h="169686">
                  <a:moveTo>
                    <a:pt x="3659" y="10935"/>
                  </a:moveTo>
                  <a:lnTo>
                    <a:pt x="3659" y="10935"/>
                  </a:lnTo>
                  <a:lnTo>
                    <a:pt x="288" y="10935"/>
                  </a:lnTo>
                  <a:lnTo>
                    <a:pt x="0" y="9524"/>
                  </a:lnTo>
                  <a:lnTo>
                    <a:pt x="1563" y="4193"/>
                  </a:lnTo>
                  <a:lnTo>
                    <a:pt x="2967" y="2207"/>
                  </a:lnTo>
                  <a:lnTo>
                    <a:pt x="6408" y="0"/>
                  </a:lnTo>
                  <a:lnTo>
                    <a:pt x="19055" y="2129"/>
                  </a:lnTo>
                  <a:lnTo>
                    <a:pt x="39579" y="10599"/>
                  </a:lnTo>
                  <a:lnTo>
                    <a:pt x="70387" y="35537"/>
                  </a:lnTo>
                  <a:lnTo>
                    <a:pt x="81764" y="48680"/>
                  </a:lnTo>
                  <a:lnTo>
                    <a:pt x="87761" y="65340"/>
                  </a:lnTo>
                  <a:lnTo>
                    <a:pt x="89255" y="94553"/>
                  </a:lnTo>
                  <a:lnTo>
                    <a:pt x="86152" y="113010"/>
                  </a:lnTo>
                  <a:lnTo>
                    <a:pt x="76470" y="131334"/>
                  </a:lnTo>
                  <a:lnTo>
                    <a:pt x="48109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751"/>
            <p:cNvSpPr/>
            <p:nvPr>
              <p:custDataLst>
                <p:tags r:id="rId122"/>
              </p:custDataLst>
            </p:nvPr>
          </p:nvSpPr>
          <p:spPr>
            <a:xfrm>
              <a:off x="8999282" y="834283"/>
              <a:ext cx="124131" cy="175124"/>
            </a:xfrm>
            <a:custGeom>
              <a:avLst/>
              <a:gdLst/>
              <a:ahLst/>
              <a:cxnLst/>
              <a:rect l="0" t="0" r="0" b="0"/>
              <a:pathLst>
                <a:path w="124131" h="175124">
                  <a:moveTo>
                    <a:pt x="49468" y="42017"/>
                  </a:moveTo>
                  <a:lnTo>
                    <a:pt x="49468" y="42017"/>
                  </a:lnTo>
                  <a:lnTo>
                    <a:pt x="49468" y="33179"/>
                  </a:lnTo>
                  <a:lnTo>
                    <a:pt x="48056" y="31186"/>
                  </a:lnTo>
                  <a:lnTo>
                    <a:pt x="42726" y="27090"/>
                  </a:lnTo>
                  <a:lnTo>
                    <a:pt x="40034" y="27127"/>
                  </a:lnTo>
                  <a:lnTo>
                    <a:pt x="37535" y="28562"/>
                  </a:lnTo>
                  <a:lnTo>
                    <a:pt x="30645" y="37325"/>
                  </a:lnTo>
                  <a:lnTo>
                    <a:pt x="12711" y="80053"/>
                  </a:lnTo>
                  <a:lnTo>
                    <a:pt x="3166" y="124084"/>
                  </a:lnTo>
                  <a:lnTo>
                    <a:pt x="0" y="152411"/>
                  </a:lnTo>
                  <a:lnTo>
                    <a:pt x="3023" y="165399"/>
                  </a:lnTo>
                  <a:lnTo>
                    <a:pt x="5805" y="170839"/>
                  </a:lnTo>
                  <a:lnTo>
                    <a:pt x="9070" y="173759"/>
                  </a:lnTo>
                  <a:lnTo>
                    <a:pt x="12659" y="175001"/>
                  </a:lnTo>
                  <a:lnTo>
                    <a:pt x="16461" y="175123"/>
                  </a:lnTo>
                  <a:lnTo>
                    <a:pt x="52277" y="155041"/>
                  </a:lnTo>
                  <a:lnTo>
                    <a:pt x="97851" y="115653"/>
                  </a:lnTo>
                  <a:lnTo>
                    <a:pt x="111860" y="97310"/>
                  </a:lnTo>
                  <a:lnTo>
                    <a:pt x="120478" y="76196"/>
                  </a:lnTo>
                  <a:lnTo>
                    <a:pt x="124130" y="48695"/>
                  </a:lnTo>
                  <a:lnTo>
                    <a:pt x="119340" y="30403"/>
                  </a:lnTo>
                  <a:lnTo>
                    <a:pt x="110155" y="14983"/>
                  </a:lnTo>
                  <a:lnTo>
                    <a:pt x="99017" y="5778"/>
                  </a:lnTo>
                  <a:lnTo>
                    <a:pt x="87012" y="1216"/>
                  </a:lnTo>
                  <a:lnTo>
                    <a:pt x="80847" y="0"/>
                  </a:lnTo>
                  <a:lnTo>
                    <a:pt x="75326" y="600"/>
                  </a:lnTo>
                  <a:lnTo>
                    <a:pt x="65429" y="5030"/>
                  </a:lnTo>
                  <a:lnTo>
                    <a:pt x="62225" y="8892"/>
                  </a:lnTo>
                  <a:lnTo>
                    <a:pt x="55818" y="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752"/>
            <p:cNvSpPr/>
            <p:nvPr>
              <p:custDataLst>
                <p:tags r:id="rId123"/>
              </p:custDataLst>
            </p:nvPr>
          </p:nvSpPr>
          <p:spPr>
            <a:xfrm>
              <a:off x="9112250" y="1022350"/>
              <a:ext cx="50801" cy="69851"/>
            </a:xfrm>
            <a:custGeom>
              <a:avLst/>
              <a:gdLst/>
              <a:ahLst/>
              <a:cxnLst/>
              <a:rect l="0" t="0" r="0" b="0"/>
              <a:pathLst>
                <a:path w="50801" h="69851">
                  <a:moveTo>
                    <a:pt x="50800" y="0"/>
                  </a:moveTo>
                  <a:lnTo>
                    <a:pt x="50800" y="0"/>
                  </a:lnTo>
                  <a:lnTo>
                    <a:pt x="34171" y="32638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53"/>
          <p:cNvGrpSpPr/>
          <p:nvPr/>
        </p:nvGrpSpPr>
        <p:grpSpPr>
          <a:xfrm>
            <a:off x="9505950" y="765203"/>
            <a:ext cx="398164" cy="266708"/>
            <a:chOff x="9505950" y="765203"/>
            <a:chExt cx="398164" cy="266708"/>
          </a:xfrm>
        </p:grpSpPr>
        <p:sp>
          <p:nvSpPr>
            <p:cNvPr id="43" name="SMARTInkShape-1753"/>
            <p:cNvSpPr/>
            <p:nvPr>
              <p:custDataLst>
                <p:tags r:id="rId111"/>
              </p:custDataLst>
            </p:nvPr>
          </p:nvSpPr>
          <p:spPr>
            <a:xfrm>
              <a:off x="9588527" y="781050"/>
              <a:ext cx="43541" cy="250861"/>
            </a:xfrm>
            <a:custGeom>
              <a:avLst/>
              <a:gdLst/>
              <a:ahLst/>
              <a:cxnLst/>
              <a:rect l="0" t="0" r="0" b="0"/>
              <a:pathLst>
                <a:path w="43541" h="250861">
                  <a:moveTo>
                    <a:pt x="38073" y="0"/>
                  </a:moveTo>
                  <a:lnTo>
                    <a:pt x="38073" y="0"/>
                  </a:lnTo>
                  <a:lnTo>
                    <a:pt x="43540" y="0"/>
                  </a:lnTo>
                  <a:lnTo>
                    <a:pt x="37420" y="3371"/>
                  </a:lnTo>
                  <a:lnTo>
                    <a:pt x="32373" y="10670"/>
                  </a:lnTo>
                  <a:lnTo>
                    <a:pt x="17198" y="57381"/>
                  </a:lnTo>
                  <a:lnTo>
                    <a:pt x="8471" y="104625"/>
                  </a:lnTo>
                  <a:lnTo>
                    <a:pt x="2383" y="150881"/>
                  </a:lnTo>
                  <a:lnTo>
                    <a:pt x="449" y="188240"/>
                  </a:lnTo>
                  <a:lnTo>
                    <a:pt x="35" y="232274"/>
                  </a:lnTo>
                  <a:lnTo>
                    <a:pt x="0" y="243403"/>
                  </a:lnTo>
                  <a:lnTo>
                    <a:pt x="1402" y="246936"/>
                  </a:lnTo>
                  <a:lnTo>
                    <a:pt x="3748" y="249290"/>
                  </a:lnTo>
                  <a:lnTo>
                    <a:pt x="6723" y="250860"/>
                  </a:lnTo>
                  <a:lnTo>
                    <a:pt x="9411" y="250496"/>
                  </a:lnTo>
                  <a:lnTo>
                    <a:pt x="11910" y="248841"/>
                  </a:lnTo>
                  <a:lnTo>
                    <a:pt x="16567" y="242535"/>
                  </a:lnTo>
                  <a:lnTo>
                    <a:pt x="25373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754"/>
            <p:cNvSpPr/>
            <p:nvPr>
              <p:custDataLst>
                <p:tags r:id="rId112"/>
              </p:custDataLst>
            </p:nvPr>
          </p:nvSpPr>
          <p:spPr>
            <a:xfrm>
              <a:off x="9505950" y="765203"/>
              <a:ext cx="215901" cy="212698"/>
            </a:xfrm>
            <a:custGeom>
              <a:avLst/>
              <a:gdLst/>
              <a:ahLst/>
              <a:cxnLst/>
              <a:rect l="0" t="0" r="0" b="0"/>
              <a:pathLst>
                <a:path w="215901" h="212698">
                  <a:moveTo>
                    <a:pt x="0" y="174597"/>
                  </a:moveTo>
                  <a:lnTo>
                    <a:pt x="0" y="174597"/>
                  </a:lnTo>
                  <a:lnTo>
                    <a:pt x="3370" y="167855"/>
                  </a:lnTo>
                  <a:lnTo>
                    <a:pt x="8789" y="162663"/>
                  </a:lnTo>
                  <a:lnTo>
                    <a:pt x="52686" y="135449"/>
                  </a:lnTo>
                  <a:lnTo>
                    <a:pt x="86764" y="110890"/>
                  </a:lnTo>
                  <a:lnTo>
                    <a:pt x="128155" y="64532"/>
                  </a:lnTo>
                  <a:lnTo>
                    <a:pt x="153726" y="19003"/>
                  </a:lnTo>
                  <a:lnTo>
                    <a:pt x="163462" y="0"/>
                  </a:lnTo>
                  <a:lnTo>
                    <a:pt x="164714" y="343"/>
                  </a:lnTo>
                  <a:lnTo>
                    <a:pt x="167985" y="4488"/>
                  </a:lnTo>
                  <a:lnTo>
                    <a:pt x="170994" y="48401"/>
                  </a:lnTo>
                  <a:lnTo>
                    <a:pt x="167989" y="93460"/>
                  </a:lnTo>
                  <a:lnTo>
                    <a:pt x="160454" y="138774"/>
                  </a:lnTo>
                  <a:lnTo>
                    <a:pt x="155715" y="179280"/>
                  </a:lnTo>
                  <a:lnTo>
                    <a:pt x="149396" y="199563"/>
                  </a:lnTo>
                  <a:lnTo>
                    <a:pt x="149692" y="200413"/>
                  </a:lnTo>
                  <a:lnTo>
                    <a:pt x="150595" y="200274"/>
                  </a:lnTo>
                  <a:lnTo>
                    <a:pt x="167076" y="155454"/>
                  </a:lnTo>
                  <a:lnTo>
                    <a:pt x="174445" y="144217"/>
                  </a:lnTo>
                  <a:lnTo>
                    <a:pt x="182424" y="136871"/>
                  </a:lnTo>
                  <a:lnTo>
                    <a:pt x="185821" y="135335"/>
                  </a:lnTo>
                  <a:lnTo>
                    <a:pt x="188792" y="135017"/>
                  </a:lnTo>
                  <a:lnTo>
                    <a:pt x="191478" y="135510"/>
                  </a:lnTo>
                  <a:lnTo>
                    <a:pt x="196344" y="139821"/>
                  </a:lnTo>
                  <a:lnTo>
                    <a:pt x="200859" y="147852"/>
                  </a:lnTo>
                  <a:lnTo>
                    <a:pt x="207625" y="174122"/>
                  </a:lnTo>
                  <a:lnTo>
                    <a:pt x="215900" y="2126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755"/>
            <p:cNvSpPr/>
            <p:nvPr>
              <p:custDataLst>
                <p:tags r:id="rId113"/>
              </p:custDataLst>
            </p:nvPr>
          </p:nvSpPr>
          <p:spPr>
            <a:xfrm>
              <a:off x="9747250" y="895980"/>
              <a:ext cx="156864" cy="107321"/>
            </a:xfrm>
            <a:custGeom>
              <a:avLst/>
              <a:gdLst/>
              <a:ahLst/>
              <a:cxnLst/>
              <a:rect l="0" t="0" r="0" b="0"/>
              <a:pathLst>
                <a:path w="156864" h="107321">
                  <a:moveTo>
                    <a:pt x="0" y="37470"/>
                  </a:moveTo>
                  <a:lnTo>
                    <a:pt x="0" y="37470"/>
                  </a:lnTo>
                  <a:lnTo>
                    <a:pt x="5467" y="32003"/>
                  </a:lnTo>
                  <a:lnTo>
                    <a:pt x="9459" y="31381"/>
                  </a:lnTo>
                  <a:lnTo>
                    <a:pt x="15111" y="31197"/>
                  </a:lnTo>
                  <a:lnTo>
                    <a:pt x="19182" y="29273"/>
                  </a:lnTo>
                  <a:lnTo>
                    <a:pt x="39342" y="16195"/>
                  </a:lnTo>
                  <a:lnTo>
                    <a:pt x="49468" y="1497"/>
                  </a:lnTo>
                  <a:lnTo>
                    <a:pt x="49206" y="788"/>
                  </a:lnTo>
                  <a:lnTo>
                    <a:pt x="48327" y="316"/>
                  </a:lnTo>
                  <a:lnTo>
                    <a:pt x="47034" y="0"/>
                  </a:lnTo>
                  <a:lnTo>
                    <a:pt x="38474" y="6299"/>
                  </a:lnTo>
                  <a:lnTo>
                    <a:pt x="27001" y="17102"/>
                  </a:lnTo>
                  <a:lnTo>
                    <a:pt x="18035" y="39353"/>
                  </a:lnTo>
                  <a:lnTo>
                    <a:pt x="14281" y="61546"/>
                  </a:lnTo>
                  <a:lnTo>
                    <a:pt x="16540" y="78157"/>
                  </a:lnTo>
                  <a:lnTo>
                    <a:pt x="18787" y="81528"/>
                  </a:lnTo>
                  <a:lnTo>
                    <a:pt x="21696" y="83775"/>
                  </a:lnTo>
                  <a:lnTo>
                    <a:pt x="25047" y="85273"/>
                  </a:lnTo>
                  <a:lnTo>
                    <a:pt x="28693" y="84861"/>
                  </a:lnTo>
                  <a:lnTo>
                    <a:pt x="36506" y="80640"/>
                  </a:lnTo>
                  <a:lnTo>
                    <a:pt x="74097" y="36389"/>
                  </a:lnTo>
                  <a:lnTo>
                    <a:pt x="78793" y="26171"/>
                  </a:lnTo>
                  <a:lnTo>
                    <a:pt x="81808" y="14855"/>
                  </a:lnTo>
                  <a:lnTo>
                    <a:pt x="82330" y="23008"/>
                  </a:lnTo>
                  <a:lnTo>
                    <a:pt x="70626" y="67517"/>
                  </a:lnTo>
                  <a:lnTo>
                    <a:pt x="69490" y="76224"/>
                  </a:lnTo>
                  <a:lnTo>
                    <a:pt x="66294" y="82976"/>
                  </a:lnTo>
                  <a:lnTo>
                    <a:pt x="91392" y="42619"/>
                  </a:lnTo>
                  <a:lnTo>
                    <a:pt x="112233" y="9908"/>
                  </a:lnTo>
                  <a:lnTo>
                    <a:pt x="120672" y="4054"/>
                  </a:lnTo>
                  <a:lnTo>
                    <a:pt x="124897" y="2492"/>
                  </a:lnTo>
                  <a:lnTo>
                    <a:pt x="129831" y="3568"/>
                  </a:lnTo>
                  <a:lnTo>
                    <a:pt x="140958" y="10408"/>
                  </a:lnTo>
                  <a:lnTo>
                    <a:pt x="152381" y="22788"/>
                  </a:lnTo>
                  <a:lnTo>
                    <a:pt x="156863" y="45506"/>
                  </a:lnTo>
                  <a:lnTo>
                    <a:pt x="152400" y="107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54"/>
          <p:cNvGrpSpPr/>
          <p:nvPr/>
        </p:nvGrpSpPr>
        <p:grpSpPr>
          <a:xfrm>
            <a:off x="10237211" y="710013"/>
            <a:ext cx="411740" cy="352762"/>
            <a:chOff x="10237211" y="710013"/>
            <a:chExt cx="411740" cy="352762"/>
          </a:xfrm>
        </p:grpSpPr>
        <p:sp>
          <p:nvSpPr>
            <p:cNvPr id="47" name="SMARTInkShape-1756"/>
            <p:cNvSpPr/>
            <p:nvPr>
              <p:custDataLst>
                <p:tags r:id="rId106"/>
              </p:custDataLst>
            </p:nvPr>
          </p:nvSpPr>
          <p:spPr>
            <a:xfrm>
              <a:off x="10259054" y="868452"/>
              <a:ext cx="104147" cy="169475"/>
            </a:xfrm>
            <a:custGeom>
              <a:avLst/>
              <a:gdLst/>
              <a:ahLst/>
              <a:cxnLst/>
              <a:rect l="0" t="0" r="0" b="0"/>
              <a:pathLst>
                <a:path w="104147" h="169475">
                  <a:moveTo>
                    <a:pt x="85096" y="33248"/>
                  </a:moveTo>
                  <a:lnTo>
                    <a:pt x="85096" y="33248"/>
                  </a:lnTo>
                  <a:lnTo>
                    <a:pt x="85096" y="24410"/>
                  </a:lnTo>
                  <a:lnTo>
                    <a:pt x="83684" y="22417"/>
                  </a:lnTo>
                  <a:lnTo>
                    <a:pt x="70791" y="12049"/>
                  </a:lnTo>
                  <a:lnTo>
                    <a:pt x="67092" y="11354"/>
                  </a:lnTo>
                  <a:lnTo>
                    <a:pt x="57340" y="12464"/>
                  </a:lnTo>
                  <a:lnTo>
                    <a:pt x="47829" y="17190"/>
                  </a:lnTo>
                  <a:lnTo>
                    <a:pt x="38195" y="26111"/>
                  </a:lnTo>
                  <a:lnTo>
                    <a:pt x="11945" y="70521"/>
                  </a:lnTo>
                  <a:lnTo>
                    <a:pt x="0" y="113072"/>
                  </a:lnTo>
                  <a:lnTo>
                    <a:pt x="1723" y="155359"/>
                  </a:lnTo>
                  <a:lnTo>
                    <a:pt x="1997" y="161222"/>
                  </a:lnTo>
                  <a:lnTo>
                    <a:pt x="4297" y="165131"/>
                  </a:lnTo>
                  <a:lnTo>
                    <a:pt x="7946" y="167736"/>
                  </a:lnTo>
                  <a:lnTo>
                    <a:pt x="12496" y="169474"/>
                  </a:lnTo>
                  <a:lnTo>
                    <a:pt x="17645" y="168515"/>
                  </a:lnTo>
                  <a:lnTo>
                    <a:pt x="35007" y="157053"/>
                  </a:lnTo>
                  <a:lnTo>
                    <a:pt x="52851" y="138840"/>
                  </a:lnTo>
                  <a:lnTo>
                    <a:pt x="62769" y="121335"/>
                  </a:lnTo>
                  <a:lnTo>
                    <a:pt x="72915" y="81534"/>
                  </a:lnTo>
                  <a:lnTo>
                    <a:pt x="77017" y="47476"/>
                  </a:lnTo>
                  <a:lnTo>
                    <a:pt x="71492" y="16140"/>
                  </a:lnTo>
                  <a:lnTo>
                    <a:pt x="66584" y="4478"/>
                  </a:lnTo>
                  <a:lnTo>
                    <a:pt x="64288" y="1368"/>
                  </a:lnTo>
                  <a:lnTo>
                    <a:pt x="59935" y="0"/>
                  </a:lnTo>
                  <a:lnTo>
                    <a:pt x="47573" y="362"/>
                  </a:lnTo>
                  <a:lnTo>
                    <a:pt x="36434" y="6638"/>
                  </a:lnTo>
                  <a:lnTo>
                    <a:pt x="31488" y="11274"/>
                  </a:lnTo>
                  <a:lnTo>
                    <a:pt x="25993" y="22071"/>
                  </a:lnTo>
                  <a:lnTo>
                    <a:pt x="22465" y="46249"/>
                  </a:lnTo>
                  <a:lnTo>
                    <a:pt x="23863" y="55019"/>
                  </a:lnTo>
                  <a:lnTo>
                    <a:pt x="25224" y="58345"/>
                  </a:lnTo>
                  <a:lnTo>
                    <a:pt x="30499" y="63923"/>
                  </a:lnTo>
                  <a:lnTo>
                    <a:pt x="33881" y="66398"/>
                  </a:lnTo>
                  <a:lnTo>
                    <a:pt x="38252" y="67342"/>
                  </a:lnTo>
                  <a:lnTo>
                    <a:pt x="66567" y="65446"/>
                  </a:lnTo>
                  <a:lnTo>
                    <a:pt x="104146" y="3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757"/>
            <p:cNvSpPr/>
            <p:nvPr>
              <p:custDataLst>
                <p:tags r:id="rId107"/>
              </p:custDataLst>
            </p:nvPr>
          </p:nvSpPr>
          <p:spPr>
            <a:xfrm>
              <a:off x="10237211" y="710013"/>
              <a:ext cx="113290" cy="77388"/>
            </a:xfrm>
            <a:custGeom>
              <a:avLst/>
              <a:gdLst/>
              <a:ahLst/>
              <a:cxnLst/>
              <a:rect l="0" t="0" r="0" b="0"/>
              <a:pathLst>
                <a:path w="113290" h="77388">
                  <a:moveTo>
                    <a:pt x="24389" y="13887"/>
                  </a:moveTo>
                  <a:lnTo>
                    <a:pt x="24389" y="13887"/>
                  </a:lnTo>
                  <a:lnTo>
                    <a:pt x="28047" y="10229"/>
                  </a:lnTo>
                  <a:lnTo>
                    <a:pt x="15369" y="27976"/>
                  </a:lnTo>
                  <a:lnTo>
                    <a:pt x="8624" y="41894"/>
                  </a:lnTo>
                  <a:lnTo>
                    <a:pt x="0" y="74608"/>
                  </a:lnTo>
                  <a:lnTo>
                    <a:pt x="1074" y="74123"/>
                  </a:lnTo>
                  <a:lnTo>
                    <a:pt x="6031" y="69822"/>
                  </a:lnTo>
                  <a:lnTo>
                    <a:pt x="37199" y="23479"/>
                  </a:lnTo>
                  <a:lnTo>
                    <a:pt x="45604" y="10389"/>
                  </a:lnTo>
                  <a:lnTo>
                    <a:pt x="54043" y="2219"/>
                  </a:lnTo>
                  <a:lnTo>
                    <a:pt x="57565" y="464"/>
                  </a:lnTo>
                  <a:lnTo>
                    <a:pt x="60617" y="0"/>
                  </a:lnTo>
                  <a:lnTo>
                    <a:pt x="63358" y="395"/>
                  </a:lnTo>
                  <a:lnTo>
                    <a:pt x="65890" y="2070"/>
                  </a:lnTo>
                  <a:lnTo>
                    <a:pt x="89091" y="31020"/>
                  </a:lnTo>
                  <a:lnTo>
                    <a:pt x="113289" y="773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758"/>
            <p:cNvSpPr/>
            <p:nvPr>
              <p:custDataLst>
                <p:tags r:id="rId108"/>
              </p:custDataLst>
            </p:nvPr>
          </p:nvSpPr>
          <p:spPr>
            <a:xfrm>
              <a:off x="10560050" y="961542"/>
              <a:ext cx="6351" cy="60809"/>
            </a:xfrm>
            <a:custGeom>
              <a:avLst/>
              <a:gdLst/>
              <a:ahLst/>
              <a:cxnLst/>
              <a:rect l="0" t="0" r="0" b="0"/>
              <a:pathLst>
                <a:path w="6351" h="60809">
                  <a:moveTo>
                    <a:pt x="6350" y="3658"/>
                  </a:moveTo>
                  <a:lnTo>
                    <a:pt x="6350" y="3658"/>
                  </a:lnTo>
                  <a:lnTo>
                    <a:pt x="2980" y="3658"/>
                  </a:lnTo>
                  <a:lnTo>
                    <a:pt x="1987" y="2952"/>
                  </a:lnTo>
                  <a:lnTo>
                    <a:pt x="1324" y="1777"/>
                  </a:lnTo>
                  <a:lnTo>
                    <a:pt x="882" y="287"/>
                  </a:lnTo>
                  <a:lnTo>
                    <a:pt x="588" y="0"/>
                  </a:lnTo>
                  <a:lnTo>
                    <a:pt x="391" y="514"/>
                  </a:lnTo>
                  <a:lnTo>
                    <a:pt x="261" y="1562"/>
                  </a:lnTo>
                  <a:lnTo>
                    <a:pt x="5490" y="24522"/>
                  </a:lnTo>
                  <a:lnTo>
                    <a:pt x="0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759"/>
            <p:cNvSpPr/>
            <p:nvPr>
              <p:custDataLst>
                <p:tags r:id="rId109"/>
              </p:custDataLst>
            </p:nvPr>
          </p:nvSpPr>
          <p:spPr>
            <a:xfrm>
              <a:off x="10575616" y="870735"/>
              <a:ext cx="9835" cy="18266"/>
            </a:xfrm>
            <a:custGeom>
              <a:avLst/>
              <a:gdLst/>
              <a:ahLst/>
              <a:cxnLst/>
              <a:rect l="0" t="0" r="0" b="0"/>
              <a:pathLst>
                <a:path w="9835" h="18266">
                  <a:moveTo>
                    <a:pt x="9834" y="18265"/>
                  </a:moveTo>
                  <a:lnTo>
                    <a:pt x="9834" y="18265"/>
                  </a:lnTo>
                  <a:lnTo>
                    <a:pt x="4366" y="1863"/>
                  </a:lnTo>
                  <a:lnTo>
                    <a:pt x="3366" y="980"/>
                  </a:lnTo>
                  <a:lnTo>
                    <a:pt x="374" y="0"/>
                  </a:lnTo>
                  <a:lnTo>
                    <a:pt x="0" y="1149"/>
                  </a:lnTo>
                  <a:lnTo>
                    <a:pt x="3484" y="18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760"/>
            <p:cNvSpPr/>
            <p:nvPr>
              <p:custDataLst>
                <p:tags r:id="rId110"/>
              </p:custDataLst>
            </p:nvPr>
          </p:nvSpPr>
          <p:spPr>
            <a:xfrm>
              <a:off x="10585450" y="905099"/>
              <a:ext cx="63501" cy="157676"/>
            </a:xfrm>
            <a:custGeom>
              <a:avLst/>
              <a:gdLst/>
              <a:ahLst/>
              <a:cxnLst/>
              <a:rect l="0" t="0" r="0" b="0"/>
              <a:pathLst>
                <a:path w="63501" h="157676">
                  <a:moveTo>
                    <a:pt x="63500" y="28351"/>
                  </a:moveTo>
                  <a:lnTo>
                    <a:pt x="63500" y="28351"/>
                  </a:lnTo>
                  <a:lnTo>
                    <a:pt x="63500" y="16142"/>
                  </a:lnTo>
                  <a:lnTo>
                    <a:pt x="62794" y="13861"/>
                  </a:lnTo>
                  <a:lnTo>
                    <a:pt x="61619" y="12341"/>
                  </a:lnTo>
                  <a:lnTo>
                    <a:pt x="60129" y="11328"/>
                  </a:lnTo>
                  <a:lnTo>
                    <a:pt x="59136" y="9947"/>
                  </a:lnTo>
                  <a:lnTo>
                    <a:pt x="58033" y="6531"/>
                  </a:lnTo>
                  <a:lnTo>
                    <a:pt x="53778" y="2660"/>
                  </a:lnTo>
                  <a:lnTo>
                    <a:pt x="50669" y="640"/>
                  </a:lnTo>
                  <a:lnTo>
                    <a:pt x="47890" y="0"/>
                  </a:lnTo>
                  <a:lnTo>
                    <a:pt x="45331" y="278"/>
                  </a:lnTo>
                  <a:lnTo>
                    <a:pt x="42921" y="1169"/>
                  </a:lnTo>
                  <a:lnTo>
                    <a:pt x="38360" y="5922"/>
                  </a:lnTo>
                  <a:lnTo>
                    <a:pt x="17831" y="41597"/>
                  </a:lnTo>
                  <a:lnTo>
                    <a:pt x="16862" y="52112"/>
                  </a:lnTo>
                  <a:lnTo>
                    <a:pt x="22165" y="69728"/>
                  </a:lnTo>
                  <a:lnTo>
                    <a:pt x="28911" y="90940"/>
                  </a:lnTo>
                  <a:lnTo>
                    <a:pt x="40422" y="136248"/>
                  </a:lnTo>
                  <a:lnTo>
                    <a:pt x="40355" y="141204"/>
                  </a:lnTo>
                  <a:lnTo>
                    <a:pt x="38898" y="145214"/>
                  </a:lnTo>
                  <a:lnTo>
                    <a:pt x="33516" y="151551"/>
                  </a:lnTo>
                  <a:lnTo>
                    <a:pt x="26419" y="156720"/>
                  </a:lnTo>
                  <a:lnTo>
                    <a:pt x="22552" y="157675"/>
                  </a:lnTo>
                  <a:lnTo>
                    <a:pt x="14491" y="156854"/>
                  </a:lnTo>
                  <a:lnTo>
                    <a:pt x="0" y="1426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55"/>
          <p:cNvGrpSpPr/>
          <p:nvPr/>
        </p:nvGrpSpPr>
        <p:grpSpPr>
          <a:xfrm>
            <a:off x="10853875" y="770977"/>
            <a:ext cx="1223826" cy="422562"/>
            <a:chOff x="10853875" y="770977"/>
            <a:chExt cx="1223826" cy="422562"/>
          </a:xfrm>
        </p:grpSpPr>
        <p:sp>
          <p:nvSpPr>
            <p:cNvPr id="53" name="SMARTInkShape-1761"/>
            <p:cNvSpPr/>
            <p:nvPr>
              <p:custDataLst>
                <p:tags r:id="rId90"/>
              </p:custDataLst>
            </p:nvPr>
          </p:nvSpPr>
          <p:spPr>
            <a:xfrm>
              <a:off x="10924389" y="927100"/>
              <a:ext cx="42062" cy="133351"/>
            </a:xfrm>
            <a:custGeom>
              <a:avLst/>
              <a:gdLst/>
              <a:ahLst/>
              <a:cxnLst/>
              <a:rect l="0" t="0" r="0" b="0"/>
              <a:pathLst>
                <a:path w="42062" h="133351">
                  <a:moveTo>
                    <a:pt x="10311" y="0"/>
                  </a:moveTo>
                  <a:lnTo>
                    <a:pt x="10311" y="0"/>
                  </a:lnTo>
                  <a:lnTo>
                    <a:pt x="9605" y="6481"/>
                  </a:lnTo>
                  <a:lnTo>
                    <a:pt x="184" y="53172"/>
                  </a:lnTo>
                  <a:lnTo>
                    <a:pt x="0" y="91538"/>
                  </a:lnTo>
                  <a:lnTo>
                    <a:pt x="3611" y="105594"/>
                  </a:lnTo>
                  <a:lnTo>
                    <a:pt x="9920" y="116546"/>
                  </a:lnTo>
                  <a:lnTo>
                    <a:pt x="19309" y="124235"/>
                  </a:lnTo>
                  <a:lnTo>
                    <a:pt x="42061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762"/>
            <p:cNvSpPr/>
            <p:nvPr>
              <p:custDataLst>
                <p:tags r:id="rId91"/>
              </p:custDataLst>
            </p:nvPr>
          </p:nvSpPr>
          <p:spPr>
            <a:xfrm>
              <a:off x="11011287" y="944602"/>
              <a:ext cx="52118" cy="97953"/>
            </a:xfrm>
            <a:custGeom>
              <a:avLst/>
              <a:gdLst/>
              <a:ahLst/>
              <a:cxnLst/>
              <a:rect l="0" t="0" r="0" b="0"/>
              <a:pathLst>
                <a:path w="52118" h="97953">
                  <a:moveTo>
                    <a:pt x="31363" y="20598"/>
                  </a:moveTo>
                  <a:lnTo>
                    <a:pt x="31363" y="20598"/>
                  </a:lnTo>
                  <a:lnTo>
                    <a:pt x="31363" y="17227"/>
                  </a:lnTo>
                  <a:lnTo>
                    <a:pt x="29482" y="13690"/>
                  </a:lnTo>
                  <a:lnTo>
                    <a:pt x="25895" y="9042"/>
                  </a:lnTo>
                  <a:lnTo>
                    <a:pt x="18531" y="11608"/>
                  </a:lnTo>
                  <a:lnTo>
                    <a:pt x="10784" y="16837"/>
                  </a:lnTo>
                  <a:lnTo>
                    <a:pt x="4020" y="32967"/>
                  </a:lnTo>
                  <a:lnTo>
                    <a:pt x="0" y="73465"/>
                  </a:lnTo>
                  <a:lnTo>
                    <a:pt x="3097" y="87689"/>
                  </a:lnTo>
                  <a:lnTo>
                    <a:pt x="8485" y="97470"/>
                  </a:lnTo>
                  <a:lnTo>
                    <a:pt x="11877" y="97952"/>
                  </a:lnTo>
                  <a:lnTo>
                    <a:pt x="21292" y="94724"/>
                  </a:lnTo>
                  <a:lnTo>
                    <a:pt x="30649" y="84822"/>
                  </a:lnTo>
                  <a:lnTo>
                    <a:pt x="47367" y="59760"/>
                  </a:lnTo>
                  <a:lnTo>
                    <a:pt x="52117" y="43883"/>
                  </a:lnTo>
                  <a:lnTo>
                    <a:pt x="50935" y="28830"/>
                  </a:lnTo>
                  <a:lnTo>
                    <a:pt x="44217" y="12219"/>
                  </a:lnTo>
                  <a:lnTo>
                    <a:pt x="42048" y="8662"/>
                  </a:lnTo>
                  <a:lnTo>
                    <a:pt x="32114" y="2828"/>
                  </a:lnTo>
                  <a:lnTo>
                    <a:pt x="25514" y="285"/>
                  </a:lnTo>
                  <a:lnTo>
                    <a:pt x="20408" y="0"/>
                  </a:lnTo>
                  <a:lnTo>
                    <a:pt x="5963" y="7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763"/>
            <p:cNvSpPr/>
            <p:nvPr>
              <p:custDataLst>
                <p:tags r:id="rId92"/>
              </p:custDataLst>
            </p:nvPr>
          </p:nvSpPr>
          <p:spPr>
            <a:xfrm>
              <a:off x="11099878" y="910946"/>
              <a:ext cx="79972" cy="111405"/>
            </a:xfrm>
            <a:custGeom>
              <a:avLst/>
              <a:gdLst/>
              <a:ahLst/>
              <a:cxnLst/>
              <a:rect l="0" t="0" r="0" b="0"/>
              <a:pathLst>
                <a:path w="79972" h="111405">
                  <a:moveTo>
                    <a:pt x="6272" y="22504"/>
                  </a:moveTo>
                  <a:lnTo>
                    <a:pt x="6272" y="22504"/>
                  </a:lnTo>
                  <a:lnTo>
                    <a:pt x="4391" y="66402"/>
                  </a:lnTo>
                  <a:lnTo>
                    <a:pt x="96" y="96057"/>
                  </a:lnTo>
                  <a:lnTo>
                    <a:pt x="0" y="94470"/>
                  </a:lnTo>
                  <a:lnTo>
                    <a:pt x="7765" y="48815"/>
                  </a:lnTo>
                  <a:lnTo>
                    <a:pt x="14946" y="29124"/>
                  </a:lnTo>
                  <a:lnTo>
                    <a:pt x="26644" y="6878"/>
                  </a:lnTo>
                  <a:lnTo>
                    <a:pt x="29731" y="3620"/>
                  </a:lnTo>
                  <a:lnTo>
                    <a:pt x="36924" y="0"/>
                  </a:lnTo>
                  <a:lnTo>
                    <a:pt x="40819" y="1151"/>
                  </a:lnTo>
                  <a:lnTo>
                    <a:pt x="61395" y="20502"/>
                  </a:lnTo>
                  <a:lnTo>
                    <a:pt x="74031" y="39863"/>
                  </a:lnTo>
                  <a:lnTo>
                    <a:pt x="79971" y="60103"/>
                  </a:lnTo>
                  <a:lnTo>
                    <a:pt x="77598" y="73081"/>
                  </a:lnTo>
                  <a:lnTo>
                    <a:pt x="63422" y="111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764"/>
            <p:cNvSpPr/>
            <p:nvPr>
              <p:custDataLst>
                <p:tags r:id="rId93"/>
              </p:custDataLst>
            </p:nvPr>
          </p:nvSpPr>
          <p:spPr>
            <a:xfrm>
              <a:off x="11246672" y="896572"/>
              <a:ext cx="47287" cy="138479"/>
            </a:xfrm>
            <a:custGeom>
              <a:avLst/>
              <a:gdLst/>
              <a:ahLst/>
              <a:cxnLst/>
              <a:rect l="0" t="0" r="0" b="0"/>
              <a:pathLst>
                <a:path w="47287" h="138479">
                  <a:moveTo>
                    <a:pt x="43628" y="17828"/>
                  </a:moveTo>
                  <a:lnTo>
                    <a:pt x="43628" y="17828"/>
                  </a:lnTo>
                  <a:lnTo>
                    <a:pt x="43628" y="14457"/>
                  </a:lnTo>
                  <a:lnTo>
                    <a:pt x="45509" y="10920"/>
                  </a:lnTo>
                  <a:lnTo>
                    <a:pt x="46999" y="8990"/>
                  </a:lnTo>
                  <a:lnTo>
                    <a:pt x="47286" y="6997"/>
                  </a:lnTo>
                  <a:lnTo>
                    <a:pt x="45723" y="2901"/>
                  </a:lnTo>
                  <a:lnTo>
                    <a:pt x="44320" y="1527"/>
                  </a:lnTo>
                  <a:lnTo>
                    <a:pt x="40877" y="0"/>
                  </a:lnTo>
                  <a:lnTo>
                    <a:pt x="35115" y="1202"/>
                  </a:lnTo>
                  <a:lnTo>
                    <a:pt x="16546" y="11094"/>
                  </a:lnTo>
                  <a:lnTo>
                    <a:pt x="8543" y="20480"/>
                  </a:lnTo>
                  <a:lnTo>
                    <a:pt x="3340" y="31001"/>
                  </a:lnTo>
                  <a:lnTo>
                    <a:pt x="0" y="51135"/>
                  </a:lnTo>
                  <a:lnTo>
                    <a:pt x="249" y="61559"/>
                  </a:lnTo>
                  <a:lnTo>
                    <a:pt x="2711" y="68544"/>
                  </a:lnTo>
                  <a:lnTo>
                    <a:pt x="14807" y="79813"/>
                  </a:lnTo>
                  <a:lnTo>
                    <a:pt x="27717" y="87536"/>
                  </a:lnTo>
                  <a:lnTo>
                    <a:pt x="32558" y="93729"/>
                  </a:lnTo>
                  <a:lnTo>
                    <a:pt x="35181" y="101186"/>
                  </a:lnTo>
                  <a:lnTo>
                    <a:pt x="35880" y="105150"/>
                  </a:lnTo>
                  <a:lnTo>
                    <a:pt x="33493" y="120842"/>
                  </a:lnTo>
                  <a:lnTo>
                    <a:pt x="31228" y="124604"/>
                  </a:lnTo>
                  <a:lnTo>
                    <a:pt x="28306" y="127112"/>
                  </a:lnTo>
                  <a:lnTo>
                    <a:pt x="5528" y="1384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765"/>
            <p:cNvSpPr/>
            <p:nvPr>
              <p:custDataLst>
                <p:tags r:id="rId94"/>
              </p:custDataLst>
            </p:nvPr>
          </p:nvSpPr>
          <p:spPr>
            <a:xfrm>
              <a:off x="11360150" y="9271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0"/>
                  </a:moveTo>
                  <a:lnTo>
                    <a:pt x="6350" y="0"/>
                  </a:lnTo>
                  <a:lnTo>
                    <a:pt x="5645" y="1660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766"/>
            <p:cNvSpPr/>
            <p:nvPr>
              <p:custDataLst>
                <p:tags r:id="rId95"/>
              </p:custDataLst>
            </p:nvPr>
          </p:nvSpPr>
          <p:spPr>
            <a:xfrm>
              <a:off x="11379200" y="853357"/>
              <a:ext cx="6351" cy="35644"/>
            </a:xfrm>
            <a:custGeom>
              <a:avLst/>
              <a:gdLst/>
              <a:ahLst/>
              <a:cxnLst/>
              <a:rect l="0" t="0" r="0" b="0"/>
              <a:pathLst>
                <a:path w="6351" h="35644">
                  <a:moveTo>
                    <a:pt x="6350" y="35643"/>
                  </a:moveTo>
                  <a:lnTo>
                    <a:pt x="6350" y="35643"/>
                  </a:lnTo>
                  <a:lnTo>
                    <a:pt x="5645" y="15378"/>
                  </a:lnTo>
                  <a:lnTo>
                    <a:pt x="882" y="170"/>
                  </a:lnTo>
                  <a:lnTo>
                    <a:pt x="588" y="0"/>
                  </a:lnTo>
                  <a:lnTo>
                    <a:pt x="0" y="3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767"/>
            <p:cNvSpPr/>
            <p:nvPr>
              <p:custDataLst>
                <p:tags r:id="rId96"/>
              </p:custDataLst>
            </p:nvPr>
          </p:nvSpPr>
          <p:spPr>
            <a:xfrm>
              <a:off x="11440178" y="890309"/>
              <a:ext cx="51634" cy="130461"/>
            </a:xfrm>
            <a:custGeom>
              <a:avLst/>
              <a:gdLst/>
              <a:ahLst/>
              <a:cxnLst/>
              <a:rect l="0" t="0" r="0" b="0"/>
              <a:pathLst>
                <a:path w="51634" h="130461">
                  <a:moveTo>
                    <a:pt x="40622" y="11391"/>
                  </a:moveTo>
                  <a:lnTo>
                    <a:pt x="40622" y="11391"/>
                  </a:lnTo>
                  <a:lnTo>
                    <a:pt x="40622" y="5302"/>
                  </a:lnTo>
                  <a:lnTo>
                    <a:pt x="37252" y="1747"/>
                  </a:lnTo>
                  <a:lnTo>
                    <a:pt x="29952" y="49"/>
                  </a:lnTo>
                  <a:lnTo>
                    <a:pt x="21063" y="0"/>
                  </a:lnTo>
                  <a:lnTo>
                    <a:pt x="14760" y="2330"/>
                  </a:lnTo>
                  <a:lnTo>
                    <a:pt x="9607" y="7599"/>
                  </a:lnTo>
                  <a:lnTo>
                    <a:pt x="550" y="22480"/>
                  </a:lnTo>
                  <a:lnTo>
                    <a:pt x="0" y="32547"/>
                  </a:lnTo>
                  <a:lnTo>
                    <a:pt x="2812" y="44077"/>
                  </a:lnTo>
                  <a:lnTo>
                    <a:pt x="13035" y="62468"/>
                  </a:lnTo>
                  <a:lnTo>
                    <a:pt x="49524" y="109915"/>
                  </a:lnTo>
                  <a:lnTo>
                    <a:pt x="51633" y="117738"/>
                  </a:lnTo>
                  <a:lnTo>
                    <a:pt x="50080" y="121095"/>
                  </a:lnTo>
                  <a:lnTo>
                    <a:pt x="42709" y="126706"/>
                  </a:lnTo>
                  <a:lnTo>
                    <a:pt x="30030" y="130460"/>
                  </a:lnTo>
                  <a:lnTo>
                    <a:pt x="26506" y="129576"/>
                  </a:lnTo>
                  <a:lnTo>
                    <a:pt x="15222" y="119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768"/>
            <p:cNvSpPr/>
            <p:nvPr>
              <p:custDataLst>
                <p:tags r:id="rId97"/>
              </p:custDataLst>
            </p:nvPr>
          </p:nvSpPr>
          <p:spPr>
            <a:xfrm>
              <a:off x="11558613" y="770977"/>
              <a:ext cx="54656" cy="245994"/>
            </a:xfrm>
            <a:custGeom>
              <a:avLst/>
              <a:gdLst/>
              <a:ahLst/>
              <a:cxnLst/>
              <a:rect l="0" t="0" r="0" b="0"/>
              <a:pathLst>
                <a:path w="54656" h="245994">
                  <a:moveTo>
                    <a:pt x="49187" y="35473"/>
                  </a:moveTo>
                  <a:lnTo>
                    <a:pt x="49187" y="35473"/>
                  </a:lnTo>
                  <a:lnTo>
                    <a:pt x="49185" y="6241"/>
                  </a:lnTo>
                  <a:lnTo>
                    <a:pt x="49892" y="3285"/>
                  </a:lnTo>
                  <a:lnTo>
                    <a:pt x="51068" y="1314"/>
                  </a:lnTo>
                  <a:lnTo>
                    <a:pt x="52557" y="0"/>
                  </a:lnTo>
                  <a:lnTo>
                    <a:pt x="53550" y="536"/>
                  </a:lnTo>
                  <a:lnTo>
                    <a:pt x="54655" y="4893"/>
                  </a:lnTo>
                  <a:lnTo>
                    <a:pt x="52088" y="49617"/>
                  </a:lnTo>
                  <a:lnTo>
                    <a:pt x="39622" y="96305"/>
                  </a:lnTo>
                  <a:lnTo>
                    <a:pt x="27695" y="139418"/>
                  </a:lnTo>
                  <a:lnTo>
                    <a:pt x="12905" y="181019"/>
                  </a:lnTo>
                  <a:lnTo>
                    <a:pt x="1447" y="217571"/>
                  </a:lnTo>
                  <a:lnTo>
                    <a:pt x="0" y="236654"/>
                  </a:lnTo>
                  <a:lnTo>
                    <a:pt x="2161" y="244361"/>
                  </a:lnTo>
                  <a:lnTo>
                    <a:pt x="3725" y="245993"/>
                  </a:lnTo>
                  <a:lnTo>
                    <a:pt x="11087" y="24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769"/>
            <p:cNvSpPr/>
            <p:nvPr>
              <p:custDataLst>
                <p:tags r:id="rId98"/>
              </p:custDataLst>
            </p:nvPr>
          </p:nvSpPr>
          <p:spPr>
            <a:xfrm>
              <a:off x="11545705" y="901700"/>
              <a:ext cx="93846" cy="31751"/>
            </a:xfrm>
            <a:custGeom>
              <a:avLst/>
              <a:gdLst/>
              <a:ahLst/>
              <a:cxnLst/>
              <a:rect l="0" t="0" r="0" b="0"/>
              <a:pathLst>
                <a:path w="93846" h="31751">
                  <a:moveTo>
                    <a:pt x="17645" y="31750"/>
                  </a:moveTo>
                  <a:lnTo>
                    <a:pt x="17645" y="31750"/>
                  </a:lnTo>
                  <a:lnTo>
                    <a:pt x="5712" y="26724"/>
                  </a:lnTo>
                  <a:lnTo>
                    <a:pt x="3340" y="26283"/>
                  </a:lnTo>
                  <a:lnTo>
                    <a:pt x="1758" y="25283"/>
                  </a:lnTo>
                  <a:lnTo>
                    <a:pt x="704" y="23911"/>
                  </a:lnTo>
                  <a:lnTo>
                    <a:pt x="0" y="22290"/>
                  </a:lnTo>
                  <a:lnTo>
                    <a:pt x="944" y="20505"/>
                  </a:lnTo>
                  <a:lnTo>
                    <a:pt x="9011" y="14621"/>
                  </a:lnTo>
                  <a:lnTo>
                    <a:pt x="16394" y="10496"/>
                  </a:lnTo>
                  <a:lnTo>
                    <a:pt x="938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770"/>
            <p:cNvSpPr/>
            <p:nvPr>
              <p:custDataLst>
                <p:tags r:id="rId99"/>
              </p:custDataLst>
            </p:nvPr>
          </p:nvSpPr>
          <p:spPr>
            <a:xfrm>
              <a:off x="11653940" y="909554"/>
              <a:ext cx="54056" cy="91847"/>
            </a:xfrm>
            <a:custGeom>
              <a:avLst/>
              <a:gdLst/>
              <a:ahLst/>
              <a:cxnLst/>
              <a:rect l="0" t="0" r="0" b="0"/>
              <a:pathLst>
                <a:path w="54056" h="91847">
                  <a:moveTo>
                    <a:pt x="11010" y="23896"/>
                  </a:moveTo>
                  <a:lnTo>
                    <a:pt x="11010" y="23896"/>
                  </a:lnTo>
                  <a:lnTo>
                    <a:pt x="14380" y="27267"/>
                  </a:lnTo>
                  <a:lnTo>
                    <a:pt x="17917" y="28922"/>
                  </a:lnTo>
                  <a:lnTo>
                    <a:pt x="19849" y="29363"/>
                  </a:lnTo>
                  <a:lnTo>
                    <a:pt x="32678" y="26613"/>
                  </a:lnTo>
                  <a:lnTo>
                    <a:pt x="43141" y="21330"/>
                  </a:lnTo>
                  <a:lnTo>
                    <a:pt x="50714" y="11925"/>
                  </a:lnTo>
                  <a:lnTo>
                    <a:pt x="54055" y="3573"/>
                  </a:lnTo>
                  <a:lnTo>
                    <a:pt x="53817" y="1880"/>
                  </a:lnTo>
                  <a:lnTo>
                    <a:pt x="52953" y="752"/>
                  </a:lnTo>
                  <a:lnTo>
                    <a:pt x="51673" y="0"/>
                  </a:lnTo>
                  <a:lnTo>
                    <a:pt x="46485" y="1046"/>
                  </a:lnTo>
                  <a:lnTo>
                    <a:pt x="28288" y="10837"/>
                  </a:lnTo>
                  <a:lnTo>
                    <a:pt x="13856" y="29042"/>
                  </a:lnTo>
                  <a:lnTo>
                    <a:pt x="2111" y="63431"/>
                  </a:lnTo>
                  <a:lnTo>
                    <a:pt x="0" y="75804"/>
                  </a:lnTo>
                  <a:lnTo>
                    <a:pt x="847" y="80373"/>
                  </a:lnTo>
                  <a:lnTo>
                    <a:pt x="5553" y="87332"/>
                  </a:lnTo>
                  <a:lnTo>
                    <a:pt x="10467" y="90895"/>
                  </a:lnTo>
                  <a:lnTo>
                    <a:pt x="12764" y="91846"/>
                  </a:lnTo>
                  <a:lnTo>
                    <a:pt x="49110" y="81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771"/>
            <p:cNvSpPr/>
            <p:nvPr>
              <p:custDataLst>
                <p:tags r:id="rId100"/>
              </p:custDataLst>
            </p:nvPr>
          </p:nvSpPr>
          <p:spPr>
            <a:xfrm>
              <a:off x="11716173" y="904859"/>
              <a:ext cx="100500" cy="97541"/>
            </a:xfrm>
            <a:custGeom>
              <a:avLst/>
              <a:gdLst/>
              <a:ahLst/>
              <a:cxnLst/>
              <a:rect l="0" t="0" r="0" b="0"/>
              <a:pathLst>
                <a:path w="100500" h="97541">
                  <a:moveTo>
                    <a:pt x="24977" y="28591"/>
                  </a:moveTo>
                  <a:lnTo>
                    <a:pt x="24977" y="28591"/>
                  </a:lnTo>
                  <a:lnTo>
                    <a:pt x="24975" y="23124"/>
                  </a:lnTo>
                  <a:lnTo>
                    <a:pt x="24975" y="25873"/>
                  </a:lnTo>
                  <a:lnTo>
                    <a:pt x="12146" y="71204"/>
                  </a:lnTo>
                  <a:lnTo>
                    <a:pt x="0" y="97540"/>
                  </a:lnTo>
                  <a:lnTo>
                    <a:pt x="16209" y="71656"/>
                  </a:lnTo>
                  <a:lnTo>
                    <a:pt x="55667" y="27654"/>
                  </a:lnTo>
                  <a:lnTo>
                    <a:pt x="89600" y="2362"/>
                  </a:lnTo>
                  <a:lnTo>
                    <a:pt x="93460" y="522"/>
                  </a:lnTo>
                  <a:lnTo>
                    <a:pt x="96033" y="0"/>
                  </a:lnTo>
                  <a:lnTo>
                    <a:pt x="97745" y="358"/>
                  </a:lnTo>
                  <a:lnTo>
                    <a:pt x="98890" y="1303"/>
                  </a:lnTo>
                  <a:lnTo>
                    <a:pt x="100499" y="16115"/>
                  </a:lnTo>
                  <a:lnTo>
                    <a:pt x="92279" y="54011"/>
                  </a:lnTo>
                  <a:lnTo>
                    <a:pt x="75777" y="85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72"/>
            <p:cNvSpPr/>
            <p:nvPr>
              <p:custDataLst>
                <p:tags r:id="rId101"/>
              </p:custDataLst>
            </p:nvPr>
          </p:nvSpPr>
          <p:spPr>
            <a:xfrm>
              <a:off x="11865193" y="782717"/>
              <a:ext cx="143694" cy="256355"/>
            </a:xfrm>
            <a:custGeom>
              <a:avLst/>
              <a:gdLst/>
              <a:ahLst/>
              <a:cxnLst/>
              <a:rect l="0" t="0" r="0" b="0"/>
              <a:pathLst>
                <a:path w="143694" h="256355">
                  <a:moveTo>
                    <a:pt x="123607" y="23733"/>
                  </a:moveTo>
                  <a:lnTo>
                    <a:pt x="123607" y="23733"/>
                  </a:lnTo>
                  <a:lnTo>
                    <a:pt x="133745" y="9935"/>
                  </a:lnTo>
                  <a:lnTo>
                    <a:pt x="143153" y="2084"/>
                  </a:lnTo>
                  <a:lnTo>
                    <a:pt x="143693" y="834"/>
                  </a:lnTo>
                  <a:lnTo>
                    <a:pt x="143348" y="0"/>
                  </a:lnTo>
                  <a:lnTo>
                    <a:pt x="142412" y="150"/>
                  </a:lnTo>
                  <a:lnTo>
                    <a:pt x="139491" y="2198"/>
                  </a:lnTo>
                  <a:lnTo>
                    <a:pt x="111171" y="46451"/>
                  </a:lnTo>
                  <a:lnTo>
                    <a:pt x="93312" y="85268"/>
                  </a:lnTo>
                  <a:lnTo>
                    <a:pt x="72545" y="126069"/>
                  </a:lnTo>
                  <a:lnTo>
                    <a:pt x="49767" y="169436"/>
                  </a:lnTo>
                  <a:lnTo>
                    <a:pt x="24144" y="211549"/>
                  </a:lnTo>
                  <a:lnTo>
                    <a:pt x="0" y="250823"/>
                  </a:lnTo>
                  <a:lnTo>
                    <a:pt x="281" y="253443"/>
                  </a:lnTo>
                  <a:lnTo>
                    <a:pt x="1878" y="255190"/>
                  </a:lnTo>
                  <a:lnTo>
                    <a:pt x="4355" y="256354"/>
                  </a:lnTo>
                  <a:lnTo>
                    <a:pt x="34707" y="245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73"/>
            <p:cNvSpPr/>
            <p:nvPr>
              <p:custDataLst>
                <p:tags r:id="rId102"/>
              </p:custDataLst>
            </p:nvPr>
          </p:nvSpPr>
          <p:spPr>
            <a:xfrm>
              <a:off x="11872895" y="922393"/>
              <a:ext cx="141306" cy="17408"/>
            </a:xfrm>
            <a:custGeom>
              <a:avLst/>
              <a:gdLst/>
              <a:ahLst/>
              <a:cxnLst/>
              <a:rect l="0" t="0" r="0" b="0"/>
              <a:pathLst>
                <a:path w="141306" h="17408">
                  <a:moveTo>
                    <a:pt x="14305" y="17407"/>
                  </a:moveTo>
                  <a:lnTo>
                    <a:pt x="14305" y="17407"/>
                  </a:lnTo>
                  <a:lnTo>
                    <a:pt x="7564" y="17407"/>
                  </a:lnTo>
                  <a:lnTo>
                    <a:pt x="4871" y="15996"/>
                  </a:lnTo>
                  <a:lnTo>
                    <a:pt x="0" y="10665"/>
                  </a:lnTo>
                  <a:lnTo>
                    <a:pt x="1945" y="7973"/>
                  </a:lnTo>
                  <a:lnTo>
                    <a:pt x="13517" y="3101"/>
                  </a:lnTo>
                  <a:lnTo>
                    <a:pt x="51099" y="0"/>
                  </a:lnTo>
                  <a:lnTo>
                    <a:pt x="97094" y="3568"/>
                  </a:lnTo>
                  <a:lnTo>
                    <a:pt x="141305" y="4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74"/>
            <p:cNvSpPr/>
            <p:nvPr>
              <p:custDataLst>
                <p:tags r:id="rId103"/>
              </p:custDataLst>
            </p:nvPr>
          </p:nvSpPr>
          <p:spPr>
            <a:xfrm>
              <a:off x="10853875" y="1130616"/>
              <a:ext cx="792026" cy="50485"/>
            </a:xfrm>
            <a:custGeom>
              <a:avLst/>
              <a:gdLst/>
              <a:ahLst/>
              <a:cxnLst/>
              <a:rect l="0" t="0" r="0" b="0"/>
              <a:pathLst>
                <a:path w="792026" h="50485">
                  <a:moveTo>
                    <a:pt x="10975" y="6034"/>
                  </a:moveTo>
                  <a:lnTo>
                    <a:pt x="10975" y="6034"/>
                  </a:lnTo>
                  <a:lnTo>
                    <a:pt x="0" y="9692"/>
                  </a:lnTo>
                  <a:lnTo>
                    <a:pt x="34244" y="2084"/>
                  </a:lnTo>
                  <a:lnTo>
                    <a:pt x="66003" y="751"/>
                  </a:lnTo>
                  <a:lnTo>
                    <a:pt x="113435" y="0"/>
                  </a:lnTo>
                  <a:lnTo>
                    <a:pt x="145647" y="1706"/>
                  </a:lnTo>
                  <a:lnTo>
                    <a:pt x="180191" y="4110"/>
                  </a:lnTo>
                  <a:lnTo>
                    <a:pt x="219062" y="5179"/>
                  </a:lnTo>
                  <a:lnTo>
                    <a:pt x="261738" y="7535"/>
                  </a:lnTo>
                  <a:lnTo>
                    <a:pt x="306575" y="10935"/>
                  </a:lnTo>
                  <a:lnTo>
                    <a:pt x="352372" y="14797"/>
                  </a:lnTo>
                  <a:lnTo>
                    <a:pt x="376157" y="16815"/>
                  </a:lnTo>
                  <a:lnTo>
                    <a:pt x="400480" y="18866"/>
                  </a:lnTo>
                  <a:lnTo>
                    <a:pt x="425162" y="20938"/>
                  </a:lnTo>
                  <a:lnTo>
                    <a:pt x="471401" y="25123"/>
                  </a:lnTo>
                  <a:lnTo>
                    <a:pt x="516175" y="28629"/>
                  </a:lnTo>
                  <a:lnTo>
                    <a:pt x="561944" y="30187"/>
                  </a:lnTo>
                  <a:lnTo>
                    <a:pt x="606277" y="32761"/>
                  </a:lnTo>
                  <a:lnTo>
                    <a:pt x="648086" y="36257"/>
                  </a:lnTo>
                  <a:lnTo>
                    <a:pt x="685483" y="40163"/>
                  </a:lnTo>
                  <a:lnTo>
                    <a:pt x="719039" y="44250"/>
                  </a:lnTo>
                  <a:lnTo>
                    <a:pt x="792025" y="50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75"/>
            <p:cNvSpPr/>
            <p:nvPr>
              <p:custDataLst>
                <p:tags r:id="rId104"/>
              </p:custDataLst>
            </p:nvPr>
          </p:nvSpPr>
          <p:spPr>
            <a:xfrm>
              <a:off x="11063980" y="1181100"/>
              <a:ext cx="708921" cy="12439"/>
            </a:xfrm>
            <a:custGeom>
              <a:avLst/>
              <a:gdLst/>
              <a:ahLst/>
              <a:cxnLst/>
              <a:rect l="0" t="0" r="0" b="0"/>
              <a:pathLst>
                <a:path w="708921" h="12439">
                  <a:moveTo>
                    <a:pt x="80270" y="0"/>
                  </a:moveTo>
                  <a:lnTo>
                    <a:pt x="80270" y="0"/>
                  </a:lnTo>
                  <a:lnTo>
                    <a:pt x="35061" y="1882"/>
                  </a:lnTo>
                  <a:lnTo>
                    <a:pt x="0" y="5467"/>
                  </a:lnTo>
                  <a:lnTo>
                    <a:pt x="44002" y="6234"/>
                  </a:lnTo>
                  <a:lnTo>
                    <a:pt x="84575" y="6316"/>
                  </a:lnTo>
                  <a:lnTo>
                    <a:pt x="117462" y="6335"/>
                  </a:lnTo>
                  <a:lnTo>
                    <a:pt x="155596" y="6343"/>
                  </a:lnTo>
                  <a:lnTo>
                    <a:pt x="197944" y="6347"/>
                  </a:lnTo>
                  <a:lnTo>
                    <a:pt x="243341" y="7054"/>
                  </a:lnTo>
                  <a:lnTo>
                    <a:pt x="267301" y="8231"/>
                  </a:lnTo>
                  <a:lnTo>
                    <a:pt x="291741" y="9720"/>
                  </a:lnTo>
                  <a:lnTo>
                    <a:pt x="315795" y="10714"/>
                  </a:lnTo>
                  <a:lnTo>
                    <a:pt x="363219" y="11817"/>
                  </a:lnTo>
                  <a:lnTo>
                    <a:pt x="388847" y="12111"/>
                  </a:lnTo>
                  <a:lnTo>
                    <a:pt x="415810" y="12307"/>
                  </a:lnTo>
                  <a:lnTo>
                    <a:pt x="443663" y="12438"/>
                  </a:lnTo>
                  <a:lnTo>
                    <a:pt x="470700" y="11820"/>
                  </a:lnTo>
                  <a:lnTo>
                    <a:pt x="497189" y="10702"/>
                  </a:lnTo>
                  <a:lnTo>
                    <a:pt x="523316" y="9251"/>
                  </a:lnTo>
                  <a:lnTo>
                    <a:pt x="548494" y="8284"/>
                  </a:lnTo>
                  <a:lnTo>
                    <a:pt x="573043" y="7640"/>
                  </a:lnTo>
                  <a:lnTo>
                    <a:pt x="620308" y="6218"/>
                  </a:lnTo>
                  <a:lnTo>
                    <a:pt x="664833" y="3234"/>
                  </a:lnTo>
                  <a:lnTo>
                    <a:pt x="708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76"/>
            <p:cNvSpPr/>
            <p:nvPr>
              <p:custDataLst>
                <p:tags r:id="rId105"/>
              </p:custDataLst>
            </p:nvPr>
          </p:nvSpPr>
          <p:spPr>
            <a:xfrm>
              <a:off x="12074043" y="1047750"/>
              <a:ext cx="3658" cy="19051"/>
            </a:xfrm>
            <a:custGeom>
              <a:avLst/>
              <a:gdLst/>
              <a:ahLst/>
              <a:cxnLst/>
              <a:rect l="0" t="0" r="0" b="0"/>
              <a:pathLst>
                <a:path w="3658" h="19051">
                  <a:moveTo>
                    <a:pt x="3657" y="0"/>
                  </a:moveTo>
                  <a:lnTo>
                    <a:pt x="3657" y="0"/>
                  </a:lnTo>
                  <a:lnTo>
                    <a:pt x="3657" y="3371"/>
                  </a:lnTo>
                  <a:lnTo>
                    <a:pt x="0" y="14490"/>
                  </a:lnTo>
                  <a:lnTo>
                    <a:pt x="36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356"/>
          <p:cNvGrpSpPr/>
          <p:nvPr/>
        </p:nvGrpSpPr>
        <p:grpSpPr>
          <a:xfrm>
            <a:off x="4718050" y="537352"/>
            <a:ext cx="520297" cy="139335"/>
            <a:chOff x="4718050" y="537352"/>
            <a:chExt cx="520297" cy="139335"/>
          </a:xfrm>
        </p:grpSpPr>
        <p:sp>
          <p:nvSpPr>
            <p:cNvPr id="70" name="SMARTInkShape-1777"/>
            <p:cNvSpPr/>
            <p:nvPr>
              <p:custDataLst>
                <p:tags r:id="rId86"/>
              </p:custDataLst>
            </p:nvPr>
          </p:nvSpPr>
          <p:spPr>
            <a:xfrm>
              <a:off x="4718050" y="582365"/>
              <a:ext cx="76201" cy="94322"/>
            </a:xfrm>
            <a:custGeom>
              <a:avLst/>
              <a:gdLst/>
              <a:ahLst/>
              <a:cxnLst/>
              <a:rect l="0" t="0" r="0" b="0"/>
              <a:pathLst>
                <a:path w="76201" h="94322">
                  <a:moveTo>
                    <a:pt x="0" y="33585"/>
                  </a:moveTo>
                  <a:lnTo>
                    <a:pt x="0" y="33585"/>
                  </a:lnTo>
                  <a:lnTo>
                    <a:pt x="0" y="30214"/>
                  </a:lnTo>
                  <a:lnTo>
                    <a:pt x="705" y="29221"/>
                  </a:lnTo>
                  <a:lnTo>
                    <a:pt x="1882" y="28559"/>
                  </a:lnTo>
                  <a:lnTo>
                    <a:pt x="5467" y="27497"/>
                  </a:lnTo>
                  <a:lnTo>
                    <a:pt x="9459" y="34054"/>
                  </a:lnTo>
                  <a:lnTo>
                    <a:pt x="11740" y="44935"/>
                  </a:lnTo>
                  <a:lnTo>
                    <a:pt x="12683" y="90865"/>
                  </a:lnTo>
                  <a:lnTo>
                    <a:pt x="12693" y="94321"/>
                  </a:lnTo>
                  <a:lnTo>
                    <a:pt x="16069" y="86153"/>
                  </a:lnTo>
                  <a:lnTo>
                    <a:pt x="23239" y="41653"/>
                  </a:lnTo>
                  <a:lnTo>
                    <a:pt x="28486" y="11782"/>
                  </a:lnTo>
                  <a:lnTo>
                    <a:pt x="34154" y="1411"/>
                  </a:lnTo>
                  <a:lnTo>
                    <a:pt x="36175" y="141"/>
                  </a:lnTo>
                  <a:lnTo>
                    <a:pt x="38228" y="0"/>
                  </a:lnTo>
                  <a:lnTo>
                    <a:pt x="40301" y="612"/>
                  </a:lnTo>
                  <a:lnTo>
                    <a:pt x="44488" y="5054"/>
                  </a:lnTo>
                  <a:lnTo>
                    <a:pt x="67146" y="48761"/>
                  </a:lnTo>
                  <a:lnTo>
                    <a:pt x="72498" y="68813"/>
                  </a:lnTo>
                  <a:lnTo>
                    <a:pt x="71654" y="79457"/>
                  </a:lnTo>
                  <a:lnTo>
                    <a:pt x="76200" y="84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78"/>
            <p:cNvSpPr/>
            <p:nvPr>
              <p:custDataLst>
                <p:tags r:id="rId87"/>
              </p:custDataLst>
            </p:nvPr>
          </p:nvSpPr>
          <p:spPr>
            <a:xfrm>
              <a:off x="4851839" y="577850"/>
              <a:ext cx="177362" cy="43639"/>
            </a:xfrm>
            <a:custGeom>
              <a:avLst/>
              <a:gdLst/>
              <a:ahLst/>
              <a:cxnLst/>
              <a:rect l="0" t="0" r="0" b="0"/>
              <a:pathLst>
                <a:path w="177362" h="43639">
                  <a:moveTo>
                    <a:pt x="24961" y="38100"/>
                  </a:moveTo>
                  <a:lnTo>
                    <a:pt x="24961" y="38100"/>
                  </a:lnTo>
                  <a:lnTo>
                    <a:pt x="21590" y="41471"/>
                  </a:lnTo>
                  <a:lnTo>
                    <a:pt x="16172" y="43126"/>
                  </a:lnTo>
                  <a:lnTo>
                    <a:pt x="12752" y="43567"/>
                  </a:lnTo>
                  <a:lnTo>
                    <a:pt x="7069" y="42176"/>
                  </a:lnTo>
                  <a:lnTo>
                    <a:pt x="1044" y="38905"/>
                  </a:lnTo>
                  <a:lnTo>
                    <a:pt x="549" y="39342"/>
                  </a:lnTo>
                  <a:lnTo>
                    <a:pt x="0" y="41710"/>
                  </a:lnTo>
                  <a:lnTo>
                    <a:pt x="559" y="42623"/>
                  </a:lnTo>
                  <a:lnTo>
                    <a:pt x="1638" y="43232"/>
                  </a:lnTo>
                  <a:lnTo>
                    <a:pt x="3062" y="43638"/>
                  </a:lnTo>
                  <a:lnTo>
                    <a:pt x="45660" y="38911"/>
                  </a:lnTo>
                  <a:lnTo>
                    <a:pt x="88656" y="28827"/>
                  </a:lnTo>
                  <a:lnTo>
                    <a:pt x="129121" y="17106"/>
                  </a:lnTo>
                  <a:lnTo>
                    <a:pt x="177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79"/>
            <p:cNvSpPr/>
            <p:nvPr>
              <p:custDataLst>
                <p:tags r:id="rId88"/>
              </p:custDataLst>
            </p:nvPr>
          </p:nvSpPr>
          <p:spPr>
            <a:xfrm>
              <a:off x="5004061" y="540034"/>
              <a:ext cx="44050" cy="82267"/>
            </a:xfrm>
            <a:custGeom>
              <a:avLst/>
              <a:gdLst/>
              <a:ahLst/>
              <a:cxnLst/>
              <a:rect l="0" t="0" r="0" b="0"/>
              <a:pathLst>
                <a:path w="44050" h="82267">
                  <a:moveTo>
                    <a:pt x="6089" y="12416"/>
                  </a:moveTo>
                  <a:lnTo>
                    <a:pt x="6089" y="12416"/>
                  </a:lnTo>
                  <a:lnTo>
                    <a:pt x="622" y="6949"/>
                  </a:lnTo>
                  <a:lnTo>
                    <a:pt x="0" y="2957"/>
                  </a:lnTo>
                  <a:lnTo>
                    <a:pt x="619" y="1876"/>
                  </a:lnTo>
                  <a:lnTo>
                    <a:pt x="1737" y="1156"/>
                  </a:lnTo>
                  <a:lnTo>
                    <a:pt x="6681" y="143"/>
                  </a:lnTo>
                  <a:lnTo>
                    <a:pt x="8600" y="0"/>
                  </a:lnTo>
                  <a:lnTo>
                    <a:pt x="14495" y="3605"/>
                  </a:lnTo>
                  <a:lnTo>
                    <a:pt x="38822" y="20739"/>
                  </a:lnTo>
                  <a:lnTo>
                    <a:pt x="41803" y="28815"/>
                  </a:lnTo>
                  <a:lnTo>
                    <a:pt x="44049" y="57573"/>
                  </a:lnTo>
                  <a:lnTo>
                    <a:pt x="40364" y="64471"/>
                  </a:lnTo>
                  <a:lnTo>
                    <a:pt x="35434" y="71535"/>
                  </a:lnTo>
                  <a:lnTo>
                    <a:pt x="31489" y="82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780"/>
            <p:cNvSpPr/>
            <p:nvPr>
              <p:custDataLst>
                <p:tags r:id="rId89"/>
              </p:custDataLst>
            </p:nvPr>
          </p:nvSpPr>
          <p:spPr>
            <a:xfrm>
              <a:off x="5125996" y="537352"/>
              <a:ext cx="112351" cy="64884"/>
            </a:xfrm>
            <a:custGeom>
              <a:avLst/>
              <a:gdLst/>
              <a:ahLst/>
              <a:cxnLst/>
              <a:rect l="0" t="0" r="0" b="0"/>
              <a:pathLst>
                <a:path w="112351" h="64884">
                  <a:moveTo>
                    <a:pt x="61954" y="8748"/>
                  </a:moveTo>
                  <a:lnTo>
                    <a:pt x="61954" y="8748"/>
                  </a:lnTo>
                  <a:lnTo>
                    <a:pt x="58296" y="8748"/>
                  </a:lnTo>
                  <a:lnTo>
                    <a:pt x="59858" y="8748"/>
                  </a:lnTo>
                  <a:lnTo>
                    <a:pt x="60556" y="9454"/>
                  </a:lnTo>
                  <a:lnTo>
                    <a:pt x="61333" y="12119"/>
                  </a:lnTo>
                  <a:lnTo>
                    <a:pt x="61770" y="24328"/>
                  </a:lnTo>
                  <a:lnTo>
                    <a:pt x="58108" y="33547"/>
                  </a:lnTo>
                  <a:lnTo>
                    <a:pt x="40281" y="58188"/>
                  </a:lnTo>
                  <a:lnTo>
                    <a:pt x="32095" y="62471"/>
                  </a:lnTo>
                  <a:lnTo>
                    <a:pt x="22925" y="64883"/>
                  </a:lnTo>
                  <a:lnTo>
                    <a:pt x="16151" y="63565"/>
                  </a:lnTo>
                  <a:lnTo>
                    <a:pt x="12368" y="62226"/>
                  </a:lnTo>
                  <a:lnTo>
                    <a:pt x="6284" y="56975"/>
                  </a:lnTo>
                  <a:lnTo>
                    <a:pt x="1934" y="49938"/>
                  </a:lnTo>
                  <a:lnTo>
                    <a:pt x="0" y="42106"/>
                  </a:lnTo>
                  <a:lnTo>
                    <a:pt x="896" y="38043"/>
                  </a:lnTo>
                  <a:lnTo>
                    <a:pt x="5654" y="29764"/>
                  </a:lnTo>
                  <a:lnTo>
                    <a:pt x="8193" y="27698"/>
                  </a:lnTo>
                  <a:lnTo>
                    <a:pt x="10591" y="27025"/>
                  </a:lnTo>
                  <a:lnTo>
                    <a:pt x="26252" y="31016"/>
                  </a:lnTo>
                  <a:lnTo>
                    <a:pt x="70388" y="56570"/>
                  </a:lnTo>
                  <a:lnTo>
                    <a:pt x="91583" y="59156"/>
                  </a:lnTo>
                  <a:lnTo>
                    <a:pt x="95112" y="57170"/>
                  </a:lnTo>
                  <a:lnTo>
                    <a:pt x="105846" y="40655"/>
                  </a:lnTo>
                  <a:lnTo>
                    <a:pt x="109684" y="31396"/>
                  </a:lnTo>
                  <a:lnTo>
                    <a:pt x="112350" y="8778"/>
                  </a:lnTo>
                  <a:lnTo>
                    <a:pt x="111074" y="5945"/>
                  </a:lnTo>
                  <a:lnTo>
                    <a:pt x="105892" y="917"/>
                  </a:lnTo>
                  <a:lnTo>
                    <a:pt x="102535" y="0"/>
                  </a:lnTo>
                  <a:lnTo>
                    <a:pt x="95042" y="862"/>
                  </a:lnTo>
                  <a:lnTo>
                    <a:pt x="61954" y="1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357"/>
          <p:cNvGrpSpPr/>
          <p:nvPr/>
        </p:nvGrpSpPr>
        <p:grpSpPr>
          <a:xfrm>
            <a:off x="8407400" y="597783"/>
            <a:ext cx="450472" cy="126118"/>
            <a:chOff x="8407400" y="597783"/>
            <a:chExt cx="450472" cy="126118"/>
          </a:xfrm>
        </p:grpSpPr>
        <p:sp>
          <p:nvSpPr>
            <p:cNvPr id="75" name="SMARTInkShape-1781"/>
            <p:cNvSpPr/>
            <p:nvPr>
              <p:custDataLst>
                <p:tags r:id="rId82"/>
              </p:custDataLst>
            </p:nvPr>
          </p:nvSpPr>
          <p:spPr>
            <a:xfrm>
              <a:off x="8407400" y="624984"/>
              <a:ext cx="57151" cy="98917"/>
            </a:xfrm>
            <a:custGeom>
              <a:avLst/>
              <a:gdLst/>
              <a:ahLst/>
              <a:cxnLst/>
              <a:rect l="0" t="0" r="0" b="0"/>
              <a:pathLst>
                <a:path w="57151" h="98917">
                  <a:moveTo>
                    <a:pt x="0" y="98916"/>
                  </a:moveTo>
                  <a:lnTo>
                    <a:pt x="0" y="98916"/>
                  </a:lnTo>
                  <a:lnTo>
                    <a:pt x="1881" y="53137"/>
                  </a:lnTo>
                  <a:lnTo>
                    <a:pt x="7172" y="17733"/>
                  </a:lnTo>
                  <a:lnTo>
                    <a:pt x="17207" y="283"/>
                  </a:lnTo>
                  <a:lnTo>
                    <a:pt x="18528" y="0"/>
                  </a:lnTo>
                  <a:lnTo>
                    <a:pt x="21875" y="1566"/>
                  </a:lnTo>
                  <a:lnTo>
                    <a:pt x="38750" y="19086"/>
                  </a:lnTo>
                  <a:lnTo>
                    <a:pt x="46150" y="31686"/>
                  </a:lnTo>
                  <a:lnTo>
                    <a:pt x="54768" y="64757"/>
                  </a:lnTo>
                  <a:lnTo>
                    <a:pt x="55386" y="77384"/>
                  </a:lnTo>
                  <a:lnTo>
                    <a:pt x="53177" y="87754"/>
                  </a:lnTo>
                  <a:lnTo>
                    <a:pt x="53796" y="89358"/>
                  </a:lnTo>
                  <a:lnTo>
                    <a:pt x="57150" y="92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782"/>
            <p:cNvSpPr/>
            <p:nvPr>
              <p:custDataLst>
                <p:tags r:id="rId83"/>
              </p:custDataLst>
            </p:nvPr>
          </p:nvSpPr>
          <p:spPr>
            <a:xfrm>
              <a:off x="8503273" y="641350"/>
              <a:ext cx="164478" cy="44451"/>
            </a:xfrm>
            <a:custGeom>
              <a:avLst/>
              <a:gdLst/>
              <a:ahLst/>
              <a:cxnLst/>
              <a:rect l="0" t="0" r="0" b="0"/>
              <a:pathLst>
                <a:path w="164478" h="44451">
                  <a:moveTo>
                    <a:pt x="24777" y="44450"/>
                  </a:moveTo>
                  <a:lnTo>
                    <a:pt x="24777" y="44450"/>
                  </a:lnTo>
                  <a:lnTo>
                    <a:pt x="15938" y="35612"/>
                  </a:lnTo>
                  <a:lnTo>
                    <a:pt x="13240" y="35030"/>
                  </a:lnTo>
                  <a:lnTo>
                    <a:pt x="0" y="37939"/>
                  </a:lnTo>
                  <a:lnTo>
                    <a:pt x="21795" y="37385"/>
                  </a:lnTo>
                  <a:lnTo>
                    <a:pt x="61792" y="29309"/>
                  </a:lnTo>
                  <a:lnTo>
                    <a:pt x="100655" y="18327"/>
                  </a:lnTo>
                  <a:lnTo>
                    <a:pt x="144157" y="7222"/>
                  </a:lnTo>
                  <a:lnTo>
                    <a:pt x="164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783"/>
            <p:cNvSpPr/>
            <p:nvPr>
              <p:custDataLst>
                <p:tags r:id="rId84"/>
              </p:custDataLst>
            </p:nvPr>
          </p:nvSpPr>
          <p:spPr>
            <a:xfrm>
              <a:off x="8649843" y="597783"/>
              <a:ext cx="60903" cy="79469"/>
            </a:xfrm>
            <a:custGeom>
              <a:avLst/>
              <a:gdLst/>
              <a:ahLst/>
              <a:cxnLst/>
              <a:rect l="0" t="0" r="0" b="0"/>
              <a:pathLst>
                <a:path w="60903" h="79469">
                  <a:moveTo>
                    <a:pt x="11557" y="5467"/>
                  </a:moveTo>
                  <a:lnTo>
                    <a:pt x="11557" y="5467"/>
                  </a:lnTo>
                  <a:lnTo>
                    <a:pt x="8186" y="2096"/>
                  </a:lnTo>
                  <a:lnTo>
                    <a:pt x="4650" y="441"/>
                  </a:lnTo>
                  <a:lnTo>
                    <a:pt x="2718" y="0"/>
                  </a:lnTo>
                  <a:lnTo>
                    <a:pt x="1431" y="411"/>
                  </a:lnTo>
                  <a:lnTo>
                    <a:pt x="573" y="1391"/>
                  </a:lnTo>
                  <a:lnTo>
                    <a:pt x="0" y="2749"/>
                  </a:lnTo>
                  <a:lnTo>
                    <a:pt x="324" y="3655"/>
                  </a:lnTo>
                  <a:lnTo>
                    <a:pt x="1247" y="4259"/>
                  </a:lnTo>
                  <a:lnTo>
                    <a:pt x="5915" y="5109"/>
                  </a:lnTo>
                  <a:lnTo>
                    <a:pt x="7795" y="5228"/>
                  </a:lnTo>
                  <a:lnTo>
                    <a:pt x="42419" y="26410"/>
                  </a:lnTo>
                  <a:lnTo>
                    <a:pt x="52372" y="35112"/>
                  </a:lnTo>
                  <a:lnTo>
                    <a:pt x="57449" y="42396"/>
                  </a:lnTo>
                  <a:lnTo>
                    <a:pt x="60902" y="54431"/>
                  </a:lnTo>
                  <a:lnTo>
                    <a:pt x="59828" y="60860"/>
                  </a:lnTo>
                  <a:lnTo>
                    <a:pt x="51441" y="76627"/>
                  </a:lnTo>
                  <a:lnTo>
                    <a:pt x="47392" y="79427"/>
                  </a:lnTo>
                  <a:lnTo>
                    <a:pt x="46030" y="79468"/>
                  </a:lnTo>
                  <a:lnTo>
                    <a:pt x="43307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84"/>
            <p:cNvSpPr/>
            <p:nvPr>
              <p:custDataLst>
                <p:tags r:id="rId85"/>
              </p:custDataLst>
            </p:nvPr>
          </p:nvSpPr>
          <p:spPr>
            <a:xfrm>
              <a:off x="8761047" y="609600"/>
              <a:ext cx="96825" cy="55715"/>
            </a:xfrm>
            <a:custGeom>
              <a:avLst/>
              <a:gdLst/>
              <a:ahLst/>
              <a:cxnLst/>
              <a:rect l="0" t="0" r="0" b="0"/>
              <a:pathLst>
                <a:path w="96825" h="55715">
                  <a:moveTo>
                    <a:pt x="71803" y="0"/>
                  </a:moveTo>
                  <a:lnTo>
                    <a:pt x="71803" y="0"/>
                  </a:lnTo>
                  <a:lnTo>
                    <a:pt x="71098" y="10139"/>
                  </a:lnTo>
                  <a:lnTo>
                    <a:pt x="63014" y="27612"/>
                  </a:lnTo>
                  <a:lnTo>
                    <a:pt x="51408" y="44495"/>
                  </a:lnTo>
                  <a:lnTo>
                    <a:pt x="37773" y="52303"/>
                  </a:lnTo>
                  <a:lnTo>
                    <a:pt x="23698" y="55714"/>
                  </a:lnTo>
                  <a:lnTo>
                    <a:pt x="14910" y="54630"/>
                  </a:lnTo>
                  <a:lnTo>
                    <a:pt x="10591" y="53353"/>
                  </a:lnTo>
                  <a:lnTo>
                    <a:pt x="7005" y="50386"/>
                  </a:lnTo>
                  <a:lnTo>
                    <a:pt x="1141" y="41444"/>
                  </a:lnTo>
                  <a:lnTo>
                    <a:pt x="0" y="36801"/>
                  </a:lnTo>
                  <a:lnTo>
                    <a:pt x="614" y="27880"/>
                  </a:lnTo>
                  <a:lnTo>
                    <a:pt x="4927" y="11553"/>
                  </a:lnTo>
                  <a:lnTo>
                    <a:pt x="7463" y="7702"/>
                  </a:lnTo>
                  <a:lnTo>
                    <a:pt x="10565" y="5135"/>
                  </a:lnTo>
                  <a:lnTo>
                    <a:pt x="14045" y="3423"/>
                  </a:lnTo>
                  <a:lnTo>
                    <a:pt x="17068" y="2988"/>
                  </a:lnTo>
                  <a:lnTo>
                    <a:pt x="22312" y="4385"/>
                  </a:lnTo>
                  <a:lnTo>
                    <a:pt x="32601" y="15881"/>
                  </a:lnTo>
                  <a:lnTo>
                    <a:pt x="51608" y="42241"/>
                  </a:lnTo>
                  <a:lnTo>
                    <a:pt x="57653" y="46996"/>
                  </a:lnTo>
                  <a:lnTo>
                    <a:pt x="70653" y="53420"/>
                  </a:lnTo>
                  <a:lnTo>
                    <a:pt x="73859" y="53958"/>
                  </a:lnTo>
                  <a:lnTo>
                    <a:pt x="76702" y="53611"/>
                  </a:lnTo>
                  <a:lnTo>
                    <a:pt x="79302" y="52674"/>
                  </a:lnTo>
                  <a:lnTo>
                    <a:pt x="84073" y="47870"/>
                  </a:lnTo>
                  <a:lnTo>
                    <a:pt x="92885" y="33288"/>
                  </a:lnTo>
                  <a:lnTo>
                    <a:pt x="96350" y="17525"/>
                  </a:lnTo>
                  <a:lnTo>
                    <a:pt x="96824" y="11787"/>
                  </a:lnTo>
                  <a:lnTo>
                    <a:pt x="95539" y="9269"/>
                  </a:lnTo>
                  <a:lnTo>
                    <a:pt x="90348" y="4590"/>
                  </a:lnTo>
                  <a:lnTo>
                    <a:pt x="87694" y="3765"/>
                  </a:lnTo>
                  <a:lnTo>
                    <a:pt x="85219" y="3921"/>
                  </a:lnTo>
                  <a:lnTo>
                    <a:pt x="79176" y="5271"/>
                  </a:lnTo>
                  <a:lnTo>
                    <a:pt x="5275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58"/>
          <p:cNvGrpSpPr/>
          <p:nvPr/>
        </p:nvGrpSpPr>
        <p:grpSpPr>
          <a:xfrm>
            <a:off x="911029" y="1880483"/>
            <a:ext cx="1457522" cy="411529"/>
            <a:chOff x="911029" y="1880483"/>
            <a:chExt cx="1457522" cy="411529"/>
          </a:xfrm>
        </p:grpSpPr>
        <p:sp>
          <p:nvSpPr>
            <p:cNvPr id="80" name="SMARTInkShape-1785"/>
            <p:cNvSpPr/>
            <p:nvPr>
              <p:custDataLst>
                <p:tags r:id="rId65"/>
              </p:custDataLst>
            </p:nvPr>
          </p:nvSpPr>
          <p:spPr>
            <a:xfrm>
              <a:off x="911029" y="1900940"/>
              <a:ext cx="135440" cy="321561"/>
            </a:xfrm>
            <a:custGeom>
              <a:avLst/>
              <a:gdLst/>
              <a:ahLst/>
              <a:cxnLst/>
              <a:rect l="0" t="0" r="0" b="0"/>
              <a:pathLst>
                <a:path w="135440" h="321561">
                  <a:moveTo>
                    <a:pt x="3371" y="321560"/>
                  </a:moveTo>
                  <a:lnTo>
                    <a:pt x="3371" y="321560"/>
                  </a:lnTo>
                  <a:lnTo>
                    <a:pt x="0" y="318189"/>
                  </a:lnTo>
                  <a:lnTo>
                    <a:pt x="226" y="310890"/>
                  </a:lnTo>
                  <a:lnTo>
                    <a:pt x="12391" y="272046"/>
                  </a:lnTo>
                  <a:lnTo>
                    <a:pt x="22112" y="229073"/>
                  </a:lnTo>
                  <a:lnTo>
                    <a:pt x="30561" y="194202"/>
                  </a:lnTo>
                  <a:lnTo>
                    <a:pt x="40120" y="148123"/>
                  </a:lnTo>
                  <a:lnTo>
                    <a:pt x="49302" y="100602"/>
                  </a:lnTo>
                  <a:lnTo>
                    <a:pt x="60960" y="59006"/>
                  </a:lnTo>
                  <a:lnTo>
                    <a:pt x="75970" y="14039"/>
                  </a:lnTo>
                  <a:lnTo>
                    <a:pt x="79097" y="0"/>
                  </a:lnTo>
                  <a:lnTo>
                    <a:pt x="79961" y="647"/>
                  </a:lnTo>
                  <a:lnTo>
                    <a:pt x="82801" y="5130"/>
                  </a:lnTo>
                  <a:lnTo>
                    <a:pt x="86010" y="49923"/>
                  </a:lnTo>
                  <a:lnTo>
                    <a:pt x="90102" y="93928"/>
                  </a:lnTo>
                  <a:lnTo>
                    <a:pt x="95606" y="141155"/>
                  </a:lnTo>
                  <a:lnTo>
                    <a:pt x="105959" y="182969"/>
                  </a:lnTo>
                  <a:lnTo>
                    <a:pt x="118728" y="227862"/>
                  </a:lnTo>
                  <a:lnTo>
                    <a:pt x="130232" y="271948"/>
                  </a:lnTo>
                  <a:lnTo>
                    <a:pt x="135439" y="289653"/>
                  </a:lnTo>
                  <a:lnTo>
                    <a:pt x="135161" y="291116"/>
                  </a:lnTo>
                  <a:lnTo>
                    <a:pt x="124021" y="283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86"/>
            <p:cNvSpPr/>
            <p:nvPr>
              <p:custDataLst>
                <p:tags r:id="rId66"/>
              </p:custDataLst>
            </p:nvPr>
          </p:nvSpPr>
          <p:spPr>
            <a:xfrm>
              <a:off x="953877" y="2101850"/>
              <a:ext cx="93874" cy="44451"/>
            </a:xfrm>
            <a:custGeom>
              <a:avLst/>
              <a:gdLst/>
              <a:ahLst/>
              <a:cxnLst/>
              <a:rect l="0" t="0" r="0" b="0"/>
              <a:pathLst>
                <a:path w="93874" h="44451">
                  <a:moveTo>
                    <a:pt x="30373" y="44450"/>
                  </a:moveTo>
                  <a:lnTo>
                    <a:pt x="30373" y="44450"/>
                  </a:lnTo>
                  <a:lnTo>
                    <a:pt x="3269" y="44450"/>
                  </a:lnTo>
                  <a:lnTo>
                    <a:pt x="1720" y="43039"/>
                  </a:lnTo>
                  <a:lnTo>
                    <a:pt x="0" y="37708"/>
                  </a:lnTo>
                  <a:lnTo>
                    <a:pt x="952" y="35016"/>
                  </a:lnTo>
                  <a:lnTo>
                    <a:pt x="5773" y="30144"/>
                  </a:lnTo>
                  <a:lnTo>
                    <a:pt x="32622" y="16198"/>
                  </a:lnTo>
                  <a:lnTo>
                    <a:pt x="938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87"/>
            <p:cNvSpPr/>
            <p:nvPr>
              <p:custDataLst>
                <p:tags r:id="rId67"/>
              </p:custDataLst>
            </p:nvPr>
          </p:nvSpPr>
          <p:spPr>
            <a:xfrm>
              <a:off x="1136650" y="2042977"/>
              <a:ext cx="55483" cy="224262"/>
            </a:xfrm>
            <a:custGeom>
              <a:avLst/>
              <a:gdLst/>
              <a:ahLst/>
              <a:cxnLst/>
              <a:rect l="0" t="0" r="0" b="0"/>
              <a:pathLst>
                <a:path w="55483" h="224262">
                  <a:moveTo>
                    <a:pt x="0" y="52523"/>
                  </a:moveTo>
                  <a:lnTo>
                    <a:pt x="0" y="52523"/>
                  </a:lnTo>
                  <a:lnTo>
                    <a:pt x="706" y="78963"/>
                  </a:lnTo>
                  <a:lnTo>
                    <a:pt x="6467" y="119848"/>
                  </a:lnTo>
                  <a:lnTo>
                    <a:pt x="11260" y="157806"/>
                  </a:lnTo>
                  <a:lnTo>
                    <a:pt x="15786" y="202279"/>
                  </a:lnTo>
                  <a:lnTo>
                    <a:pt x="18083" y="220916"/>
                  </a:lnTo>
                  <a:lnTo>
                    <a:pt x="17700" y="223346"/>
                  </a:lnTo>
                  <a:lnTo>
                    <a:pt x="16739" y="224261"/>
                  </a:lnTo>
                  <a:lnTo>
                    <a:pt x="15392" y="224165"/>
                  </a:lnTo>
                  <a:lnTo>
                    <a:pt x="13897" y="216532"/>
                  </a:lnTo>
                  <a:lnTo>
                    <a:pt x="9565" y="178523"/>
                  </a:lnTo>
                  <a:lnTo>
                    <a:pt x="6985" y="135842"/>
                  </a:lnTo>
                  <a:lnTo>
                    <a:pt x="6538" y="92654"/>
                  </a:lnTo>
                  <a:lnTo>
                    <a:pt x="6406" y="51792"/>
                  </a:lnTo>
                  <a:lnTo>
                    <a:pt x="9728" y="11653"/>
                  </a:lnTo>
                  <a:lnTo>
                    <a:pt x="13261" y="2608"/>
                  </a:lnTo>
                  <a:lnTo>
                    <a:pt x="15190" y="197"/>
                  </a:lnTo>
                  <a:lnTo>
                    <a:pt x="18594" y="0"/>
                  </a:lnTo>
                  <a:lnTo>
                    <a:pt x="28019" y="3544"/>
                  </a:lnTo>
                  <a:lnTo>
                    <a:pt x="41855" y="16844"/>
                  </a:lnTo>
                  <a:lnTo>
                    <a:pt x="51521" y="37561"/>
                  </a:lnTo>
                  <a:lnTo>
                    <a:pt x="55482" y="58203"/>
                  </a:lnTo>
                  <a:lnTo>
                    <a:pt x="49914" y="81095"/>
                  </a:lnTo>
                  <a:lnTo>
                    <a:pt x="44997" y="89916"/>
                  </a:lnTo>
                  <a:lnTo>
                    <a:pt x="42698" y="92268"/>
                  </a:lnTo>
                  <a:lnTo>
                    <a:pt x="40460" y="92425"/>
                  </a:lnTo>
                  <a:lnTo>
                    <a:pt x="31750" y="842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88"/>
            <p:cNvSpPr/>
            <p:nvPr>
              <p:custDataLst>
                <p:tags r:id="rId68"/>
              </p:custDataLst>
            </p:nvPr>
          </p:nvSpPr>
          <p:spPr>
            <a:xfrm>
              <a:off x="1231900" y="2023021"/>
              <a:ext cx="65689" cy="246438"/>
            </a:xfrm>
            <a:custGeom>
              <a:avLst/>
              <a:gdLst/>
              <a:ahLst/>
              <a:cxnLst/>
              <a:rect l="0" t="0" r="0" b="0"/>
              <a:pathLst>
                <a:path w="65689" h="246438">
                  <a:moveTo>
                    <a:pt x="0" y="66129"/>
                  </a:moveTo>
                  <a:lnTo>
                    <a:pt x="0" y="66129"/>
                  </a:lnTo>
                  <a:lnTo>
                    <a:pt x="5467" y="89273"/>
                  </a:lnTo>
                  <a:lnTo>
                    <a:pt x="8115" y="129402"/>
                  </a:lnTo>
                  <a:lnTo>
                    <a:pt x="11794" y="170193"/>
                  </a:lnTo>
                  <a:lnTo>
                    <a:pt x="10699" y="210831"/>
                  </a:lnTo>
                  <a:lnTo>
                    <a:pt x="6605" y="246437"/>
                  </a:lnTo>
                  <a:lnTo>
                    <a:pt x="9743" y="203201"/>
                  </a:lnTo>
                  <a:lnTo>
                    <a:pt x="11824" y="155740"/>
                  </a:lnTo>
                  <a:lnTo>
                    <a:pt x="14192" y="122654"/>
                  </a:lnTo>
                  <a:lnTo>
                    <a:pt x="19492" y="79820"/>
                  </a:lnTo>
                  <a:lnTo>
                    <a:pt x="24233" y="36691"/>
                  </a:lnTo>
                  <a:lnTo>
                    <a:pt x="31796" y="11546"/>
                  </a:lnTo>
                  <a:lnTo>
                    <a:pt x="37180" y="3064"/>
                  </a:lnTo>
                  <a:lnTo>
                    <a:pt x="39603" y="802"/>
                  </a:lnTo>
                  <a:lnTo>
                    <a:pt x="41924" y="0"/>
                  </a:lnTo>
                  <a:lnTo>
                    <a:pt x="44177" y="171"/>
                  </a:lnTo>
                  <a:lnTo>
                    <a:pt x="46385" y="990"/>
                  </a:lnTo>
                  <a:lnTo>
                    <a:pt x="56234" y="12256"/>
                  </a:lnTo>
                  <a:lnTo>
                    <a:pt x="64718" y="35742"/>
                  </a:lnTo>
                  <a:lnTo>
                    <a:pt x="65688" y="51212"/>
                  </a:lnTo>
                  <a:lnTo>
                    <a:pt x="63061" y="65849"/>
                  </a:lnTo>
                  <a:lnTo>
                    <a:pt x="53649" y="87840"/>
                  </a:lnTo>
                  <a:lnTo>
                    <a:pt x="45951" y="96475"/>
                  </a:lnTo>
                  <a:lnTo>
                    <a:pt x="41923" y="97648"/>
                  </a:lnTo>
                  <a:lnTo>
                    <a:pt x="37827" y="97020"/>
                  </a:lnTo>
                  <a:lnTo>
                    <a:pt x="33684" y="95189"/>
                  </a:lnTo>
                  <a:lnTo>
                    <a:pt x="19050" y="72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89"/>
            <p:cNvSpPr/>
            <p:nvPr>
              <p:custDataLst>
                <p:tags r:id="rId69"/>
              </p:custDataLst>
            </p:nvPr>
          </p:nvSpPr>
          <p:spPr>
            <a:xfrm>
              <a:off x="1352550" y="1880483"/>
              <a:ext cx="30868" cy="227718"/>
            </a:xfrm>
            <a:custGeom>
              <a:avLst/>
              <a:gdLst/>
              <a:ahLst/>
              <a:cxnLst/>
              <a:rect l="0" t="0" r="0" b="0"/>
              <a:pathLst>
                <a:path w="30868" h="227718">
                  <a:moveTo>
                    <a:pt x="25400" y="5467"/>
                  </a:moveTo>
                  <a:lnTo>
                    <a:pt x="25400" y="5467"/>
                  </a:lnTo>
                  <a:lnTo>
                    <a:pt x="30867" y="0"/>
                  </a:lnTo>
                  <a:lnTo>
                    <a:pt x="24746" y="2750"/>
                  </a:lnTo>
                  <a:lnTo>
                    <a:pt x="21582" y="15548"/>
                  </a:lnTo>
                  <a:lnTo>
                    <a:pt x="19550" y="54887"/>
                  </a:lnTo>
                  <a:lnTo>
                    <a:pt x="19149" y="99582"/>
                  </a:lnTo>
                  <a:lnTo>
                    <a:pt x="17188" y="138514"/>
                  </a:lnTo>
                  <a:lnTo>
                    <a:pt x="10215" y="179444"/>
                  </a:lnTo>
                  <a:lnTo>
                    <a:pt x="0" y="227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90"/>
            <p:cNvSpPr/>
            <p:nvPr>
              <p:custDataLst>
                <p:tags r:id="rId70"/>
              </p:custDataLst>
            </p:nvPr>
          </p:nvSpPr>
          <p:spPr>
            <a:xfrm>
              <a:off x="1410583" y="207645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5467" y="0"/>
                  </a:moveTo>
                  <a:lnTo>
                    <a:pt x="5467" y="0"/>
                  </a:lnTo>
                  <a:lnTo>
                    <a:pt x="4761" y="10845"/>
                  </a:lnTo>
                  <a:lnTo>
                    <a:pt x="0" y="35321"/>
                  </a:lnTo>
                  <a:lnTo>
                    <a:pt x="546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91"/>
            <p:cNvSpPr/>
            <p:nvPr>
              <p:custDataLst>
                <p:tags r:id="rId71"/>
              </p:custDataLst>
            </p:nvPr>
          </p:nvSpPr>
          <p:spPr>
            <a:xfrm>
              <a:off x="1428750" y="2012950"/>
              <a:ext cx="1" cy="44451"/>
            </a:xfrm>
            <a:custGeom>
              <a:avLst/>
              <a:gdLst/>
              <a:ahLst/>
              <a:cxnLst/>
              <a:rect l="0" t="0" r="0" b="0"/>
              <a:pathLst>
                <a:path w="1" h="44451">
                  <a:moveTo>
                    <a:pt x="0" y="44450"/>
                  </a:moveTo>
                  <a:lnTo>
                    <a:pt x="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92"/>
            <p:cNvSpPr/>
            <p:nvPr>
              <p:custDataLst>
                <p:tags r:id="rId72"/>
              </p:custDataLst>
            </p:nvPr>
          </p:nvSpPr>
          <p:spPr>
            <a:xfrm>
              <a:off x="1515963" y="2021992"/>
              <a:ext cx="77888" cy="111609"/>
            </a:xfrm>
            <a:custGeom>
              <a:avLst/>
              <a:gdLst/>
              <a:ahLst/>
              <a:cxnLst/>
              <a:rect l="0" t="0" r="0" b="0"/>
              <a:pathLst>
                <a:path w="77888" h="111609">
                  <a:moveTo>
                    <a:pt x="77887" y="3658"/>
                  </a:moveTo>
                  <a:lnTo>
                    <a:pt x="77887" y="3658"/>
                  </a:lnTo>
                  <a:lnTo>
                    <a:pt x="65645" y="2952"/>
                  </a:lnTo>
                  <a:lnTo>
                    <a:pt x="52152" y="0"/>
                  </a:lnTo>
                  <a:lnTo>
                    <a:pt x="45753" y="1562"/>
                  </a:lnTo>
                  <a:lnTo>
                    <a:pt x="21732" y="17197"/>
                  </a:lnTo>
                  <a:lnTo>
                    <a:pt x="13418" y="25903"/>
                  </a:lnTo>
                  <a:lnTo>
                    <a:pt x="4771" y="44116"/>
                  </a:lnTo>
                  <a:lnTo>
                    <a:pt x="0" y="61621"/>
                  </a:lnTo>
                  <a:lnTo>
                    <a:pt x="1173" y="79278"/>
                  </a:lnTo>
                  <a:lnTo>
                    <a:pt x="7885" y="99442"/>
                  </a:lnTo>
                  <a:lnTo>
                    <a:pt x="10052" y="103497"/>
                  </a:lnTo>
                  <a:lnTo>
                    <a:pt x="15025" y="106201"/>
                  </a:lnTo>
                  <a:lnTo>
                    <a:pt x="46137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93"/>
            <p:cNvSpPr/>
            <p:nvPr>
              <p:custDataLst>
                <p:tags r:id="rId73"/>
              </p:custDataLst>
            </p:nvPr>
          </p:nvSpPr>
          <p:spPr>
            <a:xfrm>
              <a:off x="1597597" y="1913562"/>
              <a:ext cx="161354" cy="238476"/>
            </a:xfrm>
            <a:custGeom>
              <a:avLst/>
              <a:gdLst/>
              <a:ahLst/>
              <a:cxnLst/>
              <a:rect l="0" t="0" r="0" b="0"/>
              <a:pathLst>
                <a:path w="161354" h="238476">
                  <a:moveTo>
                    <a:pt x="8953" y="200988"/>
                  </a:moveTo>
                  <a:lnTo>
                    <a:pt x="8953" y="200988"/>
                  </a:lnTo>
                  <a:lnTo>
                    <a:pt x="22768" y="192199"/>
                  </a:lnTo>
                  <a:lnTo>
                    <a:pt x="32802" y="181215"/>
                  </a:lnTo>
                  <a:lnTo>
                    <a:pt x="38362" y="170906"/>
                  </a:lnTo>
                  <a:lnTo>
                    <a:pt x="40241" y="161101"/>
                  </a:lnTo>
                  <a:lnTo>
                    <a:pt x="39689" y="159580"/>
                  </a:lnTo>
                  <a:lnTo>
                    <a:pt x="38616" y="158566"/>
                  </a:lnTo>
                  <a:lnTo>
                    <a:pt x="37195" y="157890"/>
                  </a:lnTo>
                  <a:lnTo>
                    <a:pt x="31853" y="159020"/>
                  </a:lnTo>
                  <a:lnTo>
                    <a:pt x="24775" y="162580"/>
                  </a:lnTo>
                  <a:lnTo>
                    <a:pt x="16926" y="168866"/>
                  </a:lnTo>
                  <a:lnTo>
                    <a:pt x="7944" y="187080"/>
                  </a:lnTo>
                  <a:lnTo>
                    <a:pt x="0" y="216402"/>
                  </a:lnTo>
                  <a:lnTo>
                    <a:pt x="976" y="225007"/>
                  </a:lnTo>
                  <a:lnTo>
                    <a:pt x="2929" y="227584"/>
                  </a:lnTo>
                  <a:lnTo>
                    <a:pt x="8863" y="230447"/>
                  </a:lnTo>
                  <a:lnTo>
                    <a:pt x="11715" y="229800"/>
                  </a:lnTo>
                  <a:lnTo>
                    <a:pt x="34485" y="210942"/>
                  </a:lnTo>
                  <a:lnTo>
                    <a:pt x="51989" y="189889"/>
                  </a:lnTo>
                  <a:lnTo>
                    <a:pt x="52460" y="190767"/>
                  </a:lnTo>
                  <a:lnTo>
                    <a:pt x="55268" y="223691"/>
                  </a:lnTo>
                  <a:lnTo>
                    <a:pt x="56763" y="226707"/>
                  </a:lnTo>
                  <a:lnTo>
                    <a:pt x="59171" y="227306"/>
                  </a:lnTo>
                  <a:lnTo>
                    <a:pt x="65609" y="224209"/>
                  </a:lnTo>
                  <a:lnTo>
                    <a:pt x="81946" y="204242"/>
                  </a:lnTo>
                  <a:lnTo>
                    <a:pt x="104225" y="164431"/>
                  </a:lnTo>
                  <a:lnTo>
                    <a:pt x="118737" y="119631"/>
                  </a:lnTo>
                  <a:lnTo>
                    <a:pt x="131010" y="77647"/>
                  </a:lnTo>
                  <a:lnTo>
                    <a:pt x="143443" y="35748"/>
                  </a:lnTo>
                  <a:lnTo>
                    <a:pt x="151282" y="3823"/>
                  </a:lnTo>
                  <a:lnTo>
                    <a:pt x="151111" y="1106"/>
                  </a:lnTo>
                  <a:lnTo>
                    <a:pt x="150292" y="0"/>
                  </a:lnTo>
                  <a:lnTo>
                    <a:pt x="149138" y="11927"/>
                  </a:lnTo>
                  <a:lnTo>
                    <a:pt x="147338" y="49134"/>
                  </a:lnTo>
                  <a:lnTo>
                    <a:pt x="139248" y="94846"/>
                  </a:lnTo>
                  <a:lnTo>
                    <a:pt x="132774" y="134025"/>
                  </a:lnTo>
                  <a:lnTo>
                    <a:pt x="126649" y="181038"/>
                  </a:lnTo>
                  <a:lnTo>
                    <a:pt x="124629" y="220278"/>
                  </a:lnTo>
                  <a:lnTo>
                    <a:pt x="126922" y="233315"/>
                  </a:lnTo>
                  <a:lnTo>
                    <a:pt x="129227" y="236650"/>
                  </a:lnTo>
                  <a:lnTo>
                    <a:pt x="132174" y="238168"/>
                  </a:lnTo>
                  <a:lnTo>
                    <a:pt x="135551" y="238475"/>
                  </a:lnTo>
                  <a:lnTo>
                    <a:pt x="139212" y="236563"/>
                  </a:lnTo>
                  <a:lnTo>
                    <a:pt x="150403" y="224464"/>
                  </a:lnTo>
                  <a:lnTo>
                    <a:pt x="161353" y="207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794"/>
            <p:cNvSpPr/>
            <p:nvPr>
              <p:custDataLst>
                <p:tags r:id="rId74"/>
              </p:custDataLst>
            </p:nvPr>
          </p:nvSpPr>
          <p:spPr>
            <a:xfrm>
              <a:off x="1698444" y="2044700"/>
              <a:ext cx="79557" cy="31751"/>
            </a:xfrm>
            <a:custGeom>
              <a:avLst/>
              <a:gdLst/>
              <a:ahLst/>
              <a:cxnLst/>
              <a:rect l="0" t="0" r="0" b="0"/>
              <a:pathLst>
                <a:path w="79557" h="31751">
                  <a:moveTo>
                    <a:pt x="35106" y="31750"/>
                  </a:moveTo>
                  <a:lnTo>
                    <a:pt x="35106" y="31750"/>
                  </a:lnTo>
                  <a:lnTo>
                    <a:pt x="14383" y="26724"/>
                  </a:lnTo>
                  <a:lnTo>
                    <a:pt x="439" y="25661"/>
                  </a:lnTo>
                  <a:lnTo>
                    <a:pt x="0" y="24869"/>
                  </a:lnTo>
                  <a:lnTo>
                    <a:pt x="413" y="23635"/>
                  </a:lnTo>
                  <a:lnTo>
                    <a:pt x="1394" y="22106"/>
                  </a:lnTo>
                  <a:lnTo>
                    <a:pt x="9516" y="16585"/>
                  </a:lnTo>
                  <a:lnTo>
                    <a:pt x="79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795"/>
            <p:cNvSpPr/>
            <p:nvPr>
              <p:custDataLst>
                <p:tags r:id="rId75"/>
              </p:custDataLst>
            </p:nvPr>
          </p:nvSpPr>
          <p:spPr>
            <a:xfrm>
              <a:off x="1835150" y="20891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0"/>
                  </a:moveTo>
                  <a:lnTo>
                    <a:pt x="0" y="0"/>
                  </a:lnTo>
                  <a:lnTo>
                    <a:pt x="1881" y="12552"/>
                  </a:lnTo>
                  <a:lnTo>
                    <a:pt x="635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796"/>
            <p:cNvSpPr/>
            <p:nvPr>
              <p:custDataLst>
                <p:tags r:id="rId76"/>
              </p:custDataLst>
            </p:nvPr>
          </p:nvSpPr>
          <p:spPr>
            <a:xfrm>
              <a:off x="2346060" y="2178050"/>
              <a:ext cx="22491" cy="31424"/>
            </a:xfrm>
            <a:custGeom>
              <a:avLst/>
              <a:gdLst/>
              <a:ahLst/>
              <a:cxnLst/>
              <a:rect l="0" t="0" r="0" b="0"/>
              <a:pathLst>
                <a:path w="22491" h="31424">
                  <a:moveTo>
                    <a:pt x="22490" y="19050"/>
                  </a:moveTo>
                  <a:lnTo>
                    <a:pt x="22490" y="19050"/>
                  </a:lnTo>
                  <a:lnTo>
                    <a:pt x="6910" y="31259"/>
                  </a:lnTo>
                  <a:lnTo>
                    <a:pt x="3636" y="31423"/>
                  </a:lnTo>
                  <a:lnTo>
                    <a:pt x="1454" y="29415"/>
                  </a:lnTo>
                  <a:lnTo>
                    <a:pt x="0" y="25960"/>
                  </a:lnTo>
                  <a:lnTo>
                    <a:pt x="441" y="22951"/>
                  </a:lnTo>
                  <a:lnTo>
                    <a:pt x="2146" y="20240"/>
                  </a:lnTo>
                  <a:lnTo>
                    <a:pt x="224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97"/>
            <p:cNvSpPr/>
            <p:nvPr>
              <p:custDataLst>
                <p:tags r:id="rId77"/>
              </p:custDataLst>
            </p:nvPr>
          </p:nvSpPr>
          <p:spPr>
            <a:xfrm>
              <a:off x="2346604" y="2047679"/>
              <a:ext cx="15597" cy="22422"/>
            </a:xfrm>
            <a:custGeom>
              <a:avLst/>
              <a:gdLst/>
              <a:ahLst/>
              <a:cxnLst/>
              <a:rect l="0" t="0" r="0" b="0"/>
              <a:pathLst>
                <a:path w="15597" h="22422">
                  <a:moveTo>
                    <a:pt x="15596" y="3371"/>
                  </a:moveTo>
                  <a:lnTo>
                    <a:pt x="15596" y="3371"/>
                  </a:lnTo>
                  <a:lnTo>
                    <a:pt x="6758" y="3371"/>
                  </a:lnTo>
                  <a:lnTo>
                    <a:pt x="2731" y="1490"/>
                  </a:lnTo>
                  <a:lnTo>
                    <a:pt x="669" y="0"/>
                  </a:lnTo>
                  <a:lnTo>
                    <a:pt x="0" y="1124"/>
                  </a:lnTo>
                  <a:lnTo>
                    <a:pt x="1139" y="8017"/>
                  </a:lnTo>
                  <a:lnTo>
                    <a:pt x="9246" y="22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98"/>
            <p:cNvSpPr/>
            <p:nvPr>
              <p:custDataLst>
                <p:tags r:id="rId78"/>
              </p:custDataLst>
            </p:nvPr>
          </p:nvSpPr>
          <p:spPr>
            <a:xfrm>
              <a:off x="961138" y="2209800"/>
              <a:ext cx="1337563" cy="82212"/>
            </a:xfrm>
            <a:custGeom>
              <a:avLst/>
              <a:gdLst/>
              <a:ahLst/>
              <a:cxnLst/>
              <a:rect l="0" t="0" r="0" b="0"/>
              <a:pathLst>
                <a:path w="1337563" h="82212">
                  <a:moveTo>
                    <a:pt x="23112" y="69850"/>
                  </a:moveTo>
                  <a:lnTo>
                    <a:pt x="23112" y="69850"/>
                  </a:lnTo>
                  <a:lnTo>
                    <a:pt x="0" y="81406"/>
                  </a:lnTo>
                  <a:lnTo>
                    <a:pt x="11874" y="82211"/>
                  </a:lnTo>
                  <a:lnTo>
                    <a:pt x="59201" y="77413"/>
                  </a:lnTo>
                  <a:lnTo>
                    <a:pt x="97478" y="73682"/>
                  </a:lnTo>
                  <a:lnTo>
                    <a:pt x="136597" y="71553"/>
                  </a:lnTo>
                  <a:lnTo>
                    <a:pt x="175855" y="69901"/>
                  </a:lnTo>
                  <a:lnTo>
                    <a:pt x="216822" y="66815"/>
                  </a:lnTo>
                  <a:lnTo>
                    <a:pt x="260429" y="63092"/>
                  </a:lnTo>
                  <a:lnTo>
                    <a:pt x="306386" y="59085"/>
                  </a:lnTo>
                  <a:lnTo>
                    <a:pt x="330495" y="57029"/>
                  </a:lnTo>
                  <a:lnTo>
                    <a:pt x="355034" y="54953"/>
                  </a:lnTo>
                  <a:lnTo>
                    <a:pt x="380565" y="53568"/>
                  </a:lnTo>
                  <a:lnTo>
                    <a:pt x="406759" y="52646"/>
                  </a:lnTo>
                  <a:lnTo>
                    <a:pt x="433393" y="52030"/>
                  </a:lnTo>
                  <a:lnTo>
                    <a:pt x="461027" y="50915"/>
                  </a:lnTo>
                  <a:lnTo>
                    <a:pt x="489328" y="49465"/>
                  </a:lnTo>
                  <a:lnTo>
                    <a:pt x="518072" y="47794"/>
                  </a:lnTo>
                  <a:lnTo>
                    <a:pt x="547113" y="46679"/>
                  </a:lnTo>
                  <a:lnTo>
                    <a:pt x="576352" y="45936"/>
                  </a:lnTo>
                  <a:lnTo>
                    <a:pt x="605722" y="45441"/>
                  </a:lnTo>
                  <a:lnTo>
                    <a:pt x="635885" y="45110"/>
                  </a:lnTo>
                  <a:lnTo>
                    <a:pt x="666577" y="44890"/>
                  </a:lnTo>
                  <a:lnTo>
                    <a:pt x="697622" y="44743"/>
                  </a:lnTo>
                  <a:lnTo>
                    <a:pt x="726786" y="44646"/>
                  </a:lnTo>
                  <a:lnTo>
                    <a:pt x="754694" y="44580"/>
                  </a:lnTo>
                  <a:lnTo>
                    <a:pt x="781767" y="44537"/>
                  </a:lnTo>
                  <a:lnTo>
                    <a:pt x="809693" y="45213"/>
                  </a:lnTo>
                  <a:lnTo>
                    <a:pt x="838188" y="46370"/>
                  </a:lnTo>
                  <a:lnTo>
                    <a:pt x="867063" y="47846"/>
                  </a:lnTo>
                  <a:lnTo>
                    <a:pt x="893368" y="48831"/>
                  </a:lnTo>
                  <a:lnTo>
                    <a:pt x="917961" y="49487"/>
                  </a:lnTo>
                  <a:lnTo>
                    <a:pt x="964806" y="50922"/>
                  </a:lnTo>
                  <a:lnTo>
                    <a:pt x="1011496" y="53912"/>
                  </a:lnTo>
                  <a:lnTo>
                    <a:pt x="1054355" y="55711"/>
                  </a:lnTo>
                  <a:lnTo>
                    <a:pt x="1093864" y="55805"/>
                  </a:lnTo>
                  <a:lnTo>
                    <a:pt x="1130239" y="53495"/>
                  </a:lnTo>
                  <a:lnTo>
                    <a:pt x="1175709" y="51598"/>
                  </a:lnTo>
                  <a:lnTo>
                    <a:pt x="1212621" y="47666"/>
                  </a:lnTo>
                  <a:lnTo>
                    <a:pt x="1256014" y="38661"/>
                  </a:lnTo>
                  <a:lnTo>
                    <a:pt x="1296602" y="26634"/>
                  </a:lnTo>
                  <a:lnTo>
                    <a:pt x="13375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99"/>
            <p:cNvSpPr/>
            <p:nvPr>
              <p:custDataLst>
                <p:tags r:id="rId79"/>
              </p:custDataLst>
            </p:nvPr>
          </p:nvSpPr>
          <p:spPr>
            <a:xfrm>
              <a:off x="2012950" y="2044725"/>
              <a:ext cx="90707" cy="101576"/>
            </a:xfrm>
            <a:custGeom>
              <a:avLst/>
              <a:gdLst/>
              <a:ahLst/>
              <a:cxnLst/>
              <a:rect l="0" t="0" r="0" b="0"/>
              <a:pathLst>
                <a:path w="90707" h="101576">
                  <a:moveTo>
                    <a:pt x="0" y="19025"/>
                  </a:moveTo>
                  <a:lnTo>
                    <a:pt x="0" y="19025"/>
                  </a:lnTo>
                  <a:lnTo>
                    <a:pt x="3371" y="19025"/>
                  </a:lnTo>
                  <a:lnTo>
                    <a:pt x="6908" y="22788"/>
                  </a:lnTo>
                  <a:lnTo>
                    <a:pt x="8838" y="25767"/>
                  </a:lnTo>
                  <a:lnTo>
                    <a:pt x="11556" y="43443"/>
                  </a:lnTo>
                  <a:lnTo>
                    <a:pt x="1114" y="90815"/>
                  </a:lnTo>
                  <a:lnTo>
                    <a:pt x="1449" y="90874"/>
                  </a:lnTo>
                  <a:lnTo>
                    <a:pt x="5290" y="83509"/>
                  </a:lnTo>
                  <a:lnTo>
                    <a:pt x="21698" y="53047"/>
                  </a:lnTo>
                  <a:lnTo>
                    <a:pt x="48473" y="14323"/>
                  </a:lnTo>
                  <a:lnTo>
                    <a:pt x="61995" y="3764"/>
                  </a:lnTo>
                  <a:lnTo>
                    <a:pt x="73650" y="13"/>
                  </a:lnTo>
                  <a:lnTo>
                    <a:pt x="78733" y="0"/>
                  </a:lnTo>
                  <a:lnTo>
                    <a:pt x="82828" y="2109"/>
                  </a:lnTo>
                  <a:lnTo>
                    <a:pt x="89259" y="10096"/>
                  </a:lnTo>
                  <a:lnTo>
                    <a:pt x="90706" y="26345"/>
                  </a:lnTo>
                  <a:lnTo>
                    <a:pt x="84774" y="72644"/>
                  </a:lnTo>
                  <a:lnTo>
                    <a:pt x="82550" y="10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00"/>
            <p:cNvSpPr/>
            <p:nvPr>
              <p:custDataLst>
                <p:tags r:id="rId80"/>
              </p:custDataLst>
            </p:nvPr>
          </p:nvSpPr>
          <p:spPr>
            <a:xfrm>
              <a:off x="1909563" y="2038350"/>
              <a:ext cx="58938" cy="108812"/>
            </a:xfrm>
            <a:custGeom>
              <a:avLst/>
              <a:gdLst/>
              <a:ahLst/>
              <a:cxnLst/>
              <a:rect l="0" t="0" r="0" b="0"/>
              <a:pathLst>
                <a:path w="58938" h="108812">
                  <a:moveTo>
                    <a:pt x="39887" y="31750"/>
                  </a:moveTo>
                  <a:lnTo>
                    <a:pt x="39887" y="31750"/>
                  </a:lnTo>
                  <a:lnTo>
                    <a:pt x="39887" y="25008"/>
                  </a:lnTo>
                  <a:lnTo>
                    <a:pt x="38005" y="19816"/>
                  </a:lnTo>
                  <a:lnTo>
                    <a:pt x="36516" y="17444"/>
                  </a:lnTo>
                  <a:lnTo>
                    <a:pt x="34112" y="15863"/>
                  </a:lnTo>
                  <a:lnTo>
                    <a:pt x="27677" y="14106"/>
                  </a:lnTo>
                  <a:lnTo>
                    <a:pt x="23986" y="15754"/>
                  </a:lnTo>
                  <a:lnTo>
                    <a:pt x="16122" y="23229"/>
                  </a:lnTo>
                  <a:lnTo>
                    <a:pt x="7132" y="39338"/>
                  </a:lnTo>
                  <a:lnTo>
                    <a:pt x="0" y="64259"/>
                  </a:lnTo>
                  <a:lnTo>
                    <a:pt x="160" y="90614"/>
                  </a:lnTo>
                  <a:lnTo>
                    <a:pt x="4827" y="102127"/>
                  </a:lnTo>
                  <a:lnTo>
                    <a:pt x="8047" y="106184"/>
                  </a:lnTo>
                  <a:lnTo>
                    <a:pt x="11605" y="108184"/>
                  </a:lnTo>
                  <a:lnTo>
                    <a:pt x="15388" y="108811"/>
                  </a:lnTo>
                  <a:lnTo>
                    <a:pt x="19321" y="108524"/>
                  </a:lnTo>
                  <a:lnTo>
                    <a:pt x="27454" y="102561"/>
                  </a:lnTo>
                  <a:lnTo>
                    <a:pt x="35772" y="91444"/>
                  </a:lnTo>
                  <a:lnTo>
                    <a:pt x="53465" y="45508"/>
                  </a:lnTo>
                  <a:lnTo>
                    <a:pt x="589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01"/>
            <p:cNvSpPr/>
            <p:nvPr>
              <p:custDataLst>
                <p:tags r:id="rId81"/>
              </p:custDataLst>
            </p:nvPr>
          </p:nvSpPr>
          <p:spPr>
            <a:xfrm>
              <a:off x="1854200" y="20002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0" y="31750"/>
                  </a:moveTo>
                  <a:lnTo>
                    <a:pt x="0" y="3175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359"/>
          <p:cNvGrpSpPr/>
          <p:nvPr/>
        </p:nvGrpSpPr>
        <p:grpSpPr>
          <a:xfrm>
            <a:off x="3128062" y="1943100"/>
            <a:ext cx="466039" cy="340462"/>
            <a:chOff x="3128062" y="1943100"/>
            <a:chExt cx="466039" cy="340462"/>
          </a:xfrm>
        </p:grpSpPr>
        <p:sp>
          <p:nvSpPr>
            <p:cNvPr id="98" name="SMARTInkShape-1802"/>
            <p:cNvSpPr/>
            <p:nvPr>
              <p:custDataLst>
                <p:tags r:id="rId60"/>
              </p:custDataLst>
            </p:nvPr>
          </p:nvSpPr>
          <p:spPr>
            <a:xfrm>
              <a:off x="3513033" y="2241550"/>
              <a:ext cx="81068" cy="30813"/>
            </a:xfrm>
            <a:custGeom>
              <a:avLst/>
              <a:gdLst/>
              <a:ahLst/>
              <a:cxnLst/>
              <a:rect l="0" t="0" r="0" b="0"/>
              <a:pathLst>
                <a:path w="81068" h="30813">
                  <a:moveTo>
                    <a:pt x="23917" y="0"/>
                  </a:moveTo>
                  <a:lnTo>
                    <a:pt x="23917" y="0"/>
                  </a:lnTo>
                  <a:lnTo>
                    <a:pt x="18142" y="5069"/>
                  </a:lnTo>
                  <a:lnTo>
                    <a:pt x="8722" y="11537"/>
                  </a:lnTo>
                  <a:lnTo>
                    <a:pt x="0" y="23295"/>
                  </a:lnTo>
                  <a:lnTo>
                    <a:pt x="916" y="23997"/>
                  </a:lnTo>
                  <a:lnTo>
                    <a:pt x="46085" y="30812"/>
                  </a:lnTo>
                  <a:lnTo>
                    <a:pt x="8106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03"/>
            <p:cNvSpPr/>
            <p:nvPr>
              <p:custDataLst>
                <p:tags r:id="rId61"/>
              </p:custDataLst>
            </p:nvPr>
          </p:nvSpPr>
          <p:spPr>
            <a:xfrm>
              <a:off x="3498850" y="2175746"/>
              <a:ext cx="95251" cy="12313"/>
            </a:xfrm>
            <a:custGeom>
              <a:avLst/>
              <a:gdLst/>
              <a:ahLst/>
              <a:cxnLst/>
              <a:rect l="0" t="0" r="0" b="0"/>
              <a:pathLst>
                <a:path w="95251" h="12313">
                  <a:moveTo>
                    <a:pt x="0" y="8654"/>
                  </a:moveTo>
                  <a:lnTo>
                    <a:pt x="0" y="8654"/>
                  </a:lnTo>
                  <a:lnTo>
                    <a:pt x="0" y="12312"/>
                  </a:lnTo>
                  <a:lnTo>
                    <a:pt x="0" y="10750"/>
                  </a:lnTo>
                  <a:lnTo>
                    <a:pt x="28611" y="0"/>
                  </a:lnTo>
                  <a:lnTo>
                    <a:pt x="95250" y="86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04"/>
            <p:cNvSpPr/>
            <p:nvPr>
              <p:custDataLst>
                <p:tags r:id="rId62"/>
              </p:custDataLst>
            </p:nvPr>
          </p:nvSpPr>
          <p:spPr>
            <a:xfrm>
              <a:off x="3128062" y="1943100"/>
              <a:ext cx="205689" cy="38101"/>
            </a:xfrm>
            <a:custGeom>
              <a:avLst/>
              <a:gdLst/>
              <a:ahLst/>
              <a:cxnLst/>
              <a:rect l="0" t="0" r="0" b="0"/>
              <a:pathLst>
                <a:path w="205689" h="38101">
                  <a:moveTo>
                    <a:pt x="8838" y="38100"/>
                  </a:moveTo>
                  <a:lnTo>
                    <a:pt x="8838" y="38100"/>
                  </a:lnTo>
                  <a:lnTo>
                    <a:pt x="0" y="38100"/>
                  </a:lnTo>
                  <a:lnTo>
                    <a:pt x="829" y="37394"/>
                  </a:lnTo>
                  <a:lnTo>
                    <a:pt x="45555" y="25235"/>
                  </a:lnTo>
                  <a:lnTo>
                    <a:pt x="85627" y="16901"/>
                  </a:lnTo>
                  <a:lnTo>
                    <a:pt x="122215" y="10574"/>
                  </a:lnTo>
                  <a:lnTo>
                    <a:pt x="160964" y="4231"/>
                  </a:lnTo>
                  <a:lnTo>
                    <a:pt x="205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805"/>
            <p:cNvSpPr/>
            <p:nvPr>
              <p:custDataLst>
                <p:tags r:id="rId63"/>
              </p:custDataLst>
            </p:nvPr>
          </p:nvSpPr>
          <p:spPr>
            <a:xfrm>
              <a:off x="3134272" y="2057739"/>
              <a:ext cx="180167" cy="225823"/>
            </a:xfrm>
            <a:custGeom>
              <a:avLst/>
              <a:gdLst/>
              <a:ahLst/>
              <a:cxnLst/>
              <a:rect l="0" t="0" r="0" b="0"/>
              <a:pathLst>
                <a:path w="180167" h="225823">
                  <a:moveTo>
                    <a:pt x="174078" y="12361"/>
                  </a:moveTo>
                  <a:lnTo>
                    <a:pt x="174078" y="12361"/>
                  </a:lnTo>
                  <a:lnTo>
                    <a:pt x="177449" y="8990"/>
                  </a:lnTo>
                  <a:lnTo>
                    <a:pt x="179104" y="5453"/>
                  </a:lnTo>
                  <a:lnTo>
                    <a:pt x="180166" y="805"/>
                  </a:lnTo>
                  <a:lnTo>
                    <a:pt x="179548" y="424"/>
                  </a:lnTo>
                  <a:lnTo>
                    <a:pt x="176979" y="0"/>
                  </a:lnTo>
                  <a:lnTo>
                    <a:pt x="168196" y="9874"/>
                  </a:lnTo>
                  <a:lnTo>
                    <a:pt x="137558" y="56659"/>
                  </a:lnTo>
                  <a:lnTo>
                    <a:pt x="110725" y="99699"/>
                  </a:lnTo>
                  <a:lnTo>
                    <a:pt x="73370" y="146657"/>
                  </a:lnTo>
                  <a:lnTo>
                    <a:pt x="30760" y="193383"/>
                  </a:lnTo>
                  <a:lnTo>
                    <a:pt x="3065" y="224603"/>
                  </a:lnTo>
                  <a:lnTo>
                    <a:pt x="803" y="225822"/>
                  </a:lnTo>
                  <a:lnTo>
                    <a:pt x="0" y="225224"/>
                  </a:lnTo>
                  <a:lnTo>
                    <a:pt x="2628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806"/>
            <p:cNvSpPr/>
            <p:nvPr>
              <p:custDataLst>
                <p:tags r:id="rId64"/>
              </p:custDataLst>
            </p:nvPr>
          </p:nvSpPr>
          <p:spPr>
            <a:xfrm>
              <a:off x="3149600" y="2063750"/>
              <a:ext cx="139701" cy="196851"/>
            </a:xfrm>
            <a:custGeom>
              <a:avLst/>
              <a:gdLst/>
              <a:ahLst/>
              <a:cxnLst/>
              <a:rect l="0" t="0" r="0" b="0"/>
              <a:pathLst>
                <a:path w="139701" h="196851">
                  <a:moveTo>
                    <a:pt x="0" y="0"/>
                  </a:moveTo>
                  <a:lnTo>
                    <a:pt x="0" y="0"/>
                  </a:lnTo>
                  <a:lnTo>
                    <a:pt x="30390" y="36871"/>
                  </a:lnTo>
                  <a:lnTo>
                    <a:pt x="61318" y="83808"/>
                  </a:lnTo>
                  <a:lnTo>
                    <a:pt x="87103" y="129924"/>
                  </a:lnTo>
                  <a:lnTo>
                    <a:pt x="117833" y="174633"/>
                  </a:lnTo>
                  <a:lnTo>
                    <a:pt x="13970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360"/>
          <p:cNvGrpSpPr/>
          <p:nvPr/>
        </p:nvGrpSpPr>
        <p:grpSpPr>
          <a:xfrm>
            <a:off x="3962610" y="2045583"/>
            <a:ext cx="863391" cy="409406"/>
            <a:chOff x="3962610" y="2045583"/>
            <a:chExt cx="863391" cy="409406"/>
          </a:xfrm>
        </p:grpSpPr>
        <p:sp>
          <p:nvSpPr>
            <p:cNvPr id="104" name="SMARTInkShape-1807"/>
            <p:cNvSpPr/>
            <p:nvPr>
              <p:custDataLst>
                <p:tags r:id="rId52"/>
              </p:custDataLst>
            </p:nvPr>
          </p:nvSpPr>
          <p:spPr>
            <a:xfrm>
              <a:off x="4819650" y="2190750"/>
              <a:ext cx="6351" cy="31751"/>
            </a:xfrm>
            <a:custGeom>
              <a:avLst/>
              <a:gdLst/>
              <a:ahLst/>
              <a:cxnLst/>
              <a:rect l="0" t="0" r="0" b="0"/>
              <a:pathLst>
                <a:path w="6351" h="31751">
                  <a:moveTo>
                    <a:pt x="6350" y="31750"/>
                  </a:moveTo>
                  <a:lnTo>
                    <a:pt x="6350" y="31750"/>
                  </a:lnTo>
                  <a:lnTo>
                    <a:pt x="1986" y="216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08"/>
            <p:cNvSpPr/>
            <p:nvPr>
              <p:custDataLst>
                <p:tags r:id="rId53"/>
              </p:custDataLst>
            </p:nvPr>
          </p:nvSpPr>
          <p:spPr>
            <a:xfrm>
              <a:off x="4768850" y="2292350"/>
              <a:ext cx="25401" cy="88901"/>
            </a:xfrm>
            <a:custGeom>
              <a:avLst/>
              <a:gdLst/>
              <a:ahLst/>
              <a:cxnLst/>
              <a:rect l="0" t="0" r="0" b="0"/>
              <a:pathLst>
                <a:path w="25401" h="88901">
                  <a:moveTo>
                    <a:pt x="25400" y="0"/>
                  </a:moveTo>
                  <a:lnTo>
                    <a:pt x="25400" y="0"/>
                  </a:lnTo>
                  <a:lnTo>
                    <a:pt x="25400" y="10113"/>
                  </a:lnTo>
                  <a:lnTo>
                    <a:pt x="11094" y="5361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09"/>
            <p:cNvSpPr/>
            <p:nvPr>
              <p:custDataLst>
                <p:tags r:id="rId54"/>
              </p:custDataLst>
            </p:nvPr>
          </p:nvSpPr>
          <p:spPr>
            <a:xfrm>
              <a:off x="4643504" y="2120900"/>
              <a:ext cx="144397" cy="234951"/>
            </a:xfrm>
            <a:custGeom>
              <a:avLst/>
              <a:gdLst/>
              <a:ahLst/>
              <a:cxnLst/>
              <a:rect l="0" t="0" r="0" b="0"/>
              <a:pathLst>
                <a:path w="144397" h="234951">
                  <a:moveTo>
                    <a:pt x="144396" y="0"/>
                  </a:moveTo>
                  <a:lnTo>
                    <a:pt x="144396" y="0"/>
                  </a:lnTo>
                  <a:lnTo>
                    <a:pt x="141025" y="0"/>
                  </a:lnTo>
                  <a:lnTo>
                    <a:pt x="132187" y="3371"/>
                  </a:lnTo>
                  <a:lnTo>
                    <a:pt x="92975" y="46711"/>
                  </a:lnTo>
                  <a:lnTo>
                    <a:pt x="65493" y="92304"/>
                  </a:lnTo>
                  <a:lnTo>
                    <a:pt x="42262" y="135277"/>
                  </a:lnTo>
                  <a:lnTo>
                    <a:pt x="17883" y="177000"/>
                  </a:lnTo>
                  <a:lnTo>
                    <a:pt x="0" y="219854"/>
                  </a:lnTo>
                  <a:lnTo>
                    <a:pt x="4696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10"/>
            <p:cNvSpPr/>
            <p:nvPr>
              <p:custDataLst>
                <p:tags r:id="rId55"/>
              </p:custDataLst>
            </p:nvPr>
          </p:nvSpPr>
          <p:spPr>
            <a:xfrm>
              <a:off x="4635500" y="2138522"/>
              <a:ext cx="101601" cy="180732"/>
            </a:xfrm>
            <a:custGeom>
              <a:avLst/>
              <a:gdLst/>
              <a:ahLst/>
              <a:cxnLst/>
              <a:rect l="0" t="0" r="0" b="0"/>
              <a:pathLst>
                <a:path w="101601" h="180732">
                  <a:moveTo>
                    <a:pt x="0" y="14128"/>
                  </a:moveTo>
                  <a:lnTo>
                    <a:pt x="0" y="14128"/>
                  </a:lnTo>
                  <a:lnTo>
                    <a:pt x="0" y="1918"/>
                  </a:lnTo>
                  <a:lnTo>
                    <a:pt x="705" y="344"/>
                  </a:lnTo>
                  <a:lnTo>
                    <a:pt x="1881" y="0"/>
                  </a:lnTo>
                  <a:lnTo>
                    <a:pt x="3371" y="476"/>
                  </a:lnTo>
                  <a:lnTo>
                    <a:pt x="37271" y="44005"/>
                  </a:lnTo>
                  <a:lnTo>
                    <a:pt x="61455" y="84444"/>
                  </a:lnTo>
                  <a:lnTo>
                    <a:pt x="80033" y="123864"/>
                  </a:lnTo>
                  <a:lnTo>
                    <a:pt x="96339" y="168183"/>
                  </a:lnTo>
                  <a:lnTo>
                    <a:pt x="100041" y="180424"/>
                  </a:lnTo>
                  <a:lnTo>
                    <a:pt x="100561" y="180731"/>
                  </a:lnTo>
                  <a:lnTo>
                    <a:pt x="101600" y="1728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11"/>
            <p:cNvSpPr/>
            <p:nvPr>
              <p:custDataLst>
                <p:tags r:id="rId56"/>
              </p:custDataLst>
            </p:nvPr>
          </p:nvSpPr>
          <p:spPr>
            <a:xfrm>
              <a:off x="4352966" y="2108278"/>
              <a:ext cx="168235" cy="239533"/>
            </a:xfrm>
            <a:custGeom>
              <a:avLst/>
              <a:gdLst/>
              <a:ahLst/>
              <a:cxnLst/>
              <a:rect l="0" t="0" r="0" b="0"/>
              <a:pathLst>
                <a:path w="168235" h="239533">
                  <a:moveTo>
                    <a:pt x="123784" y="6272"/>
                  </a:moveTo>
                  <a:lnTo>
                    <a:pt x="123784" y="6272"/>
                  </a:lnTo>
                  <a:lnTo>
                    <a:pt x="129872" y="183"/>
                  </a:lnTo>
                  <a:lnTo>
                    <a:pt x="126685" y="0"/>
                  </a:lnTo>
                  <a:lnTo>
                    <a:pt x="113513" y="5713"/>
                  </a:lnTo>
                  <a:lnTo>
                    <a:pt x="78989" y="32831"/>
                  </a:lnTo>
                  <a:lnTo>
                    <a:pt x="33988" y="71583"/>
                  </a:lnTo>
                  <a:lnTo>
                    <a:pt x="4022" y="97735"/>
                  </a:lnTo>
                  <a:lnTo>
                    <a:pt x="0" y="105954"/>
                  </a:lnTo>
                  <a:lnTo>
                    <a:pt x="339" y="108710"/>
                  </a:lnTo>
                  <a:lnTo>
                    <a:pt x="1976" y="110547"/>
                  </a:lnTo>
                  <a:lnTo>
                    <a:pt x="4479" y="111772"/>
                  </a:lnTo>
                  <a:lnTo>
                    <a:pt x="46506" y="113899"/>
                  </a:lnTo>
                  <a:lnTo>
                    <a:pt x="81238" y="117529"/>
                  </a:lnTo>
                  <a:lnTo>
                    <a:pt x="86954" y="120660"/>
                  </a:lnTo>
                  <a:lnTo>
                    <a:pt x="90764" y="124864"/>
                  </a:lnTo>
                  <a:lnTo>
                    <a:pt x="93304" y="129783"/>
                  </a:lnTo>
                  <a:lnTo>
                    <a:pt x="93586" y="135180"/>
                  </a:lnTo>
                  <a:lnTo>
                    <a:pt x="90137" y="146820"/>
                  </a:lnTo>
                  <a:lnTo>
                    <a:pt x="59560" y="184146"/>
                  </a:lnTo>
                  <a:lnTo>
                    <a:pt x="15189" y="229447"/>
                  </a:lnTo>
                  <a:lnTo>
                    <a:pt x="12020" y="235518"/>
                  </a:lnTo>
                  <a:lnTo>
                    <a:pt x="13997" y="237420"/>
                  </a:lnTo>
                  <a:lnTo>
                    <a:pt x="23719" y="239532"/>
                  </a:lnTo>
                  <a:lnTo>
                    <a:pt x="63096" y="232160"/>
                  </a:lnTo>
                  <a:lnTo>
                    <a:pt x="99923" y="227483"/>
                  </a:lnTo>
                  <a:lnTo>
                    <a:pt x="168234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12"/>
            <p:cNvSpPr/>
            <p:nvPr>
              <p:custDataLst>
                <p:tags r:id="rId57"/>
              </p:custDataLst>
            </p:nvPr>
          </p:nvSpPr>
          <p:spPr>
            <a:xfrm>
              <a:off x="4019586" y="2358525"/>
              <a:ext cx="95215" cy="96464"/>
            </a:xfrm>
            <a:custGeom>
              <a:avLst/>
              <a:gdLst/>
              <a:ahLst/>
              <a:cxnLst/>
              <a:rect l="0" t="0" r="0" b="0"/>
              <a:pathLst>
                <a:path w="95215" h="96464">
                  <a:moveTo>
                    <a:pt x="19014" y="3675"/>
                  </a:moveTo>
                  <a:lnTo>
                    <a:pt x="19014" y="3675"/>
                  </a:lnTo>
                  <a:lnTo>
                    <a:pt x="19014" y="7046"/>
                  </a:lnTo>
                  <a:lnTo>
                    <a:pt x="3127" y="46708"/>
                  </a:lnTo>
                  <a:lnTo>
                    <a:pt x="46" y="92996"/>
                  </a:lnTo>
                  <a:lnTo>
                    <a:pt x="0" y="96290"/>
                  </a:lnTo>
                  <a:lnTo>
                    <a:pt x="694" y="96463"/>
                  </a:lnTo>
                  <a:lnTo>
                    <a:pt x="3346" y="94773"/>
                  </a:lnTo>
                  <a:lnTo>
                    <a:pt x="18263" y="54044"/>
                  </a:lnTo>
                  <a:lnTo>
                    <a:pt x="38464" y="16577"/>
                  </a:lnTo>
                  <a:lnTo>
                    <a:pt x="47884" y="6352"/>
                  </a:lnTo>
                  <a:lnTo>
                    <a:pt x="58657" y="1337"/>
                  </a:lnTo>
                  <a:lnTo>
                    <a:pt x="64492" y="0"/>
                  </a:lnTo>
                  <a:lnTo>
                    <a:pt x="69088" y="519"/>
                  </a:lnTo>
                  <a:lnTo>
                    <a:pt x="72858" y="2277"/>
                  </a:lnTo>
                  <a:lnTo>
                    <a:pt x="78928" y="7992"/>
                  </a:lnTo>
                  <a:lnTo>
                    <a:pt x="83977" y="15236"/>
                  </a:lnTo>
                  <a:lnTo>
                    <a:pt x="90787" y="33990"/>
                  </a:lnTo>
                  <a:lnTo>
                    <a:pt x="91365" y="47487"/>
                  </a:lnTo>
                  <a:lnTo>
                    <a:pt x="90681" y="59836"/>
                  </a:lnTo>
                  <a:lnTo>
                    <a:pt x="95214" y="79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13"/>
            <p:cNvSpPr/>
            <p:nvPr>
              <p:custDataLst>
                <p:tags r:id="rId58"/>
              </p:custDataLst>
            </p:nvPr>
          </p:nvSpPr>
          <p:spPr>
            <a:xfrm>
              <a:off x="3962610" y="2266950"/>
              <a:ext cx="158541" cy="27882"/>
            </a:xfrm>
            <a:custGeom>
              <a:avLst/>
              <a:gdLst/>
              <a:ahLst/>
              <a:cxnLst/>
              <a:rect l="0" t="0" r="0" b="0"/>
              <a:pathLst>
                <a:path w="158541" h="27882">
                  <a:moveTo>
                    <a:pt x="18840" y="12700"/>
                  </a:moveTo>
                  <a:lnTo>
                    <a:pt x="18840" y="12700"/>
                  </a:lnTo>
                  <a:lnTo>
                    <a:pt x="5025" y="24633"/>
                  </a:lnTo>
                  <a:lnTo>
                    <a:pt x="0" y="27881"/>
                  </a:lnTo>
                  <a:lnTo>
                    <a:pt x="42075" y="16818"/>
                  </a:lnTo>
                  <a:lnTo>
                    <a:pt x="89517" y="5047"/>
                  </a:lnTo>
                  <a:lnTo>
                    <a:pt x="132980" y="443"/>
                  </a:lnTo>
                  <a:lnTo>
                    <a:pt x="158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814"/>
            <p:cNvSpPr/>
            <p:nvPr>
              <p:custDataLst>
                <p:tags r:id="rId59"/>
              </p:custDataLst>
            </p:nvPr>
          </p:nvSpPr>
          <p:spPr>
            <a:xfrm>
              <a:off x="4019550" y="2045583"/>
              <a:ext cx="19051" cy="145168"/>
            </a:xfrm>
            <a:custGeom>
              <a:avLst/>
              <a:gdLst/>
              <a:ahLst/>
              <a:cxnLst/>
              <a:rect l="0" t="0" r="0" b="0"/>
              <a:pathLst>
                <a:path w="19051" h="1451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1881" y="11785"/>
                  </a:lnTo>
                  <a:lnTo>
                    <a:pt x="6467" y="50043"/>
                  </a:lnTo>
                  <a:lnTo>
                    <a:pt x="13141" y="91883"/>
                  </a:lnTo>
                  <a:lnTo>
                    <a:pt x="1905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361"/>
          <p:cNvGrpSpPr/>
          <p:nvPr/>
        </p:nvGrpSpPr>
        <p:grpSpPr>
          <a:xfrm>
            <a:off x="3334630" y="2864225"/>
            <a:ext cx="918971" cy="391705"/>
            <a:chOff x="3334630" y="2864225"/>
            <a:chExt cx="918971" cy="391705"/>
          </a:xfrm>
        </p:grpSpPr>
        <p:sp>
          <p:nvSpPr>
            <p:cNvPr id="113" name="SMARTInkShape-1815"/>
            <p:cNvSpPr/>
            <p:nvPr>
              <p:custDataLst>
                <p:tags r:id="rId45"/>
              </p:custDataLst>
            </p:nvPr>
          </p:nvSpPr>
          <p:spPr>
            <a:xfrm>
              <a:off x="3887083" y="2999892"/>
              <a:ext cx="145168" cy="175109"/>
            </a:xfrm>
            <a:custGeom>
              <a:avLst/>
              <a:gdLst/>
              <a:ahLst/>
              <a:cxnLst/>
              <a:rect l="0" t="0" r="0" b="0"/>
              <a:pathLst>
                <a:path w="145168" h="175109">
                  <a:moveTo>
                    <a:pt x="5467" y="3658"/>
                  </a:moveTo>
                  <a:lnTo>
                    <a:pt x="5467" y="3658"/>
                  </a:lnTo>
                  <a:lnTo>
                    <a:pt x="2096" y="3658"/>
                  </a:lnTo>
                  <a:lnTo>
                    <a:pt x="1103" y="2952"/>
                  </a:lnTo>
                  <a:lnTo>
                    <a:pt x="441" y="1777"/>
                  </a:lnTo>
                  <a:lnTo>
                    <a:pt x="0" y="287"/>
                  </a:lnTo>
                  <a:lnTo>
                    <a:pt x="1116" y="0"/>
                  </a:lnTo>
                  <a:lnTo>
                    <a:pt x="6120" y="1562"/>
                  </a:lnTo>
                  <a:lnTo>
                    <a:pt x="13500" y="6408"/>
                  </a:lnTo>
                  <a:lnTo>
                    <a:pt x="49739" y="50513"/>
                  </a:lnTo>
                  <a:lnTo>
                    <a:pt x="84788" y="95740"/>
                  </a:lnTo>
                  <a:lnTo>
                    <a:pt x="116278" y="139874"/>
                  </a:lnTo>
                  <a:lnTo>
                    <a:pt x="145167" y="175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816"/>
            <p:cNvSpPr/>
            <p:nvPr>
              <p:custDataLst>
                <p:tags r:id="rId46"/>
              </p:custDataLst>
            </p:nvPr>
          </p:nvSpPr>
          <p:spPr>
            <a:xfrm>
              <a:off x="3544825" y="2915026"/>
              <a:ext cx="148184" cy="325605"/>
            </a:xfrm>
            <a:custGeom>
              <a:avLst/>
              <a:gdLst/>
              <a:ahLst/>
              <a:cxnLst/>
              <a:rect l="0" t="0" r="0" b="0"/>
              <a:pathLst>
                <a:path w="148184" h="325605">
                  <a:moveTo>
                    <a:pt x="144525" y="31374"/>
                  </a:moveTo>
                  <a:lnTo>
                    <a:pt x="144525" y="31374"/>
                  </a:lnTo>
                  <a:lnTo>
                    <a:pt x="147896" y="24632"/>
                  </a:lnTo>
                  <a:lnTo>
                    <a:pt x="148183" y="21940"/>
                  </a:lnTo>
                  <a:lnTo>
                    <a:pt x="146621" y="17069"/>
                  </a:lnTo>
                  <a:lnTo>
                    <a:pt x="139812" y="12551"/>
                  </a:lnTo>
                  <a:lnTo>
                    <a:pt x="112154" y="2476"/>
                  </a:lnTo>
                  <a:lnTo>
                    <a:pt x="80943" y="0"/>
                  </a:lnTo>
                  <a:lnTo>
                    <a:pt x="70170" y="3553"/>
                  </a:lnTo>
                  <a:lnTo>
                    <a:pt x="51756" y="17334"/>
                  </a:lnTo>
                  <a:lnTo>
                    <a:pt x="38800" y="32858"/>
                  </a:lnTo>
                  <a:lnTo>
                    <a:pt x="29394" y="57606"/>
                  </a:lnTo>
                  <a:lnTo>
                    <a:pt x="24260" y="99690"/>
                  </a:lnTo>
                  <a:lnTo>
                    <a:pt x="19834" y="142711"/>
                  </a:lnTo>
                  <a:lnTo>
                    <a:pt x="17504" y="182896"/>
                  </a:lnTo>
                  <a:lnTo>
                    <a:pt x="10753" y="226874"/>
                  </a:lnTo>
                  <a:lnTo>
                    <a:pt x="1241" y="269230"/>
                  </a:lnTo>
                  <a:lnTo>
                    <a:pt x="0" y="294858"/>
                  </a:lnTo>
                  <a:lnTo>
                    <a:pt x="2210" y="309345"/>
                  </a:lnTo>
                  <a:lnTo>
                    <a:pt x="4493" y="314054"/>
                  </a:lnTo>
                  <a:lnTo>
                    <a:pt x="7426" y="317194"/>
                  </a:lnTo>
                  <a:lnTo>
                    <a:pt x="25643" y="325604"/>
                  </a:lnTo>
                  <a:lnTo>
                    <a:pt x="72817" y="324243"/>
                  </a:lnTo>
                  <a:lnTo>
                    <a:pt x="131825" y="310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817"/>
            <p:cNvSpPr/>
            <p:nvPr>
              <p:custDataLst>
                <p:tags r:id="rId47"/>
              </p:custDataLst>
            </p:nvPr>
          </p:nvSpPr>
          <p:spPr>
            <a:xfrm>
              <a:off x="3356080" y="3086100"/>
              <a:ext cx="91971" cy="44451"/>
            </a:xfrm>
            <a:custGeom>
              <a:avLst/>
              <a:gdLst/>
              <a:ahLst/>
              <a:cxnLst/>
              <a:rect l="0" t="0" r="0" b="0"/>
              <a:pathLst>
                <a:path w="91971" h="44451">
                  <a:moveTo>
                    <a:pt x="9420" y="44450"/>
                  </a:moveTo>
                  <a:lnTo>
                    <a:pt x="9420" y="44450"/>
                  </a:lnTo>
                  <a:lnTo>
                    <a:pt x="6049" y="44450"/>
                  </a:lnTo>
                  <a:lnTo>
                    <a:pt x="2513" y="42568"/>
                  </a:lnTo>
                  <a:lnTo>
                    <a:pt x="582" y="41079"/>
                  </a:lnTo>
                  <a:lnTo>
                    <a:pt x="0" y="39380"/>
                  </a:lnTo>
                  <a:lnTo>
                    <a:pt x="318" y="37543"/>
                  </a:lnTo>
                  <a:lnTo>
                    <a:pt x="1235" y="35612"/>
                  </a:lnTo>
                  <a:lnTo>
                    <a:pt x="16010" y="26152"/>
                  </a:lnTo>
                  <a:lnTo>
                    <a:pt x="55015" y="14678"/>
                  </a:lnTo>
                  <a:lnTo>
                    <a:pt x="919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818"/>
            <p:cNvSpPr/>
            <p:nvPr>
              <p:custDataLst>
                <p:tags r:id="rId48"/>
              </p:custDataLst>
            </p:nvPr>
          </p:nvSpPr>
          <p:spPr>
            <a:xfrm>
              <a:off x="3334630" y="2934690"/>
              <a:ext cx="113421" cy="298120"/>
            </a:xfrm>
            <a:custGeom>
              <a:avLst/>
              <a:gdLst/>
              <a:ahLst/>
              <a:cxnLst/>
              <a:rect l="0" t="0" r="0" b="0"/>
              <a:pathLst>
                <a:path w="113421" h="298120">
                  <a:moveTo>
                    <a:pt x="107070" y="24410"/>
                  </a:moveTo>
                  <a:lnTo>
                    <a:pt x="107070" y="24410"/>
                  </a:lnTo>
                  <a:lnTo>
                    <a:pt x="107070" y="21039"/>
                  </a:lnTo>
                  <a:lnTo>
                    <a:pt x="108952" y="17503"/>
                  </a:lnTo>
                  <a:lnTo>
                    <a:pt x="111434" y="13579"/>
                  </a:lnTo>
                  <a:lnTo>
                    <a:pt x="113158" y="6582"/>
                  </a:lnTo>
                  <a:lnTo>
                    <a:pt x="109971" y="2351"/>
                  </a:lnTo>
                  <a:lnTo>
                    <a:pt x="104596" y="495"/>
                  </a:lnTo>
                  <a:lnTo>
                    <a:pt x="101188" y="0"/>
                  </a:lnTo>
                  <a:lnTo>
                    <a:pt x="57912" y="5535"/>
                  </a:lnTo>
                  <a:lnTo>
                    <a:pt x="37706" y="10978"/>
                  </a:lnTo>
                  <a:lnTo>
                    <a:pt x="24736" y="17499"/>
                  </a:lnTo>
                  <a:lnTo>
                    <a:pt x="15679" y="28865"/>
                  </a:lnTo>
                  <a:lnTo>
                    <a:pt x="10007" y="42617"/>
                  </a:lnTo>
                  <a:lnTo>
                    <a:pt x="6067" y="85212"/>
                  </a:lnTo>
                  <a:lnTo>
                    <a:pt x="5588" y="125764"/>
                  </a:lnTo>
                  <a:lnTo>
                    <a:pt x="5504" y="168584"/>
                  </a:lnTo>
                  <a:lnTo>
                    <a:pt x="4775" y="210748"/>
                  </a:lnTo>
                  <a:lnTo>
                    <a:pt x="4" y="257000"/>
                  </a:lnTo>
                  <a:lnTo>
                    <a:pt x="0" y="287247"/>
                  </a:lnTo>
                  <a:lnTo>
                    <a:pt x="2569" y="295978"/>
                  </a:lnTo>
                  <a:lnTo>
                    <a:pt x="6358" y="297883"/>
                  </a:lnTo>
                  <a:lnTo>
                    <a:pt x="18094" y="298119"/>
                  </a:lnTo>
                  <a:lnTo>
                    <a:pt x="55555" y="288758"/>
                  </a:lnTo>
                  <a:lnTo>
                    <a:pt x="97542" y="270340"/>
                  </a:lnTo>
                  <a:lnTo>
                    <a:pt x="113420" y="25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819"/>
            <p:cNvSpPr/>
            <p:nvPr>
              <p:custDataLst>
                <p:tags r:id="rId49"/>
              </p:custDataLst>
            </p:nvPr>
          </p:nvSpPr>
          <p:spPr>
            <a:xfrm>
              <a:off x="3905250" y="2985383"/>
              <a:ext cx="190501" cy="202318"/>
            </a:xfrm>
            <a:custGeom>
              <a:avLst/>
              <a:gdLst/>
              <a:ahLst/>
              <a:cxnLst/>
              <a:rect l="0" t="0" r="0" b="0"/>
              <a:pathLst>
                <a:path w="190501" h="202318">
                  <a:moveTo>
                    <a:pt x="190500" y="5467"/>
                  </a:moveTo>
                  <a:lnTo>
                    <a:pt x="190500" y="5467"/>
                  </a:lnTo>
                  <a:lnTo>
                    <a:pt x="190500" y="2096"/>
                  </a:lnTo>
                  <a:lnTo>
                    <a:pt x="188383" y="1103"/>
                  </a:lnTo>
                  <a:lnTo>
                    <a:pt x="180387" y="0"/>
                  </a:lnTo>
                  <a:lnTo>
                    <a:pt x="157243" y="2750"/>
                  </a:lnTo>
                  <a:lnTo>
                    <a:pt x="131414" y="14775"/>
                  </a:lnTo>
                  <a:lnTo>
                    <a:pt x="112629" y="28372"/>
                  </a:lnTo>
                  <a:lnTo>
                    <a:pt x="83500" y="65887"/>
                  </a:lnTo>
                  <a:lnTo>
                    <a:pt x="54333" y="108418"/>
                  </a:lnTo>
                  <a:lnTo>
                    <a:pt x="25029" y="155353"/>
                  </a:lnTo>
                  <a:lnTo>
                    <a:pt x="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820"/>
            <p:cNvSpPr/>
            <p:nvPr>
              <p:custDataLst>
                <p:tags r:id="rId50"/>
              </p:custDataLst>
            </p:nvPr>
          </p:nvSpPr>
          <p:spPr>
            <a:xfrm>
              <a:off x="3808817" y="2908300"/>
              <a:ext cx="172634" cy="38101"/>
            </a:xfrm>
            <a:custGeom>
              <a:avLst/>
              <a:gdLst/>
              <a:ahLst/>
              <a:cxnLst/>
              <a:rect l="0" t="0" r="0" b="0"/>
              <a:pathLst>
                <a:path w="172634" h="38101">
                  <a:moveTo>
                    <a:pt x="32933" y="38100"/>
                  </a:moveTo>
                  <a:lnTo>
                    <a:pt x="32933" y="38100"/>
                  </a:lnTo>
                  <a:lnTo>
                    <a:pt x="2225" y="38100"/>
                  </a:lnTo>
                  <a:lnTo>
                    <a:pt x="467" y="37394"/>
                  </a:lnTo>
                  <a:lnTo>
                    <a:pt x="0" y="36219"/>
                  </a:lnTo>
                  <a:lnTo>
                    <a:pt x="394" y="34729"/>
                  </a:lnTo>
                  <a:lnTo>
                    <a:pt x="37498" y="23353"/>
                  </a:lnTo>
                  <a:lnTo>
                    <a:pt x="76149" y="13975"/>
                  </a:lnTo>
                  <a:lnTo>
                    <a:pt x="115823" y="8609"/>
                  </a:lnTo>
                  <a:lnTo>
                    <a:pt x="17263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821"/>
            <p:cNvSpPr/>
            <p:nvPr>
              <p:custDataLst>
                <p:tags r:id="rId51"/>
              </p:custDataLst>
            </p:nvPr>
          </p:nvSpPr>
          <p:spPr>
            <a:xfrm>
              <a:off x="4136542" y="2864225"/>
              <a:ext cx="117059" cy="391705"/>
            </a:xfrm>
            <a:custGeom>
              <a:avLst/>
              <a:gdLst/>
              <a:ahLst/>
              <a:cxnLst/>
              <a:rect l="0" t="0" r="0" b="0"/>
              <a:pathLst>
                <a:path w="117059" h="391705">
                  <a:moveTo>
                    <a:pt x="3658" y="44075"/>
                  </a:moveTo>
                  <a:lnTo>
                    <a:pt x="3658" y="44075"/>
                  </a:lnTo>
                  <a:lnTo>
                    <a:pt x="287" y="33962"/>
                  </a:lnTo>
                  <a:lnTo>
                    <a:pt x="0" y="30278"/>
                  </a:lnTo>
                  <a:lnTo>
                    <a:pt x="1562" y="24302"/>
                  </a:lnTo>
                  <a:lnTo>
                    <a:pt x="6489" y="19295"/>
                  </a:lnTo>
                  <a:lnTo>
                    <a:pt x="19078" y="12509"/>
                  </a:lnTo>
                  <a:lnTo>
                    <a:pt x="52830" y="2472"/>
                  </a:lnTo>
                  <a:lnTo>
                    <a:pt x="85993" y="0"/>
                  </a:lnTo>
                  <a:lnTo>
                    <a:pt x="90298" y="580"/>
                  </a:lnTo>
                  <a:lnTo>
                    <a:pt x="93168" y="1673"/>
                  </a:lnTo>
                  <a:lnTo>
                    <a:pt x="95081" y="3107"/>
                  </a:lnTo>
                  <a:lnTo>
                    <a:pt x="97207" y="10345"/>
                  </a:lnTo>
                  <a:lnTo>
                    <a:pt x="97446" y="21323"/>
                  </a:lnTo>
                  <a:lnTo>
                    <a:pt x="93341" y="62890"/>
                  </a:lnTo>
                  <a:lnTo>
                    <a:pt x="93418" y="106666"/>
                  </a:lnTo>
                  <a:lnTo>
                    <a:pt x="97615" y="145417"/>
                  </a:lnTo>
                  <a:lnTo>
                    <a:pt x="100406" y="185580"/>
                  </a:lnTo>
                  <a:lnTo>
                    <a:pt x="105702" y="226878"/>
                  </a:lnTo>
                  <a:lnTo>
                    <a:pt x="110441" y="268646"/>
                  </a:lnTo>
                  <a:lnTo>
                    <a:pt x="116480" y="312684"/>
                  </a:lnTo>
                  <a:lnTo>
                    <a:pt x="117058" y="356756"/>
                  </a:lnTo>
                  <a:lnTo>
                    <a:pt x="114500" y="366019"/>
                  </a:lnTo>
                  <a:lnTo>
                    <a:pt x="105723" y="378570"/>
                  </a:lnTo>
                  <a:lnTo>
                    <a:pt x="90814" y="387856"/>
                  </a:lnTo>
                  <a:lnTo>
                    <a:pt x="66249" y="391704"/>
                  </a:lnTo>
                  <a:lnTo>
                    <a:pt x="50526" y="386960"/>
                  </a:lnTo>
                  <a:lnTo>
                    <a:pt x="29058" y="374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3" name="SMARTInkShape-Group362"/>
          <p:cNvGrpSpPr/>
          <p:nvPr/>
        </p:nvGrpSpPr>
        <p:grpSpPr>
          <a:xfrm>
            <a:off x="4502150" y="3061583"/>
            <a:ext cx="196851" cy="104518"/>
            <a:chOff x="4502150" y="3061583"/>
            <a:chExt cx="196851" cy="104518"/>
          </a:xfrm>
        </p:grpSpPr>
        <p:sp>
          <p:nvSpPr>
            <p:cNvPr id="121" name="SMARTInkShape-1822"/>
            <p:cNvSpPr/>
            <p:nvPr>
              <p:custDataLst>
                <p:tags r:id="rId43"/>
              </p:custDataLst>
            </p:nvPr>
          </p:nvSpPr>
          <p:spPr>
            <a:xfrm>
              <a:off x="4502150" y="3061583"/>
              <a:ext cx="120651" cy="5468"/>
            </a:xfrm>
            <a:custGeom>
              <a:avLst/>
              <a:gdLst/>
              <a:ahLst/>
              <a:cxnLst/>
              <a:rect l="0" t="0" r="0" b="0"/>
              <a:pathLst>
                <a:path w="120651" h="5468">
                  <a:moveTo>
                    <a:pt x="0" y="5467"/>
                  </a:moveTo>
                  <a:lnTo>
                    <a:pt x="0" y="5467"/>
                  </a:lnTo>
                  <a:lnTo>
                    <a:pt x="6088" y="5467"/>
                  </a:lnTo>
                  <a:lnTo>
                    <a:pt x="41680" y="0"/>
                  </a:lnTo>
                  <a:lnTo>
                    <a:pt x="79534" y="2750"/>
                  </a:lnTo>
                  <a:lnTo>
                    <a:pt x="1206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823"/>
            <p:cNvSpPr/>
            <p:nvPr>
              <p:custDataLst>
                <p:tags r:id="rId44"/>
              </p:custDataLst>
            </p:nvPr>
          </p:nvSpPr>
          <p:spPr>
            <a:xfrm>
              <a:off x="4533649" y="3130550"/>
              <a:ext cx="165352" cy="35551"/>
            </a:xfrm>
            <a:custGeom>
              <a:avLst/>
              <a:gdLst/>
              <a:ahLst/>
              <a:cxnLst/>
              <a:rect l="0" t="0" r="0" b="0"/>
              <a:pathLst>
                <a:path w="165352" h="35551">
                  <a:moveTo>
                    <a:pt x="32001" y="6350"/>
                  </a:moveTo>
                  <a:lnTo>
                    <a:pt x="32001" y="6350"/>
                  </a:lnTo>
                  <a:lnTo>
                    <a:pt x="932" y="32363"/>
                  </a:lnTo>
                  <a:lnTo>
                    <a:pt x="0" y="34275"/>
                  </a:lnTo>
                  <a:lnTo>
                    <a:pt x="84" y="35550"/>
                  </a:lnTo>
                  <a:lnTo>
                    <a:pt x="7703" y="35085"/>
                  </a:lnTo>
                  <a:lnTo>
                    <a:pt x="51588" y="27120"/>
                  </a:lnTo>
                  <a:lnTo>
                    <a:pt x="89178" y="17090"/>
                  </a:lnTo>
                  <a:lnTo>
                    <a:pt x="127258" y="7651"/>
                  </a:lnTo>
                  <a:lnTo>
                    <a:pt x="165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4" name="SMARTInkShape-1824"/>
          <p:cNvSpPr/>
          <p:nvPr>
            <p:custDataLst>
              <p:tags r:id="rId3"/>
            </p:custDataLst>
          </p:nvPr>
        </p:nvSpPr>
        <p:spPr>
          <a:xfrm>
            <a:off x="4965700" y="2959383"/>
            <a:ext cx="317501" cy="310868"/>
          </a:xfrm>
          <a:custGeom>
            <a:avLst/>
            <a:gdLst/>
            <a:ahLst/>
            <a:cxnLst/>
            <a:rect l="0" t="0" r="0" b="0"/>
            <a:pathLst>
              <a:path w="317501" h="310868">
                <a:moveTo>
                  <a:pt x="0" y="310867"/>
                </a:moveTo>
                <a:lnTo>
                  <a:pt x="0" y="310867"/>
                </a:lnTo>
                <a:lnTo>
                  <a:pt x="3371" y="307496"/>
                </a:lnTo>
                <a:lnTo>
                  <a:pt x="26441" y="262059"/>
                </a:lnTo>
                <a:lnTo>
                  <a:pt x="45171" y="214460"/>
                </a:lnTo>
                <a:lnTo>
                  <a:pt x="55874" y="178271"/>
                </a:lnTo>
                <a:lnTo>
                  <a:pt x="64612" y="136270"/>
                </a:lnTo>
                <a:lnTo>
                  <a:pt x="69521" y="95992"/>
                </a:lnTo>
                <a:lnTo>
                  <a:pt x="76553" y="49465"/>
                </a:lnTo>
                <a:lnTo>
                  <a:pt x="87666" y="3651"/>
                </a:lnTo>
                <a:lnTo>
                  <a:pt x="85163" y="10996"/>
                </a:lnTo>
                <a:lnTo>
                  <a:pt x="82360" y="52719"/>
                </a:lnTo>
                <a:lnTo>
                  <a:pt x="79044" y="95541"/>
                </a:lnTo>
                <a:lnTo>
                  <a:pt x="80521" y="129794"/>
                </a:lnTo>
                <a:lnTo>
                  <a:pt x="81949" y="167924"/>
                </a:lnTo>
                <a:lnTo>
                  <a:pt x="88207" y="208339"/>
                </a:lnTo>
                <a:lnTo>
                  <a:pt x="94707" y="218968"/>
                </a:lnTo>
                <a:lnTo>
                  <a:pt x="99827" y="220673"/>
                </a:lnTo>
                <a:lnTo>
                  <a:pt x="113042" y="218805"/>
                </a:lnTo>
                <a:lnTo>
                  <a:pt x="126441" y="209508"/>
                </a:lnTo>
                <a:lnTo>
                  <a:pt x="154312" y="179091"/>
                </a:lnTo>
                <a:lnTo>
                  <a:pt x="178178" y="132333"/>
                </a:lnTo>
                <a:lnTo>
                  <a:pt x="195080" y="92868"/>
                </a:lnTo>
                <a:lnTo>
                  <a:pt x="210063" y="48770"/>
                </a:lnTo>
                <a:lnTo>
                  <a:pt x="214170" y="23110"/>
                </a:lnTo>
                <a:lnTo>
                  <a:pt x="212017" y="4375"/>
                </a:lnTo>
                <a:lnTo>
                  <a:pt x="210489" y="1411"/>
                </a:lnTo>
                <a:lnTo>
                  <a:pt x="208765" y="141"/>
                </a:lnTo>
                <a:lnTo>
                  <a:pt x="206910" y="0"/>
                </a:lnTo>
                <a:lnTo>
                  <a:pt x="202967" y="9250"/>
                </a:lnTo>
                <a:lnTo>
                  <a:pt x="198058" y="50676"/>
                </a:lnTo>
                <a:lnTo>
                  <a:pt x="203950" y="85293"/>
                </a:lnTo>
                <a:lnTo>
                  <a:pt x="223652" y="131548"/>
                </a:lnTo>
                <a:lnTo>
                  <a:pt x="241715" y="155430"/>
                </a:lnTo>
                <a:lnTo>
                  <a:pt x="254185" y="166759"/>
                </a:lnTo>
                <a:lnTo>
                  <a:pt x="270546" y="170855"/>
                </a:lnTo>
                <a:lnTo>
                  <a:pt x="279846" y="170958"/>
                </a:lnTo>
                <a:lnTo>
                  <a:pt x="317500" y="1521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364"/>
          <p:cNvGrpSpPr/>
          <p:nvPr/>
        </p:nvGrpSpPr>
        <p:grpSpPr>
          <a:xfrm>
            <a:off x="3450628" y="3733878"/>
            <a:ext cx="948296" cy="319028"/>
            <a:chOff x="3450628" y="3733878"/>
            <a:chExt cx="948296" cy="319028"/>
          </a:xfrm>
        </p:grpSpPr>
        <p:sp>
          <p:nvSpPr>
            <p:cNvPr id="125" name="SMARTInkShape-1825"/>
            <p:cNvSpPr/>
            <p:nvPr>
              <p:custDataLst>
                <p:tags r:id="rId36"/>
              </p:custDataLst>
            </p:nvPr>
          </p:nvSpPr>
          <p:spPr>
            <a:xfrm>
              <a:off x="3594100" y="3885205"/>
              <a:ext cx="88901" cy="141380"/>
            </a:xfrm>
            <a:custGeom>
              <a:avLst/>
              <a:gdLst/>
              <a:ahLst/>
              <a:cxnLst/>
              <a:rect l="0" t="0" r="0" b="0"/>
              <a:pathLst>
                <a:path w="88901" h="141380">
                  <a:moveTo>
                    <a:pt x="0" y="58145"/>
                  </a:moveTo>
                  <a:lnTo>
                    <a:pt x="0" y="58145"/>
                  </a:lnTo>
                  <a:lnTo>
                    <a:pt x="0" y="63612"/>
                  </a:lnTo>
                  <a:lnTo>
                    <a:pt x="705" y="63906"/>
                  </a:lnTo>
                  <a:lnTo>
                    <a:pt x="3371" y="64233"/>
                  </a:lnTo>
                  <a:lnTo>
                    <a:pt x="19559" y="55009"/>
                  </a:lnTo>
                  <a:lnTo>
                    <a:pt x="49816" y="30370"/>
                  </a:lnTo>
                  <a:lnTo>
                    <a:pt x="64168" y="13617"/>
                  </a:lnTo>
                  <a:lnTo>
                    <a:pt x="65356" y="10115"/>
                  </a:lnTo>
                  <a:lnTo>
                    <a:pt x="64795" y="2461"/>
                  </a:lnTo>
                  <a:lnTo>
                    <a:pt x="62952" y="561"/>
                  </a:lnTo>
                  <a:lnTo>
                    <a:pt x="60313" y="0"/>
                  </a:lnTo>
                  <a:lnTo>
                    <a:pt x="57141" y="332"/>
                  </a:lnTo>
                  <a:lnTo>
                    <a:pt x="39195" y="10911"/>
                  </a:lnTo>
                  <a:lnTo>
                    <a:pt x="22745" y="27452"/>
                  </a:lnTo>
                  <a:lnTo>
                    <a:pt x="12305" y="45758"/>
                  </a:lnTo>
                  <a:lnTo>
                    <a:pt x="4743" y="74701"/>
                  </a:lnTo>
                  <a:lnTo>
                    <a:pt x="5871" y="92314"/>
                  </a:lnTo>
                  <a:lnTo>
                    <a:pt x="11076" y="106492"/>
                  </a:lnTo>
                  <a:lnTo>
                    <a:pt x="18093" y="117498"/>
                  </a:lnTo>
                  <a:lnTo>
                    <a:pt x="48304" y="138546"/>
                  </a:lnTo>
                  <a:lnTo>
                    <a:pt x="53370" y="141379"/>
                  </a:lnTo>
                  <a:lnTo>
                    <a:pt x="88900" y="140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826"/>
            <p:cNvSpPr/>
            <p:nvPr>
              <p:custDataLst>
                <p:tags r:id="rId37"/>
              </p:custDataLst>
            </p:nvPr>
          </p:nvSpPr>
          <p:spPr>
            <a:xfrm>
              <a:off x="3863576" y="3755032"/>
              <a:ext cx="105175" cy="270869"/>
            </a:xfrm>
            <a:custGeom>
              <a:avLst/>
              <a:gdLst/>
              <a:ahLst/>
              <a:cxnLst/>
              <a:rect l="0" t="0" r="0" b="0"/>
              <a:pathLst>
                <a:path w="105175" h="270869">
                  <a:moveTo>
                    <a:pt x="98824" y="29568"/>
                  </a:moveTo>
                  <a:lnTo>
                    <a:pt x="98824" y="29568"/>
                  </a:lnTo>
                  <a:lnTo>
                    <a:pt x="98824" y="15262"/>
                  </a:lnTo>
                  <a:lnTo>
                    <a:pt x="95453" y="5182"/>
                  </a:lnTo>
                  <a:lnTo>
                    <a:pt x="93755" y="2727"/>
                  </a:lnTo>
                  <a:lnTo>
                    <a:pt x="89986" y="0"/>
                  </a:lnTo>
                  <a:lnTo>
                    <a:pt x="87287" y="684"/>
                  </a:lnTo>
                  <a:lnTo>
                    <a:pt x="80526" y="5206"/>
                  </a:lnTo>
                  <a:lnTo>
                    <a:pt x="60324" y="30452"/>
                  </a:lnTo>
                  <a:lnTo>
                    <a:pt x="37666" y="72183"/>
                  </a:lnTo>
                  <a:lnTo>
                    <a:pt x="21437" y="109379"/>
                  </a:lnTo>
                  <a:lnTo>
                    <a:pt x="6593" y="152778"/>
                  </a:lnTo>
                  <a:lnTo>
                    <a:pt x="0" y="183432"/>
                  </a:lnTo>
                  <a:lnTo>
                    <a:pt x="1417" y="212662"/>
                  </a:lnTo>
                  <a:lnTo>
                    <a:pt x="16419" y="247037"/>
                  </a:lnTo>
                  <a:lnTo>
                    <a:pt x="25542" y="255686"/>
                  </a:lnTo>
                  <a:lnTo>
                    <a:pt x="48851" y="267178"/>
                  </a:lnTo>
                  <a:lnTo>
                    <a:pt x="105174" y="2708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827"/>
            <p:cNvSpPr/>
            <p:nvPr>
              <p:custDataLst>
                <p:tags r:id="rId38"/>
              </p:custDataLst>
            </p:nvPr>
          </p:nvSpPr>
          <p:spPr>
            <a:xfrm>
              <a:off x="4084195" y="3860800"/>
              <a:ext cx="106806" cy="146051"/>
            </a:xfrm>
            <a:custGeom>
              <a:avLst/>
              <a:gdLst/>
              <a:ahLst/>
              <a:cxnLst/>
              <a:rect l="0" t="0" r="0" b="0"/>
              <a:pathLst>
                <a:path w="106806" h="146051">
                  <a:moveTo>
                    <a:pt x="11555" y="0"/>
                  </a:moveTo>
                  <a:lnTo>
                    <a:pt x="11555" y="0"/>
                  </a:lnTo>
                  <a:lnTo>
                    <a:pt x="2717" y="0"/>
                  </a:lnTo>
                  <a:lnTo>
                    <a:pt x="1430" y="705"/>
                  </a:lnTo>
                  <a:lnTo>
                    <a:pt x="571" y="1882"/>
                  </a:lnTo>
                  <a:lnTo>
                    <a:pt x="0" y="3371"/>
                  </a:lnTo>
                  <a:lnTo>
                    <a:pt x="3126" y="8789"/>
                  </a:lnTo>
                  <a:lnTo>
                    <a:pt x="35480" y="51707"/>
                  </a:lnTo>
                  <a:lnTo>
                    <a:pt x="63485" y="96972"/>
                  </a:lnTo>
                  <a:lnTo>
                    <a:pt x="84607" y="127810"/>
                  </a:lnTo>
                  <a:lnTo>
                    <a:pt x="106805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828"/>
            <p:cNvSpPr/>
            <p:nvPr>
              <p:custDataLst>
                <p:tags r:id="rId39"/>
              </p:custDataLst>
            </p:nvPr>
          </p:nvSpPr>
          <p:spPr>
            <a:xfrm>
              <a:off x="4112820" y="3868450"/>
              <a:ext cx="109931" cy="167157"/>
            </a:xfrm>
            <a:custGeom>
              <a:avLst/>
              <a:gdLst/>
              <a:ahLst/>
              <a:cxnLst/>
              <a:rect l="0" t="0" r="0" b="0"/>
              <a:pathLst>
                <a:path w="109931" h="167157">
                  <a:moveTo>
                    <a:pt x="109930" y="24100"/>
                  </a:moveTo>
                  <a:lnTo>
                    <a:pt x="109930" y="24100"/>
                  </a:lnTo>
                  <a:lnTo>
                    <a:pt x="109930" y="9795"/>
                  </a:lnTo>
                  <a:lnTo>
                    <a:pt x="108048" y="5277"/>
                  </a:lnTo>
                  <a:lnTo>
                    <a:pt x="106559" y="3085"/>
                  </a:lnTo>
                  <a:lnTo>
                    <a:pt x="103023" y="649"/>
                  </a:lnTo>
                  <a:lnTo>
                    <a:pt x="101092" y="0"/>
                  </a:lnTo>
                  <a:lnTo>
                    <a:pt x="99099" y="272"/>
                  </a:lnTo>
                  <a:lnTo>
                    <a:pt x="95003" y="2456"/>
                  </a:lnTo>
                  <a:lnTo>
                    <a:pt x="65801" y="46811"/>
                  </a:lnTo>
                  <a:lnTo>
                    <a:pt x="38808" y="91098"/>
                  </a:lnTo>
                  <a:lnTo>
                    <a:pt x="12007" y="133135"/>
                  </a:lnTo>
                  <a:lnTo>
                    <a:pt x="68" y="163943"/>
                  </a:lnTo>
                  <a:lnTo>
                    <a:pt x="0" y="166718"/>
                  </a:lnTo>
                  <a:lnTo>
                    <a:pt x="1366" y="167156"/>
                  </a:lnTo>
                  <a:lnTo>
                    <a:pt x="8330" y="163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829"/>
            <p:cNvSpPr/>
            <p:nvPr>
              <p:custDataLst>
                <p:tags r:id="rId40"/>
              </p:custDataLst>
            </p:nvPr>
          </p:nvSpPr>
          <p:spPr>
            <a:xfrm>
              <a:off x="4078465" y="3784600"/>
              <a:ext cx="156986" cy="25401"/>
            </a:xfrm>
            <a:custGeom>
              <a:avLst/>
              <a:gdLst/>
              <a:ahLst/>
              <a:cxnLst/>
              <a:rect l="0" t="0" r="0" b="0"/>
              <a:pathLst>
                <a:path w="1569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19933"/>
                  </a:lnTo>
                  <a:lnTo>
                    <a:pt x="45334" y="18396"/>
                  </a:lnTo>
                  <a:lnTo>
                    <a:pt x="92885" y="12153"/>
                  </a:lnTo>
                  <a:lnTo>
                    <a:pt x="1569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830"/>
            <p:cNvSpPr/>
            <p:nvPr>
              <p:custDataLst>
                <p:tags r:id="rId41"/>
              </p:custDataLst>
            </p:nvPr>
          </p:nvSpPr>
          <p:spPr>
            <a:xfrm>
              <a:off x="4343400" y="3733878"/>
              <a:ext cx="55524" cy="292023"/>
            </a:xfrm>
            <a:custGeom>
              <a:avLst/>
              <a:gdLst/>
              <a:ahLst/>
              <a:cxnLst/>
              <a:rect l="0" t="0" r="0" b="0"/>
              <a:pathLst>
                <a:path w="55524" h="29202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21048" y="45395"/>
                  </a:lnTo>
                  <a:lnTo>
                    <a:pt x="35321" y="82775"/>
                  </a:lnTo>
                  <a:lnTo>
                    <a:pt x="45116" y="124033"/>
                  </a:lnTo>
                  <a:lnTo>
                    <a:pt x="54041" y="164765"/>
                  </a:lnTo>
                  <a:lnTo>
                    <a:pt x="55523" y="202732"/>
                  </a:lnTo>
                  <a:lnTo>
                    <a:pt x="50061" y="246319"/>
                  </a:lnTo>
                  <a:lnTo>
                    <a:pt x="42349" y="266251"/>
                  </a:lnTo>
                  <a:lnTo>
                    <a:pt x="27102" y="288578"/>
                  </a:lnTo>
                  <a:lnTo>
                    <a:pt x="23007" y="291137"/>
                  </a:lnTo>
                  <a:lnTo>
                    <a:pt x="6350" y="29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831"/>
            <p:cNvSpPr/>
            <p:nvPr>
              <p:custDataLst>
                <p:tags r:id="rId42"/>
              </p:custDataLst>
            </p:nvPr>
          </p:nvSpPr>
          <p:spPr>
            <a:xfrm>
              <a:off x="3450628" y="3851673"/>
              <a:ext cx="73623" cy="201233"/>
            </a:xfrm>
            <a:custGeom>
              <a:avLst/>
              <a:gdLst/>
              <a:ahLst/>
              <a:cxnLst/>
              <a:rect l="0" t="0" r="0" b="0"/>
              <a:pathLst>
                <a:path w="73623" h="201233">
                  <a:moveTo>
                    <a:pt x="73622" y="34527"/>
                  </a:moveTo>
                  <a:lnTo>
                    <a:pt x="73622" y="34527"/>
                  </a:lnTo>
                  <a:lnTo>
                    <a:pt x="73622" y="14133"/>
                  </a:lnTo>
                  <a:lnTo>
                    <a:pt x="72210" y="11759"/>
                  </a:lnTo>
                  <a:lnTo>
                    <a:pt x="59316" y="728"/>
                  </a:lnTo>
                  <a:lnTo>
                    <a:pt x="56324" y="0"/>
                  </a:lnTo>
                  <a:lnTo>
                    <a:pt x="49236" y="1072"/>
                  </a:lnTo>
                  <a:lnTo>
                    <a:pt x="19375" y="16933"/>
                  </a:lnTo>
                  <a:lnTo>
                    <a:pt x="6121" y="33861"/>
                  </a:lnTo>
                  <a:lnTo>
                    <a:pt x="0" y="53379"/>
                  </a:lnTo>
                  <a:lnTo>
                    <a:pt x="2330" y="68071"/>
                  </a:lnTo>
                  <a:lnTo>
                    <a:pt x="8776" y="83302"/>
                  </a:lnTo>
                  <a:lnTo>
                    <a:pt x="25010" y="103777"/>
                  </a:lnTo>
                  <a:lnTo>
                    <a:pt x="60234" y="139419"/>
                  </a:lnTo>
                  <a:lnTo>
                    <a:pt x="67672" y="153818"/>
                  </a:lnTo>
                  <a:lnTo>
                    <a:pt x="70272" y="167273"/>
                  </a:lnTo>
                  <a:lnTo>
                    <a:pt x="69076" y="180308"/>
                  </a:lnTo>
                  <a:lnTo>
                    <a:pt x="64311" y="189394"/>
                  </a:lnTo>
                  <a:lnTo>
                    <a:pt x="56783" y="195785"/>
                  </a:lnTo>
                  <a:lnTo>
                    <a:pt x="46383" y="200977"/>
                  </a:lnTo>
                  <a:lnTo>
                    <a:pt x="41351" y="201232"/>
                  </a:lnTo>
                  <a:lnTo>
                    <a:pt x="31998" y="197753"/>
                  </a:lnTo>
                  <a:lnTo>
                    <a:pt x="29645" y="193439"/>
                  </a:lnTo>
                  <a:lnTo>
                    <a:pt x="28912" y="181119"/>
                  </a:lnTo>
                  <a:lnTo>
                    <a:pt x="35522" y="161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365"/>
          <p:cNvGrpSpPr/>
          <p:nvPr/>
        </p:nvGrpSpPr>
        <p:grpSpPr>
          <a:xfrm>
            <a:off x="4673600" y="3881319"/>
            <a:ext cx="133351" cy="102750"/>
            <a:chOff x="4673600" y="3881319"/>
            <a:chExt cx="133351" cy="102750"/>
          </a:xfrm>
        </p:grpSpPr>
        <p:sp>
          <p:nvSpPr>
            <p:cNvPr id="133" name="SMARTInkShape-1832"/>
            <p:cNvSpPr/>
            <p:nvPr>
              <p:custDataLst>
                <p:tags r:id="rId34"/>
              </p:custDataLst>
            </p:nvPr>
          </p:nvSpPr>
          <p:spPr>
            <a:xfrm>
              <a:off x="4673600" y="3881319"/>
              <a:ext cx="95251" cy="11232"/>
            </a:xfrm>
            <a:custGeom>
              <a:avLst/>
              <a:gdLst/>
              <a:ahLst/>
              <a:cxnLst/>
              <a:rect l="0" t="0" r="0" b="0"/>
              <a:pathLst>
                <a:path w="95251" h="11232">
                  <a:moveTo>
                    <a:pt x="0" y="11231"/>
                  </a:moveTo>
                  <a:lnTo>
                    <a:pt x="0" y="11231"/>
                  </a:lnTo>
                  <a:lnTo>
                    <a:pt x="12552" y="9349"/>
                  </a:lnTo>
                  <a:lnTo>
                    <a:pt x="53158" y="1106"/>
                  </a:lnTo>
                  <a:lnTo>
                    <a:pt x="74311" y="0"/>
                  </a:lnTo>
                  <a:lnTo>
                    <a:pt x="95250" y="4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833"/>
            <p:cNvSpPr/>
            <p:nvPr>
              <p:custDataLst>
                <p:tags r:id="rId35"/>
              </p:custDataLst>
            </p:nvPr>
          </p:nvSpPr>
          <p:spPr>
            <a:xfrm>
              <a:off x="4685286" y="3949700"/>
              <a:ext cx="121665" cy="34369"/>
            </a:xfrm>
            <a:custGeom>
              <a:avLst/>
              <a:gdLst/>
              <a:ahLst/>
              <a:cxnLst/>
              <a:rect l="0" t="0" r="0" b="0"/>
              <a:pathLst>
                <a:path w="121665" h="34369">
                  <a:moveTo>
                    <a:pt x="26414" y="0"/>
                  </a:moveTo>
                  <a:lnTo>
                    <a:pt x="26414" y="0"/>
                  </a:lnTo>
                  <a:lnTo>
                    <a:pt x="23043" y="6742"/>
                  </a:lnTo>
                  <a:lnTo>
                    <a:pt x="552" y="26482"/>
                  </a:lnTo>
                  <a:lnTo>
                    <a:pt x="0" y="28944"/>
                  </a:lnTo>
                  <a:lnTo>
                    <a:pt x="1044" y="31290"/>
                  </a:lnTo>
                  <a:lnTo>
                    <a:pt x="3151" y="33560"/>
                  </a:lnTo>
                  <a:lnTo>
                    <a:pt x="6672" y="34368"/>
                  </a:lnTo>
                  <a:lnTo>
                    <a:pt x="54114" y="30661"/>
                  </a:lnTo>
                  <a:lnTo>
                    <a:pt x="12166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0" name="SMARTInkShape-Group366"/>
          <p:cNvGrpSpPr/>
          <p:nvPr/>
        </p:nvGrpSpPr>
        <p:grpSpPr>
          <a:xfrm>
            <a:off x="5117603" y="3772292"/>
            <a:ext cx="381498" cy="553252"/>
            <a:chOff x="5117603" y="3772292"/>
            <a:chExt cx="381498" cy="553252"/>
          </a:xfrm>
        </p:grpSpPr>
        <p:sp>
          <p:nvSpPr>
            <p:cNvPr id="136" name="SMARTInkShape-1834"/>
            <p:cNvSpPr/>
            <p:nvPr>
              <p:custDataLst>
                <p:tags r:id="rId30"/>
              </p:custDataLst>
            </p:nvPr>
          </p:nvSpPr>
          <p:spPr>
            <a:xfrm>
              <a:off x="5153811" y="3892550"/>
              <a:ext cx="211940" cy="89858"/>
            </a:xfrm>
            <a:custGeom>
              <a:avLst/>
              <a:gdLst/>
              <a:ahLst/>
              <a:cxnLst/>
              <a:rect l="0" t="0" r="0" b="0"/>
              <a:pathLst>
                <a:path w="211940" h="89858">
                  <a:moveTo>
                    <a:pt x="59539" y="6350"/>
                  </a:moveTo>
                  <a:lnTo>
                    <a:pt x="59539" y="6350"/>
                  </a:lnTo>
                  <a:lnTo>
                    <a:pt x="62910" y="2979"/>
                  </a:lnTo>
                  <a:lnTo>
                    <a:pt x="63903" y="2692"/>
                  </a:lnTo>
                  <a:lnTo>
                    <a:pt x="64565" y="3206"/>
                  </a:lnTo>
                  <a:lnTo>
                    <a:pt x="65006" y="4254"/>
                  </a:lnTo>
                  <a:lnTo>
                    <a:pt x="66006" y="4953"/>
                  </a:lnTo>
                  <a:lnTo>
                    <a:pt x="68999" y="5729"/>
                  </a:lnTo>
                  <a:lnTo>
                    <a:pt x="70079" y="7347"/>
                  </a:lnTo>
                  <a:lnTo>
                    <a:pt x="71279" y="12908"/>
                  </a:lnTo>
                  <a:lnTo>
                    <a:pt x="66274" y="38115"/>
                  </a:lnTo>
                  <a:lnTo>
                    <a:pt x="48449" y="75226"/>
                  </a:lnTo>
                  <a:lnTo>
                    <a:pt x="38382" y="84704"/>
                  </a:lnTo>
                  <a:lnTo>
                    <a:pt x="32734" y="88219"/>
                  </a:lnTo>
                  <a:lnTo>
                    <a:pt x="27558" y="89857"/>
                  </a:lnTo>
                  <a:lnTo>
                    <a:pt x="18043" y="89795"/>
                  </a:lnTo>
                  <a:lnTo>
                    <a:pt x="14236" y="88086"/>
                  </a:lnTo>
                  <a:lnTo>
                    <a:pt x="8124" y="82423"/>
                  </a:lnTo>
                  <a:lnTo>
                    <a:pt x="717" y="64560"/>
                  </a:lnTo>
                  <a:lnTo>
                    <a:pt x="0" y="53152"/>
                  </a:lnTo>
                  <a:lnTo>
                    <a:pt x="796" y="48135"/>
                  </a:lnTo>
                  <a:lnTo>
                    <a:pt x="12030" y="30961"/>
                  </a:lnTo>
                  <a:lnTo>
                    <a:pt x="30428" y="22462"/>
                  </a:lnTo>
                  <a:lnTo>
                    <a:pt x="75739" y="11257"/>
                  </a:lnTo>
                  <a:lnTo>
                    <a:pt x="120908" y="7319"/>
                  </a:lnTo>
                  <a:lnTo>
                    <a:pt x="161389" y="6477"/>
                  </a:lnTo>
                  <a:lnTo>
                    <a:pt x="2119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1835"/>
            <p:cNvSpPr/>
            <p:nvPr>
              <p:custDataLst>
                <p:tags r:id="rId31"/>
              </p:custDataLst>
            </p:nvPr>
          </p:nvSpPr>
          <p:spPr>
            <a:xfrm>
              <a:off x="5391150" y="3772292"/>
              <a:ext cx="107951" cy="113909"/>
            </a:xfrm>
            <a:custGeom>
              <a:avLst/>
              <a:gdLst/>
              <a:ahLst/>
              <a:cxnLst/>
              <a:rect l="0" t="0" r="0" b="0"/>
              <a:pathLst>
                <a:path w="107951" h="113909">
                  <a:moveTo>
                    <a:pt x="0" y="5958"/>
                  </a:moveTo>
                  <a:lnTo>
                    <a:pt x="0" y="5958"/>
                  </a:lnTo>
                  <a:lnTo>
                    <a:pt x="0" y="2587"/>
                  </a:lnTo>
                  <a:lnTo>
                    <a:pt x="1411" y="1594"/>
                  </a:lnTo>
                  <a:lnTo>
                    <a:pt x="13815" y="0"/>
                  </a:lnTo>
                  <a:lnTo>
                    <a:pt x="22367" y="488"/>
                  </a:lnTo>
                  <a:lnTo>
                    <a:pt x="47866" y="8469"/>
                  </a:lnTo>
                  <a:lnTo>
                    <a:pt x="54905" y="14365"/>
                  </a:lnTo>
                  <a:lnTo>
                    <a:pt x="57770" y="17912"/>
                  </a:lnTo>
                  <a:lnTo>
                    <a:pt x="59072" y="29380"/>
                  </a:lnTo>
                  <a:lnTo>
                    <a:pt x="58431" y="36389"/>
                  </a:lnTo>
                  <a:lnTo>
                    <a:pt x="52075" y="47940"/>
                  </a:lnTo>
                  <a:lnTo>
                    <a:pt x="19145" y="90832"/>
                  </a:lnTo>
                  <a:lnTo>
                    <a:pt x="17702" y="94290"/>
                  </a:lnTo>
                  <a:lnTo>
                    <a:pt x="17446" y="96596"/>
                  </a:lnTo>
                  <a:lnTo>
                    <a:pt x="17981" y="98133"/>
                  </a:lnTo>
                  <a:lnTo>
                    <a:pt x="24219" y="99841"/>
                  </a:lnTo>
                  <a:lnTo>
                    <a:pt x="66393" y="102969"/>
                  </a:lnTo>
                  <a:lnTo>
                    <a:pt x="107950" y="11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836"/>
            <p:cNvSpPr/>
            <p:nvPr>
              <p:custDataLst>
                <p:tags r:id="rId32"/>
              </p:custDataLst>
            </p:nvPr>
          </p:nvSpPr>
          <p:spPr>
            <a:xfrm>
              <a:off x="5117603" y="4076700"/>
              <a:ext cx="343398" cy="50801"/>
            </a:xfrm>
            <a:custGeom>
              <a:avLst/>
              <a:gdLst/>
              <a:ahLst/>
              <a:cxnLst/>
              <a:rect l="0" t="0" r="0" b="0"/>
              <a:pathLst>
                <a:path w="343398" h="50801">
                  <a:moveTo>
                    <a:pt x="13197" y="50800"/>
                  </a:moveTo>
                  <a:lnTo>
                    <a:pt x="13197" y="50800"/>
                  </a:lnTo>
                  <a:lnTo>
                    <a:pt x="0" y="50800"/>
                  </a:lnTo>
                  <a:lnTo>
                    <a:pt x="166" y="50800"/>
                  </a:lnTo>
                  <a:lnTo>
                    <a:pt x="42563" y="41962"/>
                  </a:lnTo>
                  <a:lnTo>
                    <a:pt x="84274" y="33793"/>
                  </a:lnTo>
                  <a:lnTo>
                    <a:pt x="117694" y="29601"/>
                  </a:lnTo>
                  <a:lnTo>
                    <a:pt x="156066" y="25385"/>
                  </a:lnTo>
                  <a:lnTo>
                    <a:pt x="193816" y="21160"/>
                  </a:lnTo>
                  <a:lnTo>
                    <a:pt x="240280" y="14815"/>
                  </a:lnTo>
                  <a:lnTo>
                    <a:pt x="284935" y="9172"/>
                  </a:lnTo>
                  <a:lnTo>
                    <a:pt x="328706" y="2234"/>
                  </a:lnTo>
                  <a:lnTo>
                    <a:pt x="3433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837"/>
            <p:cNvSpPr/>
            <p:nvPr>
              <p:custDataLst>
                <p:tags r:id="rId33"/>
              </p:custDataLst>
            </p:nvPr>
          </p:nvSpPr>
          <p:spPr>
            <a:xfrm>
              <a:off x="5276872" y="4189627"/>
              <a:ext cx="111818" cy="135917"/>
            </a:xfrm>
            <a:custGeom>
              <a:avLst/>
              <a:gdLst/>
              <a:ahLst/>
              <a:cxnLst/>
              <a:rect l="0" t="0" r="0" b="0"/>
              <a:pathLst>
                <a:path w="111818" h="135917">
                  <a:moveTo>
                    <a:pt x="6328" y="7723"/>
                  </a:moveTo>
                  <a:lnTo>
                    <a:pt x="6328" y="7723"/>
                  </a:lnTo>
                  <a:lnTo>
                    <a:pt x="6328" y="11381"/>
                  </a:lnTo>
                  <a:lnTo>
                    <a:pt x="6328" y="9819"/>
                  </a:lnTo>
                  <a:lnTo>
                    <a:pt x="6328" y="50514"/>
                  </a:lnTo>
                  <a:lnTo>
                    <a:pt x="2957" y="95821"/>
                  </a:lnTo>
                  <a:lnTo>
                    <a:pt x="94" y="135916"/>
                  </a:lnTo>
                  <a:lnTo>
                    <a:pt x="0" y="121475"/>
                  </a:lnTo>
                  <a:lnTo>
                    <a:pt x="10827" y="82011"/>
                  </a:lnTo>
                  <a:lnTo>
                    <a:pt x="35299" y="35659"/>
                  </a:lnTo>
                  <a:lnTo>
                    <a:pt x="55207" y="14824"/>
                  </a:lnTo>
                  <a:lnTo>
                    <a:pt x="75609" y="1987"/>
                  </a:lnTo>
                  <a:lnTo>
                    <a:pt x="86744" y="0"/>
                  </a:lnTo>
                  <a:lnTo>
                    <a:pt x="91689" y="458"/>
                  </a:lnTo>
                  <a:lnTo>
                    <a:pt x="96396" y="3585"/>
                  </a:lnTo>
                  <a:lnTo>
                    <a:pt x="105390" y="14585"/>
                  </a:lnTo>
                  <a:lnTo>
                    <a:pt x="110327" y="28882"/>
                  </a:lnTo>
                  <a:lnTo>
                    <a:pt x="111817" y="45349"/>
                  </a:lnTo>
                  <a:lnTo>
                    <a:pt x="105209" y="91630"/>
                  </a:lnTo>
                  <a:lnTo>
                    <a:pt x="101578" y="115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67"/>
          <p:cNvGrpSpPr/>
          <p:nvPr/>
        </p:nvGrpSpPr>
        <p:grpSpPr>
          <a:xfrm>
            <a:off x="6000750" y="3797300"/>
            <a:ext cx="692252" cy="374651"/>
            <a:chOff x="6000750" y="3797300"/>
            <a:chExt cx="692252" cy="374651"/>
          </a:xfrm>
        </p:grpSpPr>
        <p:sp>
          <p:nvSpPr>
            <p:cNvPr id="141" name="SMARTInkShape-1838"/>
            <p:cNvSpPr/>
            <p:nvPr>
              <p:custDataLst>
                <p:tags r:id="rId24"/>
              </p:custDataLst>
            </p:nvPr>
          </p:nvSpPr>
          <p:spPr>
            <a:xfrm>
              <a:off x="6000750" y="4064000"/>
              <a:ext cx="654051" cy="44451"/>
            </a:xfrm>
            <a:custGeom>
              <a:avLst/>
              <a:gdLst/>
              <a:ahLst/>
              <a:cxnLst/>
              <a:rect l="0" t="0" r="0" b="0"/>
              <a:pathLst>
                <a:path w="654051" h="44451">
                  <a:moveTo>
                    <a:pt x="0" y="44450"/>
                  </a:moveTo>
                  <a:lnTo>
                    <a:pt x="0" y="44450"/>
                  </a:lnTo>
                  <a:lnTo>
                    <a:pt x="0" y="38123"/>
                  </a:lnTo>
                  <a:lnTo>
                    <a:pt x="37576" y="33737"/>
                  </a:lnTo>
                  <a:lnTo>
                    <a:pt x="73693" y="31633"/>
                  </a:lnTo>
                  <a:lnTo>
                    <a:pt x="106130" y="28641"/>
                  </a:lnTo>
                  <a:lnTo>
                    <a:pt x="153351" y="26360"/>
                  </a:lnTo>
                  <a:lnTo>
                    <a:pt x="195250" y="22313"/>
                  </a:lnTo>
                  <a:lnTo>
                    <a:pt x="237847" y="20017"/>
                  </a:lnTo>
                  <a:lnTo>
                    <a:pt x="281748" y="19336"/>
                  </a:lnTo>
                  <a:lnTo>
                    <a:pt x="326035" y="15764"/>
                  </a:lnTo>
                  <a:lnTo>
                    <a:pt x="370437" y="13608"/>
                  </a:lnTo>
                  <a:lnTo>
                    <a:pt x="411502" y="12969"/>
                  </a:lnTo>
                  <a:lnTo>
                    <a:pt x="450480" y="12779"/>
                  </a:lnTo>
                  <a:lnTo>
                    <a:pt x="495802" y="12716"/>
                  </a:lnTo>
                  <a:lnTo>
                    <a:pt x="538307" y="12703"/>
                  </a:lnTo>
                  <a:lnTo>
                    <a:pt x="580151" y="9329"/>
                  </a:lnTo>
                  <a:lnTo>
                    <a:pt x="621186" y="2575"/>
                  </a:lnTo>
                  <a:lnTo>
                    <a:pt x="654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839"/>
            <p:cNvSpPr/>
            <p:nvPr>
              <p:custDataLst>
                <p:tags r:id="rId25"/>
              </p:custDataLst>
            </p:nvPr>
          </p:nvSpPr>
          <p:spPr>
            <a:xfrm>
              <a:off x="6585473" y="3994828"/>
              <a:ext cx="107529" cy="177123"/>
            </a:xfrm>
            <a:custGeom>
              <a:avLst/>
              <a:gdLst/>
              <a:ahLst/>
              <a:cxnLst/>
              <a:rect l="0" t="0" r="0" b="0"/>
              <a:pathLst>
                <a:path w="107529" h="177123">
                  <a:moveTo>
                    <a:pt x="37577" y="24722"/>
                  </a:moveTo>
                  <a:lnTo>
                    <a:pt x="37577" y="24722"/>
                  </a:lnTo>
                  <a:lnTo>
                    <a:pt x="34206" y="24722"/>
                  </a:lnTo>
                  <a:lnTo>
                    <a:pt x="30670" y="20959"/>
                  </a:lnTo>
                  <a:lnTo>
                    <a:pt x="25334" y="14583"/>
                  </a:lnTo>
                  <a:lnTo>
                    <a:pt x="11842" y="4471"/>
                  </a:lnTo>
                  <a:lnTo>
                    <a:pt x="1245" y="0"/>
                  </a:lnTo>
                  <a:lnTo>
                    <a:pt x="655" y="479"/>
                  </a:lnTo>
                  <a:lnTo>
                    <a:pt x="0" y="2894"/>
                  </a:lnTo>
                  <a:lnTo>
                    <a:pt x="9745" y="11590"/>
                  </a:lnTo>
                  <a:lnTo>
                    <a:pt x="51917" y="34581"/>
                  </a:lnTo>
                  <a:lnTo>
                    <a:pt x="85773" y="59047"/>
                  </a:lnTo>
                  <a:lnTo>
                    <a:pt x="106521" y="84105"/>
                  </a:lnTo>
                  <a:lnTo>
                    <a:pt x="107528" y="90416"/>
                  </a:lnTo>
                  <a:lnTo>
                    <a:pt x="104884" y="104955"/>
                  </a:lnTo>
                  <a:lnTo>
                    <a:pt x="80364" y="151911"/>
                  </a:lnTo>
                  <a:lnTo>
                    <a:pt x="66706" y="164270"/>
                  </a:lnTo>
                  <a:lnTo>
                    <a:pt x="37577" y="177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840"/>
            <p:cNvSpPr/>
            <p:nvPr>
              <p:custDataLst>
                <p:tags r:id="rId26"/>
              </p:custDataLst>
            </p:nvPr>
          </p:nvSpPr>
          <p:spPr>
            <a:xfrm>
              <a:off x="6127752" y="3799872"/>
              <a:ext cx="63499" cy="69315"/>
            </a:xfrm>
            <a:custGeom>
              <a:avLst/>
              <a:gdLst/>
              <a:ahLst/>
              <a:cxnLst/>
              <a:rect l="0" t="0" r="0" b="0"/>
              <a:pathLst>
                <a:path w="63499" h="69315">
                  <a:moveTo>
                    <a:pt x="6348" y="16478"/>
                  </a:moveTo>
                  <a:lnTo>
                    <a:pt x="6348" y="16478"/>
                  </a:lnTo>
                  <a:lnTo>
                    <a:pt x="2977" y="16478"/>
                  </a:lnTo>
                  <a:lnTo>
                    <a:pt x="1984" y="15772"/>
                  </a:lnTo>
                  <a:lnTo>
                    <a:pt x="1322" y="14596"/>
                  </a:lnTo>
                  <a:lnTo>
                    <a:pt x="881" y="13107"/>
                  </a:lnTo>
                  <a:lnTo>
                    <a:pt x="586" y="12819"/>
                  </a:lnTo>
                  <a:lnTo>
                    <a:pt x="390" y="13334"/>
                  </a:lnTo>
                  <a:lnTo>
                    <a:pt x="0" y="58860"/>
                  </a:lnTo>
                  <a:lnTo>
                    <a:pt x="1881" y="65418"/>
                  </a:lnTo>
                  <a:lnTo>
                    <a:pt x="3370" y="68155"/>
                  </a:lnTo>
                  <a:lnTo>
                    <a:pt x="4362" y="69273"/>
                  </a:lnTo>
                  <a:lnTo>
                    <a:pt x="5025" y="69314"/>
                  </a:lnTo>
                  <a:lnTo>
                    <a:pt x="5466" y="68635"/>
                  </a:lnTo>
                  <a:lnTo>
                    <a:pt x="21251" y="21911"/>
                  </a:lnTo>
                  <a:lnTo>
                    <a:pt x="30912" y="6877"/>
                  </a:lnTo>
                  <a:lnTo>
                    <a:pt x="38667" y="1627"/>
                  </a:lnTo>
                  <a:lnTo>
                    <a:pt x="42710" y="227"/>
                  </a:lnTo>
                  <a:lnTo>
                    <a:pt x="46112" y="0"/>
                  </a:lnTo>
                  <a:lnTo>
                    <a:pt x="51772" y="1629"/>
                  </a:lnTo>
                  <a:lnTo>
                    <a:pt x="56640" y="6585"/>
                  </a:lnTo>
                  <a:lnTo>
                    <a:pt x="58926" y="9883"/>
                  </a:lnTo>
                  <a:lnTo>
                    <a:pt x="62143" y="24636"/>
                  </a:lnTo>
                  <a:lnTo>
                    <a:pt x="63498" y="67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841"/>
            <p:cNvSpPr/>
            <p:nvPr>
              <p:custDataLst>
                <p:tags r:id="rId27"/>
              </p:custDataLst>
            </p:nvPr>
          </p:nvSpPr>
          <p:spPr>
            <a:xfrm>
              <a:off x="6235700" y="3829050"/>
              <a:ext cx="139701" cy="31751"/>
            </a:xfrm>
            <a:custGeom>
              <a:avLst/>
              <a:gdLst/>
              <a:ahLst/>
              <a:cxnLst/>
              <a:rect l="0" t="0" r="0" b="0"/>
              <a:pathLst>
                <a:path w="1397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0815"/>
                  </a:lnTo>
                  <a:lnTo>
                    <a:pt x="3371" y="16202"/>
                  </a:lnTo>
                  <a:lnTo>
                    <a:pt x="18951" y="13738"/>
                  </a:lnTo>
                  <a:lnTo>
                    <a:pt x="63883" y="942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842"/>
            <p:cNvSpPr/>
            <p:nvPr>
              <p:custDataLst>
                <p:tags r:id="rId28"/>
              </p:custDataLst>
            </p:nvPr>
          </p:nvSpPr>
          <p:spPr>
            <a:xfrm>
              <a:off x="6350883" y="3797378"/>
              <a:ext cx="42928" cy="69773"/>
            </a:xfrm>
            <a:custGeom>
              <a:avLst/>
              <a:gdLst/>
              <a:ahLst/>
              <a:cxnLst/>
              <a:rect l="0" t="0" r="0" b="0"/>
              <a:pathLst>
                <a:path w="42928" h="69773">
                  <a:moveTo>
                    <a:pt x="5467" y="6272"/>
                  </a:moveTo>
                  <a:lnTo>
                    <a:pt x="5467" y="6272"/>
                  </a:lnTo>
                  <a:lnTo>
                    <a:pt x="0" y="805"/>
                  </a:lnTo>
                  <a:lnTo>
                    <a:pt x="411" y="510"/>
                  </a:lnTo>
                  <a:lnTo>
                    <a:pt x="11403" y="0"/>
                  </a:lnTo>
                  <a:lnTo>
                    <a:pt x="17043" y="1838"/>
                  </a:lnTo>
                  <a:lnTo>
                    <a:pt x="36289" y="14851"/>
                  </a:lnTo>
                  <a:lnTo>
                    <a:pt x="38715" y="17636"/>
                  </a:lnTo>
                  <a:lnTo>
                    <a:pt x="41411" y="24493"/>
                  </a:lnTo>
                  <a:lnTo>
                    <a:pt x="42927" y="36287"/>
                  </a:lnTo>
                  <a:lnTo>
                    <a:pt x="41401" y="42660"/>
                  </a:lnTo>
                  <a:lnTo>
                    <a:pt x="34694" y="52096"/>
                  </a:lnTo>
                  <a:lnTo>
                    <a:pt x="29040" y="59094"/>
                  </a:lnTo>
                  <a:lnTo>
                    <a:pt x="24517" y="69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843"/>
            <p:cNvSpPr/>
            <p:nvPr>
              <p:custDataLst>
                <p:tags r:id="rId29"/>
              </p:custDataLst>
            </p:nvPr>
          </p:nvSpPr>
          <p:spPr>
            <a:xfrm>
              <a:off x="6472227" y="3797300"/>
              <a:ext cx="97820" cy="66276"/>
            </a:xfrm>
            <a:custGeom>
              <a:avLst/>
              <a:gdLst/>
              <a:ahLst/>
              <a:cxnLst/>
              <a:rect l="0" t="0" r="0" b="0"/>
              <a:pathLst>
                <a:path w="97820" h="66276">
                  <a:moveTo>
                    <a:pt x="55573" y="0"/>
                  </a:moveTo>
                  <a:lnTo>
                    <a:pt x="55573" y="0"/>
                  </a:lnTo>
                  <a:lnTo>
                    <a:pt x="52202" y="3371"/>
                  </a:lnTo>
                  <a:lnTo>
                    <a:pt x="50547" y="8789"/>
                  </a:lnTo>
                  <a:lnTo>
                    <a:pt x="47733" y="19773"/>
                  </a:lnTo>
                  <a:lnTo>
                    <a:pt x="43622" y="27837"/>
                  </a:lnTo>
                  <a:lnTo>
                    <a:pt x="33248" y="42632"/>
                  </a:lnTo>
                  <a:lnTo>
                    <a:pt x="30128" y="48581"/>
                  </a:lnTo>
                  <a:lnTo>
                    <a:pt x="24038" y="55928"/>
                  </a:lnTo>
                  <a:lnTo>
                    <a:pt x="16628" y="60135"/>
                  </a:lnTo>
                  <a:lnTo>
                    <a:pt x="3743" y="62835"/>
                  </a:lnTo>
                  <a:lnTo>
                    <a:pt x="1970" y="60940"/>
                  </a:lnTo>
                  <a:lnTo>
                    <a:pt x="0" y="53190"/>
                  </a:lnTo>
                  <a:lnTo>
                    <a:pt x="1005" y="44571"/>
                  </a:lnTo>
                  <a:lnTo>
                    <a:pt x="3804" y="36743"/>
                  </a:lnTo>
                  <a:lnTo>
                    <a:pt x="7400" y="30912"/>
                  </a:lnTo>
                  <a:lnTo>
                    <a:pt x="9346" y="29780"/>
                  </a:lnTo>
                  <a:lnTo>
                    <a:pt x="11350" y="29731"/>
                  </a:lnTo>
                  <a:lnTo>
                    <a:pt x="23006" y="34722"/>
                  </a:lnTo>
                  <a:lnTo>
                    <a:pt x="68288" y="63393"/>
                  </a:lnTo>
                  <a:lnTo>
                    <a:pt x="72515" y="65546"/>
                  </a:lnTo>
                  <a:lnTo>
                    <a:pt x="76041" y="66275"/>
                  </a:lnTo>
                  <a:lnTo>
                    <a:pt x="79096" y="66055"/>
                  </a:lnTo>
                  <a:lnTo>
                    <a:pt x="92440" y="60634"/>
                  </a:lnTo>
                  <a:lnTo>
                    <a:pt x="94967" y="58061"/>
                  </a:lnTo>
                  <a:lnTo>
                    <a:pt x="97776" y="51440"/>
                  </a:lnTo>
                  <a:lnTo>
                    <a:pt x="97819" y="48404"/>
                  </a:lnTo>
                  <a:lnTo>
                    <a:pt x="95986" y="43150"/>
                  </a:lnTo>
                  <a:lnTo>
                    <a:pt x="89056" y="38463"/>
                  </a:lnTo>
                  <a:lnTo>
                    <a:pt x="78921" y="34734"/>
                  </a:lnTo>
                  <a:lnTo>
                    <a:pt x="42873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1844"/>
          <p:cNvSpPr/>
          <p:nvPr>
            <p:custDataLst>
              <p:tags r:id="rId4"/>
            </p:custDataLst>
          </p:nvPr>
        </p:nvSpPr>
        <p:spPr>
          <a:xfrm>
            <a:off x="6953993" y="3988760"/>
            <a:ext cx="117366" cy="158256"/>
          </a:xfrm>
          <a:custGeom>
            <a:avLst/>
            <a:gdLst/>
            <a:ahLst/>
            <a:cxnLst/>
            <a:rect l="0" t="0" r="0" b="0"/>
            <a:pathLst>
              <a:path w="117366" h="158256">
                <a:moveTo>
                  <a:pt x="75457" y="11740"/>
                </a:moveTo>
                <a:lnTo>
                  <a:pt x="75457" y="11740"/>
                </a:lnTo>
                <a:lnTo>
                  <a:pt x="69990" y="6273"/>
                </a:lnTo>
                <a:lnTo>
                  <a:pt x="69369" y="2280"/>
                </a:lnTo>
                <a:lnTo>
                  <a:pt x="68576" y="1200"/>
                </a:lnTo>
                <a:lnTo>
                  <a:pt x="65813" y="0"/>
                </a:lnTo>
                <a:lnTo>
                  <a:pt x="56921" y="2695"/>
                </a:lnTo>
                <a:lnTo>
                  <a:pt x="32983" y="22830"/>
                </a:lnTo>
                <a:lnTo>
                  <a:pt x="20382" y="38544"/>
                </a:lnTo>
                <a:lnTo>
                  <a:pt x="4893" y="75909"/>
                </a:lnTo>
                <a:lnTo>
                  <a:pt x="0" y="122705"/>
                </a:lnTo>
                <a:lnTo>
                  <a:pt x="2574" y="131578"/>
                </a:lnTo>
                <a:lnTo>
                  <a:pt x="12961" y="145199"/>
                </a:lnTo>
                <a:lnTo>
                  <a:pt x="27933" y="157430"/>
                </a:lnTo>
                <a:lnTo>
                  <a:pt x="34602" y="158255"/>
                </a:lnTo>
                <a:lnTo>
                  <a:pt x="59432" y="152676"/>
                </a:lnTo>
                <a:lnTo>
                  <a:pt x="80822" y="141379"/>
                </a:lnTo>
                <a:lnTo>
                  <a:pt x="103248" y="120838"/>
                </a:lnTo>
                <a:lnTo>
                  <a:pt x="109680" y="110322"/>
                </a:lnTo>
                <a:lnTo>
                  <a:pt x="116563" y="87124"/>
                </a:lnTo>
                <a:lnTo>
                  <a:pt x="117365" y="49600"/>
                </a:lnTo>
                <a:lnTo>
                  <a:pt x="116095" y="43330"/>
                </a:lnTo>
                <a:lnTo>
                  <a:pt x="109040" y="32600"/>
                </a:lnTo>
                <a:lnTo>
                  <a:pt x="99555" y="24539"/>
                </a:lnTo>
                <a:lnTo>
                  <a:pt x="86987" y="20001"/>
                </a:lnTo>
                <a:lnTo>
                  <a:pt x="75457" y="1809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SMARTInkShape-1845"/>
          <p:cNvSpPr/>
          <p:nvPr>
            <p:custDataLst>
              <p:tags r:id="rId5"/>
            </p:custDataLst>
          </p:nvPr>
        </p:nvSpPr>
        <p:spPr>
          <a:xfrm>
            <a:off x="7448550" y="3052854"/>
            <a:ext cx="175738" cy="1042897"/>
          </a:xfrm>
          <a:custGeom>
            <a:avLst/>
            <a:gdLst/>
            <a:ahLst/>
            <a:cxnLst/>
            <a:rect l="0" t="0" r="0" b="0"/>
            <a:pathLst>
              <a:path w="175738" h="1042897">
                <a:moveTo>
                  <a:pt x="0" y="20546"/>
                </a:moveTo>
                <a:lnTo>
                  <a:pt x="0" y="20546"/>
                </a:lnTo>
                <a:lnTo>
                  <a:pt x="5069" y="14771"/>
                </a:lnTo>
                <a:lnTo>
                  <a:pt x="8839" y="8337"/>
                </a:lnTo>
                <a:lnTo>
                  <a:pt x="16628" y="2655"/>
                </a:lnTo>
                <a:lnTo>
                  <a:pt x="21668" y="152"/>
                </a:lnTo>
                <a:lnTo>
                  <a:pt x="48989" y="0"/>
                </a:lnTo>
                <a:lnTo>
                  <a:pt x="80524" y="7795"/>
                </a:lnTo>
                <a:lnTo>
                  <a:pt x="121373" y="31799"/>
                </a:lnTo>
                <a:lnTo>
                  <a:pt x="137199" y="42245"/>
                </a:lnTo>
                <a:lnTo>
                  <a:pt x="158009" y="69544"/>
                </a:lnTo>
                <a:lnTo>
                  <a:pt x="170838" y="107814"/>
                </a:lnTo>
                <a:lnTo>
                  <a:pt x="175737" y="140321"/>
                </a:lnTo>
                <a:lnTo>
                  <a:pt x="167076" y="181310"/>
                </a:lnTo>
                <a:lnTo>
                  <a:pt x="156806" y="212882"/>
                </a:lnTo>
                <a:lnTo>
                  <a:pt x="141005" y="254864"/>
                </a:lnTo>
                <a:lnTo>
                  <a:pt x="123024" y="297704"/>
                </a:lnTo>
                <a:lnTo>
                  <a:pt x="105179" y="333527"/>
                </a:lnTo>
                <a:lnTo>
                  <a:pt x="89490" y="372769"/>
                </a:lnTo>
                <a:lnTo>
                  <a:pt x="77153" y="418387"/>
                </a:lnTo>
                <a:lnTo>
                  <a:pt x="67921" y="464217"/>
                </a:lnTo>
                <a:lnTo>
                  <a:pt x="61438" y="501803"/>
                </a:lnTo>
                <a:lnTo>
                  <a:pt x="61791" y="544219"/>
                </a:lnTo>
                <a:lnTo>
                  <a:pt x="64573" y="585343"/>
                </a:lnTo>
                <a:lnTo>
                  <a:pt x="72833" y="624083"/>
                </a:lnTo>
                <a:lnTo>
                  <a:pt x="81474" y="666841"/>
                </a:lnTo>
                <a:lnTo>
                  <a:pt x="95401" y="707968"/>
                </a:lnTo>
                <a:lnTo>
                  <a:pt x="110907" y="749784"/>
                </a:lnTo>
                <a:lnTo>
                  <a:pt x="129757" y="788596"/>
                </a:lnTo>
                <a:lnTo>
                  <a:pt x="151298" y="829524"/>
                </a:lnTo>
                <a:lnTo>
                  <a:pt x="166005" y="871083"/>
                </a:lnTo>
                <a:lnTo>
                  <a:pt x="170374" y="907514"/>
                </a:lnTo>
                <a:lnTo>
                  <a:pt x="169561" y="929809"/>
                </a:lnTo>
                <a:lnTo>
                  <a:pt x="157081" y="973397"/>
                </a:lnTo>
                <a:lnTo>
                  <a:pt x="133047" y="1002879"/>
                </a:lnTo>
                <a:lnTo>
                  <a:pt x="99556" y="1029551"/>
                </a:lnTo>
                <a:lnTo>
                  <a:pt x="69850" y="104289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SMARTInkShape-Group370"/>
          <p:cNvGrpSpPr/>
          <p:nvPr/>
        </p:nvGrpSpPr>
        <p:grpSpPr>
          <a:xfrm>
            <a:off x="8030974" y="3295650"/>
            <a:ext cx="370077" cy="399873"/>
            <a:chOff x="8030974" y="3295650"/>
            <a:chExt cx="370077" cy="399873"/>
          </a:xfrm>
        </p:grpSpPr>
        <p:sp>
          <p:nvSpPr>
            <p:cNvPr id="150" name="SMARTInkShape-1846"/>
            <p:cNvSpPr/>
            <p:nvPr>
              <p:custDataLst>
                <p:tags r:id="rId21"/>
              </p:custDataLst>
            </p:nvPr>
          </p:nvSpPr>
          <p:spPr>
            <a:xfrm>
              <a:off x="8058150" y="3431918"/>
              <a:ext cx="196851" cy="260066"/>
            </a:xfrm>
            <a:custGeom>
              <a:avLst/>
              <a:gdLst/>
              <a:ahLst/>
              <a:cxnLst/>
              <a:rect l="0" t="0" r="0" b="0"/>
              <a:pathLst>
                <a:path w="196851" h="260066">
                  <a:moveTo>
                    <a:pt x="0" y="16132"/>
                  </a:moveTo>
                  <a:lnTo>
                    <a:pt x="0" y="16132"/>
                  </a:lnTo>
                  <a:lnTo>
                    <a:pt x="0" y="400"/>
                  </a:lnTo>
                  <a:lnTo>
                    <a:pt x="705" y="0"/>
                  </a:lnTo>
                  <a:lnTo>
                    <a:pt x="1881" y="438"/>
                  </a:lnTo>
                  <a:lnTo>
                    <a:pt x="32603" y="29772"/>
                  </a:lnTo>
                  <a:lnTo>
                    <a:pt x="70520" y="74520"/>
                  </a:lnTo>
                  <a:lnTo>
                    <a:pt x="103543" y="118339"/>
                  </a:lnTo>
                  <a:lnTo>
                    <a:pt x="132238" y="162314"/>
                  </a:lnTo>
                  <a:lnTo>
                    <a:pt x="157799" y="202111"/>
                  </a:lnTo>
                  <a:lnTo>
                    <a:pt x="187003" y="248535"/>
                  </a:lnTo>
                  <a:lnTo>
                    <a:pt x="193932" y="259264"/>
                  </a:lnTo>
                  <a:lnTo>
                    <a:pt x="194904" y="260065"/>
                  </a:lnTo>
                  <a:lnTo>
                    <a:pt x="196850" y="257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847"/>
            <p:cNvSpPr/>
            <p:nvPr>
              <p:custDataLst>
                <p:tags r:id="rId22"/>
              </p:custDataLst>
            </p:nvPr>
          </p:nvSpPr>
          <p:spPr>
            <a:xfrm>
              <a:off x="8128000" y="3447211"/>
              <a:ext cx="146051" cy="248312"/>
            </a:xfrm>
            <a:custGeom>
              <a:avLst/>
              <a:gdLst/>
              <a:ahLst/>
              <a:cxnLst/>
              <a:rect l="0" t="0" r="0" b="0"/>
              <a:pathLst>
                <a:path w="146051" h="248312">
                  <a:moveTo>
                    <a:pt x="146050" y="32589"/>
                  </a:moveTo>
                  <a:lnTo>
                    <a:pt x="146050" y="32589"/>
                  </a:lnTo>
                  <a:lnTo>
                    <a:pt x="145344" y="21744"/>
                  </a:lnTo>
                  <a:lnTo>
                    <a:pt x="142679" y="11541"/>
                  </a:lnTo>
                  <a:lnTo>
                    <a:pt x="137261" y="3714"/>
                  </a:lnTo>
                  <a:lnTo>
                    <a:pt x="133840" y="639"/>
                  </a:lnTo>
                  <a:lnTo>
                    <a:pt x="130854" y="0"/>
                  </a:lnTo>
                  <a:lnTo>
                    <a:pt x="128159" y="986"/>
                  </a:lnTo>
                  <a:lnTo>
                    <a:pt x="125655" y="3053"/>
                  </a:lnTo>
                  <a:lnTo>
                    <a:pt x="105612" y="44326"/>
                  </a:lnTo>
                  <a:lnTo>
                    <a:pt x="82088" y="85707"/>
                  </a:lnTo>
                  <a:lnTo>
                    <a:pt x="66492" y="122261"/>
                  </a:lnTo>
                  <a:lnTo>
                    <a:pt x="53960" y="158798"/>
                  </a:lnTo>
                  <a:lnTo>
                    <a:pt x="31119" y="203465"/>
                  </a:lnTo>
                  <a:lnTo>
                    <a:pt x="7036" y="246106"/>
                  </a:lnTo>
                  <a:lnTo>
                    <a:pt x="4690" y="248311"/>
                  </a:lnTo>
                  <a:lnTo>
                    <a:pt x="0" y="23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848"/>
            <p:cNvSpPr/>
            <p:nvPr>
              <p:custDataLst>
                <p:tags r:id="rId23"/>
              </p:custDataLst>
            </p:nvPr>
          </p:nvSpPr>
          <p:spPr>
            <a:xfrm>
              <a:off x="8030974" y="3295650"/>
              <a:ext cx="370077" cy="88901"/>
            </a:xfrm>
            <a:custGeom>
              <a:avLst/>
              <a:gdLst/>
              <a:ahLst/>
              <a:cxnLst/>
              <a:rect l="0" t="0" r="0" b="0"/>
              <a:pathLst>
                <a:path w="370077" h="88901">
                  <a:moveTo>
                    <a:pt x="14476" y="88900"/>
                  </a:moveTo>
                  <a:lnTo>
                    <a:pt x="14476" y="88900"/>
                  </a:lnTo>
                  <a:lnTo>
                    <a:pt x="7734" y="88900"/>
                  </a:lnTo>
                  <a:lnTo>
                    <a:pt x="2543" y="87018"/>
                  </a:lnTo>
                  <a:lnTo>
                    <a:pt x="171" y="85529"/>
                  </a:lnTo>
                  <a:lnTo>
                    <a:pt x="0" y="84536"/>
                  </a:lnTo>
                  <a:lnTo>
                    <a:pt x="1297" y="83874"/>
                  </a:lnTo>
                  <a:lnTo>
                    <a:pt x="37115" y="76070"/>
                  </a:lnTo>
                  <a:lnTo>
                    <a:pt x="69694" y="68851"/>
                  </a:lnTo>
                  <a:lnTo>
                    <a:pt x="103223" y="60939"/>
                  </a:lnTo>
                  <a:lnTo>
                    <a:pt x="145898" y="49257"/>
                  </a:lnTo>
                  <a:lnTo>
                    <a:pt x="186059" y="40308"/>
                  </a:lnTo>
                  <a:lnTo>
                    <a:pt x="228220" y="29739"/>
                  </a:lnTo>
                  <a:lnTo>
                    <a:pt x="270660" y="21120"/>
                  </a:lnTo>
                  <a:lnTo>
                    <a:pt x="307076" y="13855"/>
                  </a:lnTo>
                  <a:lnTo>
                    <a:pt x="3700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371"/>
          <p:cNvGrpSpPr/>
          <p:nvPr/>
        </p:nvGrpSpPr>
        <p:grpSpPr>
          <a:xfrm>
            <a:off x="8718549" y="3465136"/>
            <a:ext cx="1543052" cy="270220"/>
            <a:chOff x="8718549" y="3465136"/>
            <a:chExt cx="1543052" cy="270220"/>
          </a:xfrm>
        </p:grpSpPr>
        <p:sp>
          <p:nvSpPr>
            <p:cNvPr id="154" name="SMARTInkShape-1849"/>
            <p:cNvSpPr/>
            <p:nvPr>
              <p:custDataLst>
                <p:tags r:id="rId6"/>
              </p:custDataLst>
            </p:nvPr>
          </p:nvSpPr>
          <p:spPr>
            <a:xfrm>
              <a:off x="8718549" y="3594100"/>
              <a:ext cx="9380" cy="76201"/>
            </a:xfrm>
            <a:custGeom>
              <a:avLst/>
              <a:gdLst/>
              <a:ahLst/>
              <a:cxnLst/>
              <a:rect l="0" t="0" r="0" b="0"/>
              <a:pathLst>
                <a:path w="9380" h="76201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1882" y="6907"/>
                  </a:lnTo>
                  <a:lnTo>
                    <a:pt x="3371" y="8838"/>
                  </a:lnTo>
                  <a:lnTo>
                    <a:pt x="5027" y="14746"/>
                  </a:lnTo>
                  <a:lnTo>
                    <a:pt x="9379" y="45187"/>
                  </a:lnTo>
                  <a:lnTo>
                    <a:pt x="635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850"/>
            <p:cNvSpPr/>
            <p:nvPr>
              <p:custDataLst>
                <p:tags r:id="rId7"/>
              </p:custDataLst>
            </p:nvPr>
          </p:nvSpPr>
          <p:spPr>
            <a:xfrm>
              <a:off x="8731250" y="3508194"/>
              <a:ext cx="19051" cy="35107"/>
            </a:xfrm>
            <a:custGeom>
              <a:avLst/>
              <a:gdLst/>
              <a:ahLst/>
              <a:cxnLst/>
              <a:rect l="0" t="0" r="0" b="0"/>
              <a:pathLst>
                <a:path w="19051" h="35107">
                  <a:moveTo>
                    <a:pt x="19050" y="35106"/>
                  </a:moveTo>
                  <a:lnTo>
                    <a:pt x="19050" y="35106"/>
                  </a:lnTo>
                  <a:lnTo>
                    <a:pt x="17169" y="14384"/>
                  </a:lnTo>
                  <a:lnTo>
                    <a:pt x="15679" y="8591"/>
                  </a:lnTo>
                  <a:lnTo>
                    <a:pt x="13274" y="4729"/>
                  </a:lnTo>
                  <a:lnTo>
                    <a:pt x="10261" y="2155"/>
                  </a:lnTo>
                  <a:lnTo>
                    <a:pt x="6840" y="438"/>
                  </a:lnTo>
                  <a:lnTo>
                    <a:pt x="4560" y="0"/>
                  </a:lnTo>
                  <a:lnTo>
                    <a:pt x="0" y="3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851"/>
            <p:cNvSpPr/>
            <p:nvPr>
              <p:custDataLst>
                <p:tags r:id="rId8"/>
              </p:custDataLst>
            </p:nvPr>
          </p:nvSpPr>
          <p:spPr>
            <a:xfrm>
              <a:off x="8808165" y="3525756"/>
              <a:ext cx="52401" cy="144545"/>
            </a:xfrm>
            <a:custGeom>
              <a:avLst/>
              <a:gdLst/>
              <a:ahLst/>
              <a:cxnLst/>
              <a:rect l="0" t="0" r="0" b="0"/>
              <a:pathLst>
                <a:path w="52401" h="144545">
                  <a:moveTo>
                    <a:pt x="43735" y="30244"/>
                  </a:moveTo>
                  <a:lnTo>
                    <a:pt x="43735" y="30244"/>
                  </a:lnTo>
                  <a:lnTo>
                    <a:pt x="43734" y="21406"/>
                  </a:lnTo>
                  <a:lnTo>
                    <a:pt x="36993" y="11946"/>
                  </a:lnTo>
                  <a:lnTo>
                    <a:pt x="29430" y="3577"/>
                  </a:lnTo>
                  <a:lnTo>
                    <a:pt x="23030" y="753"/>
                  </a:lnTo>
                  <a:lnTo>
                    <a:pt x="19348" y="0"/>
                  </a:lnTo>
                  <a:lnTo>
                    <a:pt x="15483" y="909"/>
                  </a:lnTo>
                  <a:lnTo>
                    <a:pt x="7425" y="5682"/>
                  </a:lnTo>
                  <a:lnTo>
                    <a:pt x="2902" y="10625"/>
                  </a:lnTo>
                  <a:lnTo>
                    <a:pt x="1696" y="12931"/>
                  </a:lnTo>
                  <a:lnTo>
                    <a:pt x="0" y="26290"/>
                  </a:lnTo>
                  <a:lnTo>
                    <a:pt x="3365" y="37659"/>
                  </a:lnTo>
                  <a:lnTo>
                    <a:pt x="13194" y="54078"/>
                  </a:lnTo>
                  <a:lnTo>
                    <a:pt x="46590" y="95917"/>
                  </a:lnTo>
                  <a:lnTo>
                    <a:pt x="51589" y="107409"/>
                  </a:lnTo>
                  <a:lnTo>
                    <a:pt x="52400" y="119573"/>
                  </a:lnTo>
                  <a:lnTo>
                    <a:pt x="50408" y="129918"/>
                  </a:lnTo>
                  <a:lnTo>
                    <a:pt x="48889" y="132677"/>
                  </a:lnTo>
                  <a:lnTo>
                    <a:pt x="47171" y="134516"/>
                  </a:lnTo>
                  <a:lnTo>
                    <a:pt x="11985" y="144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852"/>
            <p:cNvSpPr/>
            <p:nvPr>
              <p:custDataLst>
                <p:tags r:id="rId9"/>
              </p:custDataLst>
            </p:nvPr>
          </p:nvSpPr>
          <p:spPr>
            <a:xfrm>
              <a:off x="9151086" y="3559506"/>
              <a:ext cx="56415" cy="136195"/>
            </a:xfrm>
            <a:custGeom>
              <a:avLst/>
              <a:gdLst/>
              <a:ahLst/>
              <a:cxnLst/>
              <a:rect l="0" t="0" r="0" b="0"/>
              <a:pathLst>
                <a:path w="56415" h="136195">
                  <a:moveTo>
                    <a:pt x="37364" y="21894"/>
                  </a:moveTo>
                  <a:lnTo>
                    <a:pt x="37364" y="21894"/>
                  </a:lnTo>
                  <a:lnTo>
                    <a:pt x="47490" y="11063"/>
                  </a:lnTo>
                  <a:lnTo>
                    <a:pt x="48920" y="6967"/>
                  </a:lnTo>
                  <a:lnTo>
                    <a:pt x="47890" y="4887"/>
                  </a:lnTo>
                  <a:lnTo>
                    <a:pt x="42983" y="695"/>
                  </a:lnTo>
                  <a:lnTo>
                    <a:pt x="39700" y="0"/>
                  </a:lnTo>
                  <a:lnTo>
                    <a:pt x="32287" y="1110"/>
                  </a:lnTo>
                  <a:lnTo>
                    <a:pt x="20180" y="5701"/>
                  </a:lnTo>
                  <a:lnTo>
                    <a:pt x="11852" y="15168"/>
                  </a:lnTo>
                  <a:lnTo>
                    <a:pt x="4858" y="28782"/>
                  </a:lnTo>
                  <a:lnTo>
                    <a:pt x="0" y="75552"/>
                  </a:lnTo>
                  <a:lnTo>
                    <a:pt x="5236" y="95601"/>
                  </a:lnTo>
                  <a:lnTo>
                    <a:pt x="15323" y="112508"/>
                  </a:lnTo>
                  <a:lnTo>
                    <a:pt x="56414" y="136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853"/>
            <p:cNvSpPr/>
            <p:nvPr>
              <p:custDataLst>
                <p:tags r:id="rId10"/>
              </p:custDataLst>
            </p:nvPr>
          </p:nvSpPr>
          <p:spPr>
            <a:xfrm>
              <a:off x="10122782" y="3600450"/>
              <a:ext cx="138819" cy="31751"/>
            </a:xfrm>
            <a:custGeom>
              <a:avLst/>
              <a:gdLst/>
              <a:ahLst/>
              <a:cxnLst/>
              <a:rect l="0" t="0" r="0" b="0"/>
              <a:pathLst>
                <a:path w="13881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8" y="31750"/>
                  </a:lnTo>
                  <a:lnTo>
                    <a:pt x="1105" y="31044"/>
                  </a:lnTo>
                  <a:lnTo>
                    <a:pt x="442" y="29868"/>
                  </a:lnTo>
                  <a:lnTo>
                    <a:pt x="0" y="28379"/>
                  </a:lnTo>
                  <a:lnTo>
                    <a:pt x="1117" y="26680"/>
                  </a:lnTo>
                  <a:lnTo>
                    <a:pt x="6121" y="22912"/>
                  </a:lnTo>
                  <a:lnTo>
                    <a:pt x="40403" y="15449"/>
                  </a:lnTo>
                  <a:lnTo>
                    <a:pt x="83761" y="11361"/>
                  </a:lnTo>
                  <a:lnTo>
                    <a:pt x="1388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854"/>
            <p:cNvSpPr/>
            <p:nvPr>
              <p:custDataLst>
                <p:tags r:id="rId11"/>
              </p:custDataLst>
            </p:nvPr>
          </p:nvSpPr>
          <p:spPr>
            <a:xfrm>
              <a:off x="10135696" y="3499995"/>
              <a:ext cx="74843" cy="228577"/>
            </a:xfrm>
            <a:custGeom>
              <a:avLst/>
              <a:gdLst/>
              <a:ahLst/>
              <a:cxnLst/>
              <a:rect l="0" t="0" r="0" b="0"/>
              <a:pathLst>
                <a:path w="74843" h="228577">
                  <a:moveTo>
                    <a:pt x="68754" y="11555"/>
                  </a:moveTo>
                  <a:lnTo>
                    <a:pt x="68754" y="11555"/>
                  </a:lnTo>
                  <a:lnTo>
                    <a:pt x="72125" y="8184"/>
                  </a:lnTo>
                  <a:lnTo>
                    <a:pt x="73779" y="4648"/>
                  </a:lnTo>
                  <a:lnTo>
                    <a:pt x="74842" y="0"/>
                  </a:lnTo>
                  <a:lnTo>
                    <a:pt x="57404" y="37680"/>
                  </a:lnTo>
                  <a:lnTo>
                    <a:pt x="41792" y="80685"/>
                  </a:lnTo>
                  <a:lnTo>
                    <a:pt x="29300" y="117403"/>
                  </a:lnTo>
                  <a:lnTo>
                    <a:pt x="13453" y="161423"/>
                  </a:lnTo>
                  <a:lnTo>
                    <a:pt x="2602" y="205529"/>
                  </a:lnTo>
                  <a:lnTo>
                    <a:pt x="0" y="219861"/>
                  </a:lnTo>
                  <a:lnTo>
                    <a:pt x="1751" y="223098"/>
                  </a:lnTo>
                  <a:lnTo>
                    <a:pt x="9341" y="228576"/>
                  </a:lnTo>
                  <a:lnTo>
                    <a:pt x="15034" y="228202"/>
                  </a:lnTo>
                  <a:lnTo>
                    <a:pt x="34414" y="218975"/>
                  </a:lnTo>
                  <a:lnTo>
                    <a:pt x="49704" y="2084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855"/>
            <p:cNvSpPr/>
            <p:nvPr>
              <p:custDataLst>
                <p:tags r:id="rId12"/>
              </p:custDataLst>
            </p:nvPr>
          </p:nvSpPr>
          <p:spPr>
            <a:xfrm>
              <a:off x="9917120" y="3613881"/>
              <a:ext cx="153981" cy="100870"/>
            </a:xfrm>
            <a:custGeom>
              <a:avLst/>
              <a:gdLst/>
              <a:ahLst/>
              <a:cxnLst/>
              <a:rect l="0" t="0" r="0" b="0"/>
              <a:pathLst>
                <a:path w="153981" h="100870">
                  <a:moveTo>
                    <a:pt x="20630" y="43719"/>
                  </a:moveTo>
                  <a:lnTo>
                    <a:pt x="20630" y="43719"/>
                  </a:lnTo>
                  <a:lnTo>
                    <a:pt x="25699" y="37944"/>
                  </a:lnTo>
                  <a:lnTo>
                    <a:pt x="48286" y="4818"/>
                  </a:lnTo>
                  <a:lnTo>
                    <a:pt x="48239" y="2968"/>
                  </a:lnTo>
                  <a:lnTo>
                    <a:pt x="47502" y="1735"/>
                  </a:lnTo>
                  <a:lnTo>
                    <a:pt x="46305" y="913"/>
                  </a:lnTo>
                  <a:lnTo>
                    <a:pt x="43095" y="0"/>
                  </a:lnTo>
                  <a:lnTo>
                    <a:pt x="30578" y="9599"/>
                  </a:lnTo>
                  <a:lnTo>
                    <a:pt x="8797" y="40533"/>
                  </a:lnTo>
                  <a:lnTo>
                    <a:pt x="1730" y="55003"/>
                  </a:lnTo>
                  <a:lnTo>
                    <a:pt x="0" y="70371"/>
                  </a:lnTo>
                  <a:lnTo>
                    <a:pt x="2289" y="84492"/>
                  </a:lnTo>
                  <a:lnTo>
                    <a:pt x="8010" y="93120"/>
                  </a:lnTo>
                  <a:lnTo>
                    <a:pt x="17137" y="97425"/>
                  </a:lnTo>
                  <a:lnTo>
                    <a:pt x="22535" y="98573"/>
                  </a:lnTo>
                  <a:lnTo>
                    <a:pt x="36057" y="94204"/>
                  </a:lnTo>
                  <a:lnTo>
                    <a:pt x="60993" y="77524"/>
                  </a:lnTo>
                  <a:lnTo>
                    <a:pt x="93174" y="31369"/>
                  </a:lnTo>
                  <a:lnTo>
                    <a:pt x="99197" y="23205"/>
                  </a:lnTo>
                  <a:lnTo>
                    <a:pt x="99113" y="22987"/>
                  </a:lnTo>
                  <a:lnTo>
                    <a:pt x="98352" y="23548"/>
                  </a:lnTo>
                  <a:lnTo>
                    <a:pt x="90123" y="40218"/>
                  </a:lnTo>
                  <a:lnTo>
                    <a:pt x="86793" y="52041"/>
                  </a:lnTo>
                  <a:lnTo>
                    <a:pt x="78072" y="99070"/>
                  </a:lnTo>
                  <a:lnTo>
                    <a:pt x="96085" y="58138"/>
                  </a:lnTo>
                  <a:lnTo>
                    <a:pt x="125119" y="18550"/>
                  </a:lnTo>
                  <a:lnTo>
                    <a:pt x="130099" y="14894"/>
                  </a:lnTo>
                  <a:lnTo>
                    <a:pt x="133120" y="14624"/>
                  </a:lnTo>
                  <a:lnTo>
                    <a:pt x="140241" y="16206"/>
                  </a:lnTo>
                  <a:lnTo>
                    <a:pt x="142704" y="19027"/>
                  </a:lnTo>
                  <a:lnTo>
                    <a:pt x="150352" y="44648"/>
                  </a:lnTo>
                  <a:lnTo>
                    <a:pt x="153980" y="100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856"/>
            <p:cNvSpPr/>
            <p:nvPr>
              <p:custDataLst>
                <p:tags r:id="rId13"/>
              </p:custDataLst>
            </p:nvPr>
          </p:nvSpPr>
          <p:spPr>
            <a:xfrm>
              <a:off x="9815280" y="3613150"/>
              <a:ext cx="71671" cy="12439"/>
            </a:xfrm>
            <a:custGeom>
              <a:avLst/>
              <a:gdLst/>
              <a:ahLst/>
              <a:cxnLst/>
              <a:rect l="0" t="0" r="0" b="0"/>
              <a:pathLst>
                <a:path w="71671" h="12439">
                  <a:moveTo>
                    <a:pt x="8170" y="6350"/>
                  </a:moveTo>
                  <a:lnTo>
                    <a:pt x="8170" y="6350"/>
                  </a:lnTo>
                  <a:lnTo>
                    <a:pt x="8170" y="9721"/>
                  </a:lnTo>
                  <a:lnTo>
                    <a:pt x="6758" y="10714"/>
                  </a:lnTo>
                  <a:lnTo>
                    <a:pt x="147" y="12111"/>
                  </a:lnTo>
                  <a:lnTo>
                    <a:pt x="0" y="12308"/>
                  </a:lnTo>
                  <a:lnTo>
                    <a:pt x="607" y="12438"/>
                  </a:lnTo>
                  <a:lnTo>
                    <a:pt x="9472" y="7579"/>
                  </a:lnTo>
                  <a:lnTo>
                    <a:pt x="71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857"/>
            <p:cNvSpPr/>
            <p:nvPr>
              <p:custDataLst>
                <p:tags r:id="rId14"/>
              </p:custDataLst>
            </p:nvPr>
          </p:nvSpPr>
          <p:spPr>
            <a:xfrm>
              <a:off x="9822182" y="3465136"/>
              <a:ext cx="41857" cy="270220"/>
            </a:xfrm>
            <a:custGeom>
              <a:avLst/>
              <a:gdLst/>
              <a:ahLst/>
              <a:cxnLst/>
              <a:rect l="0" t="0" r="0" b="0"/>
              <a:pathLst>
                <a:path w="41857" h="270220">
                  <a:moveTo>
                    <a:pt x="33018" y="27364"/>
                  </a:moveTo>
                  <a:lnTo>
                    <a:pt x="33018" y="27364"/>
                  </a:lnTo>
                  <a:lnTo>
                    <a:pt x="38087" y="21589"/>
                  </a:lnTo>
                  <a:lnTo>
                    <a:pt x="41856" y="15154"/>
                  </a:lnTo>
                  <a:lnTo>
                    <a:pt x="41732" y="12169"/>
                  </a:lnTo>
                  <a:lnTo>
                    <a:pt x="40239" y="9473"/>
                  </a:lnTo>
                  <a:lnTo>
                    <a:pt x="36228" y="4595"/>
                  </a:lnTo>
                  <a:lnTo>
                    <a:pt x="34445" y="76"/>
                  </a:lnTo>
                  <a:lnTo>
                    <a:pt x="33970" y="0"/>
                  </a:lnTo>
                  <a:lnTo>
                    <a:pt x="33143" y="23795"/>
                  </a:lnTo>
                  <a:lnTo>
                    <a:pt x="32337" y="62903"/>
                  </a:lnTo>
                  <a:lnTo>
                    <a:pt x="27956" y="99042"/>
                  </a:lnTo>
                  <a:lnTo>
                    <a:pt x="22188" y="137894"/>
                  </a:lnTo>
                  <a:lnTo>
                    <a:pt x="13920" y="177059"/>
                  </a:lnTo>
                  <a:lnTo>
                    <a:pt x="5721" y="214475"/>
                  </a:lnTo>
                  <a:lnTo>
                    <a:pt x="0" y="249316"/>
                  </a:lnTo>
                  <a:lnTo>
                    <a:pt x="1409" y="263592"/>
                  </a:lnTo>
                  <a:lnTo>
                    <a:pt x="4389" y="269938"/>
                  </a:lnTo>
                  <a:lnTo>
                    <a:pt x="7581" y="270219"/>
                  </a:lnTo>
                  <a:lnTo>
                    <a:pt x="26668" y="2623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858"/>
            <p:cNvSpPr/>
            <p:nvPr>
              <p:custDataLst>
                <p:tags r:id="rId15"/>
              </p:custDataLst>
            </p:nvPr>
          </p:nvSpPr>
          <p:spPr>
            <a:xfrm>
              <a:off x="9700830" y="3562844"/>
              <a:ext cx="43729" cy="134758"/>
            </a:xfrm>
            <a:custGeom>
              <a:avLst/>
              <a:gdLst/>
              <a:ahLst/>
              <a:cxnLst/>
              <a:rect l="0" t="0" r="0" b="0"/>
              <a:pathLst>
                <a:path w="43729" h="134758">
                  <a:moveTo>
                    <a:pt x="40070" y="24906"/>
                  </a:moveTo>
                  <a:lnTo>
                    <a:pt x="40070" y="24906"/>
                  </a:lnTo>
                  <a:lnTo>
                    <a:pt x="43440" y="14793"/>
                  </a:lnTo>
                  <a:lnTo>
                    <a:pt x="43728" y="11108"/>
                  </a:lnTo>
                  <a:lnTo>
                    <a:pt x="42166" y="5133"/>
                  </a:lnTo>
                  <a:lnTo>
                    <a:pt x="40761" y="3257"/>
                  </a:lnTo>
                  <a:lnTo>
                    <a:pt x="37320" y="1173"/>
                  </a:lnTo>
                  <a:lnTo>
                    <a:pt x="24674" y="0"/>
                  </a:lnTo>
                  <a:lnTo>
                    <a:pt x="15353" y="3488"/>
                  </a:lnTo>
                  <a:lnTo>
                    <a:pt x="7212" y="9743"/>
                  </a:lnTo>
                  <a:lnTo>
                    <a:pt x="1242" y="17226"/>
                  </a:lnTo>
                  <a:lnTo>
                    <a:pt x="0" y="29019"/>
                  </a:lnTo>
                  <a:lnTo>
                    <a:pt x="2506" y="42256"/>
                  </a:lnTo>
                  <a:lnTo>
                    <a:pt x="29531" y="87416"/>
                  </a:lnTo>
                  <a:lnTo>
                    <a:pt x="38914" y="99960"/>
                  </a:lnTo>
                  <a:lnTo>
                    <a:pt x="43085" y="110240"/>
                  </a:lnTo>
                  <a:lnTo>
                    <a:pt x="43056" y="119511"/>
                  </a:lnTo>
                  <a:lnTo>
                    <a:pt x="42061" y="123960"/>
                  </a:lnTo>
                  <a:lnTo>
                    <a:pt x="37192" y="130783"/>
                  </a:lnTo>
                  <a:lnTo>
                    <a:pt x="33918" y="133591"/>
                  </a:lnTo>
                  <a:lnTo>
                    <a:pt x="30324" y="134757"/>
                  </a:lnTo>
                  <a:lnTo>
                    <a:pt x="22568" y="134171"/>
                  </a:lnTo>
                  <a:lnTo>
                    <a:pt x="19230" y="132322"/>
                  </a:lnTo>
                  <a:lnTo>
                    <a:pt x="1970" y="11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859"/>
            <p:cNvSpPr/>
            <p:nvPr>
              <p:custDataLst>
                <p:tags r:id="rId16"/>
              </p:custDataLst>
            </p:nvPr>
          </p:nvSpPr>
          <p:spPr>
            <a:xfrm>
              <a:off x="9620250" y="3536950"/>
              <a:ext cx="12701" cy="57151"/>
            </a:xfrm>
            <a:custGeom>
              <a:avLst/>
              <a:gdLst/>
              <a:ahLst/>
              <a:cxnLst/>
              <a:rect l="0" t="0" r="0" b="0"/>
              <a:pathLst>
                <a:path w="12701" h="57151">
                  <a:moveTo>
                    <a:pt x="12700" y="57150"/>
                  </a:moveTo>
                  <a:lnTo>
                    <a:pt x="12700" y="57150"/>
                  </a:lnTo>
                  <a:lnTo>
                    <a:pt x="9329" y="21796"/>
                  </a:lnTo>
                  <a:lnTo>
                    <a:pt x="5793" y="13215"/>
                  </a:lnTo>
                  <a:lnTo>
                    <a:pt x="2574" y="86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860"/>
            <p:cNvSpPr/>
            <p:nvPr>
              <p:custDataLst>
                <p:tags r:id="rId17"/>
              </p:custDataLst>
            </p:nvPr>
          </p:nvSpPr>
          <p:spPr>
            <a:xfrm>
              <a:off x="9620250" y="3600450"/>
              <a:ext cx="1" cy="76201"/>
            </a:xfrm>
            <a:custGeom>
              <a:avLst/>
              <a:gdLst/>
              <a:ahLst/>
              <a:cxnLst/>
              <a:rect l="0" t="0" r="0" b="0"/>
              <a:pathLst>
                <a:path w="1" h="76201">
                  <a:moveTo>
                    <a:pt x="0" y="0"/>
                  </a:moveTo>
                  <a:lnTo>
                    <a:pt x="0" y="0"/>
                  </a:lnTo>
                  <a:lnTo>
                    <a:pt x="0" y="43569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861"/>
            <p:cNvSpPr/>
            <p:nvPr>
              <p:custDataLst>
                <p:tags r:id="rId18"/>
              </p:custDataLst>
            </p:nvPr>
          </p:nvSpPr>
          <p:spPr>
            <a:xfrm>
              <a:off x="9505950" y="3562331"/>
              <a:ext cx="50801" cy="145294"/>
            </a:xfrm>
            <a:custGeom>
              <a:avLst/>
              <a:gdLst/>
              <a:ahLst/>
              <a:cxnLst/>
              <a:rect l="0" t="0" r="0" b="0"/>
              <a:pathLst>
                <a:path w="50801" h="145294">
                  <a:moveTo>
                    <a:pt x="50800" y="44469"/>
                  </a:moveTo>
                  <a:lnTo>
                    <a:pt x="50800" y="44469"/>
                  </a:lnTo>
                  <a:lnTo>
                    <a:pt x="47429" y="20050"/>
                  </a:lnTo>
                  <a:lnTo>
                    <a:pt x="40130" y="8686"/>
                  </a:lnTo>
                  <a:lnTo>
                    <a:pt x="31241" y="1049"/>
                  </a:lnTo>
                  <a:lnTo>
                    <a:pt x="27882" y="0"/>
                  </a:lnTo>
                  <a:lnTo>
                    <a:pt x="24938" y="6"/>
                  </a:lnTo>
                  <a:lnTo>
                    <a:pt x="17904" y="3776"/>
                  </a:lnTo>
                  <a:lnTo>
                    <a:pt x="10780" y="10156"/>
                  </a:lnTo>
                  <a:lnTo>
                    <a:pt x="5261" y="17694"/>
                  </a:lnTo>
                  <a:lnTo>
                    <a:pt x="1559" y="33243"/>
                  </a:lnTo>
                  <a:lnTo>
                    <a:pt x="4456" y="45124"/>
                  </a:lnTo>
                  <a:lnTo>
                    <a:pt x="21055" y="88957"/>
                  </a:lnTo>
                  <a:lnTo>
                    <a:pt x="30486" y="123651"/>
                  </a:lnTo>
                  <a:lnTo>
                    <a:pt x="27424" y="132813"/>
                  </a:lnTo>
                  <a:lnTo>
                    <a:pt x="22067" y="140177"/>
                  </a:lnTo>
                  <a:lnTo>
                    <a:pt x="17334" y="143451"/>
                  </a:lnTo>
                  <a:lnTo>
                    <a:pt x="10702" y="145293"/>
                  </a:lnTo>
                  <a:lnTo>
                    <a:pt x="8545" y="144140"/>
                  </a:lnTo>
                  <a:lnTo>
                    <a:pt x="4268" y="139097"/>
                  </a:lnTo>
                  <a:lnTo>
                    <a:pt x="0" y="1206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862"/>
            <p:cNvSpPr/>
            <p:nvPr>
              <p:custDataLst>
                <p:tags r:id="rId19"/>
              </p:custDataLst>
            </p:nvPr>
          </p:nvSpPr>
          <p:spPr>
            <a:xfrm>
              <a:off x="9347200" y="3595090"/>
              <a:ext cx="95251" cy="100611"/>
            </a:xfrm>
            <a:custGeom>
              <a:avLst/>
              <a:gdLst/>
              <a:ahLst/>
              <a:cxnLst/>
              <a:rect l="0" t="0" r="0" b="0"/>
              <a:pathLst>
                <a:path w="95251" h="100611">
                  <a:moveTo>
                    <a:pt x="0" y="18060"/>
                  </a:moveTo>
                  <a:lnTo>
                    <a:pt x="0" y="18060"/>
                  </a:lnTo>
                  <a:lnTo>
                    <a:pt x="3370" y="18060"/>
                  </a:lnTo>
                  <a:lnTo>
                    <a:pt x="4364" y="17354"/>
                  </a:lnTo>
                  <a:lnTo>
                    <a:pt x="5026" y="16178"/>
                  </a:lnTo>
                  <a:lnTo>
                    <a:pt x="6089" y="12593"/>
                  </a:lnTo>
                  <a:lnTo>
                    <a:pt x="11815" y="58156"/>
                  </a:lnTo>
                  <a:lnTo>
                    <a:pt x="12666" y="89460"/>
                  </a:lnTo>
                  <a:lnTo>
                    <a:pt x="14108" y="70789"/>
                  </a:lnTo>
                  <a:lnTo>
                    <a:pt x="30376" y="26754"/>
                  </a:lnTo>
                  <a:lnTo>
                    <a:pt x="45924" y="6054"/>
                  </a:lnTo>
                  <a:lnTo>
                    <a:pt x="51078" y="2295"/>
                  </a:lnTo>
                  <a:lnTo>
                    <a:pt x="55924" y="494"/>
                  </a:lnTo>
                  <a:lnTo>
                    <a:pt x="60565" y="0"/>
                  </a:lnTo>
                  <a:lnTo>
                    <a:pt x="69487" y="3212"/>
                  </a:lnTo>
                  <a:lnTo>
                    <a:pt x="73841" y="6045"/>
                  </a:lnTo>
                  <a:lnTo>
                    <a:pt x="80560" y="16718"/>
                  </a:lnTo>
                  <a:lnTo>
                    <a:pt x="92166" y="51044"/>
                  </a:lnTo>
                  <a:lnTo>
                    <a:pt x="95250" y="10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863"/>
            <p:cNvSpPr/>
            <p:nvPr>
              <p:custDataLst>
                <p:tags r:id="rId20"/>
              </p:custDataLst>
            </p:nvPr>
          </p:nvSpPr>
          <p:spPr>
            <a:xfrm>
              <a:off x="9243215" y="3594484"/>
              <a:ext cx="69256" cy="90540"/>
            </a:xfrm>
            <a:custGeom>
              <a:avLst/>
              <a:gdLst/>
              <a:ahLst/>
              <a:cxnLst/>
              <a:rect l="0" t="0" r="0" b="0"/>
              <a:pathLst>
                <a:path w="69256" h="90540">
                  <a:moveTo>
                    <a:pt x="65885" y="25016"/>
                  </a:moveTo>
                  <a:lnTo>
                    <a:pt x="65885" y="25016"/>
                  </a:lnTo>
                  <a:lnTo>
                    <a:pt x="69255" y="21645"/>
                  </a:lnTo>
                  <a:lnTo>
                    <a:pt x="68838" y="19241"/>
                  </a:lnTo>
                  <a:lnTo>
                    <a:pt x="64610" y="12806"/>
                  </a:lnTo>
                  <a:lnTo>
                    <a:pt x="50925" y="1251"/>
                  </a:lnTo>
                  <a:lnTo>
                    <a:pt x="44623" y="0"/>
                  </a:lnTo>
                  <a:lnTo>
                    <a:pt x="30094" y="2374"/>
                  </a:lnTo>
                  <a:lnTo>
                    <a:pt x="16111" y="11895"/>
                  </a:lnTo>
                  <a:lnTo>
                    <a:pt x="4957" y="24829"/>
                  </a:lnTo>
                  <a:lnTo>
                    <a:pt x="0" y="37633"/>
                  </a:lnTo>
                  <a:lnTo>
                    <a:pt x="1560" y="54142"/>
                  </a:lnTo>
                  <a:lnTo>
                    <a:pt x="3952" y="63483"/>
                  </a:lnTo>
                  <a:lnTo>
                    <a:pt x="12253" y="75744"/>
                  </a:lnTo>
                  <a:lnTo>
                    <a:pt x="31458" y="89364"/>
                  </a:lnTo>
                  <a:lnTo>
                    <a:pt x="42118" y="90539"/>
                  </a:lnTo>
                  <a:lnTo>
                    <a:pt x="47923" y="89865"/>
                  </a:lnTo>
                  <a:lnTo>
                    <a:pt x="52499" y="88004"/>
                  </a:lnTo>
                  <a:lnTo>
                    <a:pt x="59465" y="82173"/>
                  </a:lnTo>
                  <a:lnTo>
                    <a:pt x="63032" y="71116"/>
                  </a:lnTo>
                  <a:lnTo>
                    <a:pt x="63983" y="64216"/>
                  </a:lnTo>
                  <a:lnTo>
                    <a:pt x="58579" y="41021"/>
                  </a:lnTo>
                  <a:lnTo>
                    <a:pt x="42724" y="12116"/>
                  </a:lnTo>
                  <a:lnTo>
                    <a:pt x="42683" y="10066"/>
                  </a:lnTo>
                  <a:lnTo>
                    <a:pt x="46835" y="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4498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372"/>
          <p:cNvGrpSpPr/>
          <p:nvPr/>
        </p:nvGrpSpPr>
        <p:grpSpPr>
          <a:xfrm>
            <a:off x="720242" y="539499"/>
            <a:ext cx="1470509" cy="534619"/>
            <a:chOff x="720242" y="539499"/>
            <a:chExt cx="1470509" cy="534619"/>
          </a:xfrm>
        </p:grpSpPr>
        <p:sp>
          <p:nvSpPr>
            <p:cNvPr id="2" name="SMARTInkShape-1864"/>
            <p:cNvSpPr/>
            <p:nvPr>
              <p:custDataLst>
                <p:tags r:id="rId223"/>
              </p:custDataLst>
            </p:nvPr>
          </p:nvSpPr>
          <p:spPr>
            <a:xfrm>
              <a:off x="2093975" y="667894"/>
              <a:ext cx="96776" cy="119950"/>
            </a:xfrm>
            <a:custGeom>
              <a:avLst/>
              <a:gdLst/>
              <a:ahLst/>
              <a:cxnLst/>
              <a:rect l="0" t="0" r="0" b="0"/>
              <a:pathLst>
                <a:path w="96776" h="119950">
                  <a:moveTo>
                    <a:pt x="58675" y="11556"/>
                  </a:moveTo>
                  <a:lnTo>
                    <a:pt x="58675" y="11556"/>
                  </a:lnTo>
                  <a:lnTo>
                    <a:pt x="49837" y="2718"/>
                  </a:lnTo>
                  <a:lnTo>
                    <a:pt x="42047" y="572"/>
                  </a:lnTo>
                  <a:lnTo>
                    <a:pt x="37006" y="0"/>
                  </a:lnTo>
                  <a:lnTo>
                    <a:pt x="25761" y="3127"/>
                  </a:lnTo>
                  <a:lnTo>
                    <a:pt x="19799" y="5937"/>
                  </a:lnTo>
                  <a:lnTo>
                    <a:pt x="11293" y="16585"/>
                  </a:lnTo>
                  <a:lnTo>
                    <a:pt x="83" y="49787"/>
                  </a:lnTo>
                  <a:lnTo>
                    <a:pt x="0" y="73213"/>
                  </a:lnTo>
                  <a:lnTo>
                    <a:pt x="7815" y="93560"/>
                  </a:lnTo>
                  <a:lnTo>
                    <a:pt x="18902" y="104682"/>
                  </a:lnTo>
                  <a:lnTo>
                    <a:pt x="45644" y="119949"/>
                  </a:lnTo>
                  <a:lnTo>
                    <a:pt x="96775" y="1131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865"/>
            <p:cNvSpPr/>
            <p:nvPr>
              <p:custDataLst>
                <p:tags r:id="rId224"/>
              </p:custDataLst>
            </p:nvPr>
          </p:nvSpPr>
          <p:spPr>
            <a:xfrm>
              <a:off x="2047392" y="633916"/>
              <a:ext cx="10009" cy="13785"/>
            </a:xfrm>
            <a:custGeom>
              <a:avLst/>
              <a:gdLst/>
              <a:ahLst/>
              <a:cxnLst/>
              <a:rect l="0" t="0" r="0" b="0"/>
              <a:pathLst>
                <a:path w="10009" h="13785">
                  <a:moveTo>
                    <a:pt x="3658" y="13784"/>
                  </a:moveTo>
                  <a:lnTo>
                    <a:pt x="3658" y="13784"/>
                  </a:lnTo>
                  <a:lnTo>
                    <a:pt x="3658" y="10413"/>
                  </a:lnTo>
                  <a:lnTo>
                    <a:pt x="0" y="0"/>
                  </a:lnTo>
                  <a:lnTo>
                    <a:pt x="10008" y="10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866"/>
            <p:cNvSpPr/>
            <p:nvPr>
              <p:custDataLst>
                <p:tags r:id="rId225"/>
              </p:custDataLst>
            </p:nvPr>
          </p:nvSpPr>
          <p:spPr>
            <a:xfrm>
              <a:off x="2032000" y="685800"/>
              <a:ext cx="6351" cy="107951"/>
            </a:xfrm>
            <a:custGeom>
              <a:avLst/>
              <a:gdLst/>
              <a:ahLst/>
              <a:cxnLst/>
              <a:rect l="0" t="0" r="0" b="0"/>
              <a:pathLst>
                <a:path w="6351" h="107951">
                  <a:moveTo>
                    <a:pt x="6350" y="0"/>
                  </a:moveTo>
                  <a:lnTo>
                    <a:pt x="6350" y="0"/>
                  </a:lnTo>
                  <a:lnTo>
                    <a:pt x="5644" y="10845"/>
                  </a:lnTo>
                  <a:lnTo>
                    <a:pt x="588" y="53573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67"/>
            <p:cNvSpPr/>
            <p:nvPr>
              <p:custDataLst>
                <p:tags r:id="rId226"/>
              </p:custDataLst>
            </p:nvPr>
          </p:nvSpPr>
          <p:spPr>
            <a:xfrm>
              <a:off x="720242" y="591390"/>
              <a:ext cx="192856" cy="369943"/>
            </a:xfrm>
            <a:custGeom>
              <a:avLst/>
              <a:gdLst/>
              <a:ahLst/>
              <a:cxnLst/>
              <a:rect l="0" t="0" r="0" b="0"/>
              <a:pathLst>
                <a:path w="192856" h="369943">
                  <a:moveTo>
                    <a:pt x="3658" y="354760"/>
                  </a:moveTo>
                  <a:lnTo>
                    <a:pt x="3658" y="354760"/>
                  </a:lnTo>
                  <a:lnTo>
                    <a:pt x="3658" y="361502"/>
                  </a:lnTo>
                  <a:lnTo>
                    <a:pt x="1776" y="366693"/>
                  </a:lnTo>
                  <a:lnTo>
                    <a:pt x="287" y="369066"/>
                  </a:lnTo>
                  <a:lnTo>
                    <a:pt x="0" y="369942"/>
                  </a:lnTo>
                  <a:lnTo>
                    <a:pt x="513" y="369820"/>
                  </a:lnTo>
                  <a:lnTo>
                    <a:pt x="1562" y="369033"/>
                  </a:lnTo>
                  <a:lnTo>
                    <a:pt x="18730" y="325625"/>
                  </a:lnTo>
                  <a:lnTo>
                    <a:pt x="30572" y="283832"/>
                  </a:lnTo>
                  <a:lnTo>
                    <a:pt x="38198" y="251976"/>
                  </a:lnTo>
                  <a:lnTo>
                    <a:pt x="46290" y="211946"/>
                  </a:lnTo>
                  <a:lnTo>
                    <a:pt x="54591" y="172048"/>
                  </a:lnTo>
                  <a:lnTo>
                    <a:pt x="61573" y="135971"/>
                  </a:lnTo>
                  <a:lnTo>
                    <a:pt x="66914" y="94416"/>
                  </a:lnTo>
                  <a:lnTo>
                    <a:pt x="76101" y="52862"/>
                  </a:lnTo>
                  <a:lnTo>
                    <a:pt x="88109" y="5701"/>
                  </a:lnTo>
                  <a:lnTo>
                    <a:pt x="90581" y="421"/>
                  </a:lnTo>
                  <a:lnTo>
                    <a:pt x="91240" y="0"/>
                  </a:lnTo>
                  <a:lnTo>
                    <a:pt x="101731" y="30449"/>
                  </a:lnTo>
                  <a:lnTo>
                    <a:pt x="109779" y="67854"/>
                  </a:lnTo>
                  <a:lnTo>
                    <a:pt x="120787" y="104024"/>
                  </a:lnTo>
                  <a:lnTo>
                    <a:pt x="132986" y="149548"/>
                  </a:lnTo>
                  <a:lnTo>
                    <a:pt x="144832" y="195963"/>
                  </a:lnTo>
                  <a:lnTo>
                    <a:pt x="159276" y="242123"/>
                  </a:lnTo>
                  <a:lnTo>
                    <a:pt x="175352" y="288217"/>
                  </a:lnTo>
                  <a:lnTo>
                    <a:pt x="189760" y="333611"/>
                  </a:lnTo>
                  <a:lnTo>
                    <a:pt x="192855" y="339556"/>
                  </a:lnTo>
                  <a:lnTo>
                    <a:pt x="187808" y="32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68"/>
            <p:cNvSpPr/>
            <p:nvPr>
              <p:custDataLst>
                <p:tags r:id="rId227"/>
              </p:custDataLst>
            </p:nvPr>
          </p:nvSpPr>
          <p:spPr>
            <a:xfrm>
              <a:off x="755650" y="787400"/>
              <a:ext cx="133351" cy="44451"/>
            </a:xfrm>
            <a:custGeom>
              <a:avLst/>
              <a:gdLst/>
              <a:ahLst/>
              <a:cxnLst/>
              <a:rect l="0" t="0" r="0" b="0"/>
              <a:pathLst>
                <a:path w="133351" h="44451">
                  <a:moveTo>
                    <a:pt x="0" y="44450"/>
                  </a:moveTo>
                  <a:lnTo>
                    <a:pt x="0" y="44450"/>
                  </a:lnTo>
                  <a:lnTo>
                    <a:pt x="0" y="41079"/>
                  </a:lnTo>
                  <a:lnTo>
                    <a:pt x="3763" y="37542"/>
                  </a:lnTo>
                  <a:lnTo>
                    <a:pt x="21341" y="29703"/>
                  </a:lnTo>
                  <a:lnTo>
                    <a:pt x="49597" y="22207"/>
                  </a:lnTo>
                  <a:lnTo>
                    <a:pt x="91171" y="1293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69"/>
            <p:cNvSpPr/>
            <p:nvPr>
              <p:custDataLst>
                <p:tags r:id="rId228"/>
              </p:custDataLst>
            </p:nvPr>
          </p:nvSpPr>
          <p:spPr>
            <a:xfrm>
              <a:off x="984737" y="737899"/>
              <a:ext cx="70549" cy="163802"/>
            </a:xfrm>
            <a:custGeom>
              <a:avLst/>
              <a:gdLst/>
              <a:ahLst/>
              <a:cxnLst/>
              <a:rect l="0" t="0" r="0" b="0"/>
              <a:pathLst>
                <a:path w="70549" h="163802">
                  <a:moveTo>
                    <a:pt x="63013" y="24101"/>
                  </a:moveTo>
                  <a:lnTo>
                    <a:pt x="63013" y="24101"/>
                  </a:lnTo>
                  <a:lnTo>
                    <a:pt x="63013" y="17359"/>
                  </a:lnTo>
                  <a:lnTo>
                    <a:pt x="61602" y="14667"/>
                  </a:lnTo>
                  <a:lnTo>
                    <a:pt x="56271" y="9795"/>
                  </a:lnTo>
                  <a:lnTo>
                    <a:pt x="36987" y="1624"/>
                  </a:lnTo>
                  <a:lnTo>
                    <a:pt x="27692" y="0"/>
                  </a:lnTo>
                  <a:lnTo>
                    <a:pt x="18857" y="1160"/>
                  </a:lnTo>
                  <a:lnTo>
                    <a:pt x="14526" y="2457"/>
                  </a:lnTo>
                  <a:lnTo>
                    <a:pt x="7832" y="7661"/>
                  </a:lnTo>
                  <a:lnTo>
                    <a:pt x="3210" y="14678"/>
                  </a:lnTo>
                  <a:lnTo>
                    <a:pt x="243" y="30680"/>
                  </a:lnTo>
                  <a:lnTo>
                    <a:pt x="0" y="34837"/>
                  </a:lnTo>
                  <a:lnTo>
                    <a:pt x="6399" y="50801"/>
                  </a:lnTo>
                  <a:lnTo>
                    <a:pt x="26273" y="74452"/>
                  </a:lnTo>
                  <a:lnTo>
                    <a:pt x="65680" y="111527"/>
                  </a:lnTo>
                  <a:lnTo>
                    <a:pt x="69024" y="116251"/>
                  </a:lnTo>
                  <a:lnTo>
                    <a:pt x="70548" y="121518"/>
                  </a:lnTo>
                  <a:lnTo>
                    <a:pt x="70360" y="133014"/>
                  </a:lnTo>
                  <a:lnTo>
                    <a:pt x="64162" y="143298"/>
                  </a:lnTo>
                  <a:lnTo>
                    <a:pt x="59545" y="148015"/>
                  </a:lnTo>
                  <a:lnTo>
                    <a:pt x="32823" y="158026"/>
                  </a:lnTo>
                  <a:lnTo>
                    <a:pt x="5863" y="163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70"/>
            <p:cNvSpPr/>
            <p:nvPr>
              <p:custDataLst>
                <p:tags r:id="rId229"/>
              </p:custDataLst>
            </p:nvPr>
          </p:nvSpPr>
          <p:spPr>
            <a:xfrm>
              <a:off x="1123950" y="768689"/>
              <a:ext cx="131474" cy="305429"/>
            </a:xfrm>
            <a:custGeom>
              <a:avLst/>
              <a:gdLst/>
              <a:ahLst/>
              <a:cxnLst/>
              <a:rect l="0" t="0" r="0" b="0"/>
              <a:pathLst>
                <a:path w="131474" h="305429">
                  <a:moveTo>
                    <a:pt x="0" y="12361"/>
                  </a:moveTo>
                  <a:lnTo>
                    <a:pt x="0" y="12361"/>
                  </a:lnTo>
                  <a:lnTo>
                    <a:pt x="0" y="8990"/>
                  </a:lnTo>
                  <a:lnTo>
                    <a:pt x="1882" y="5453"/>
                  </a:lnTo>
                  <a:lnTo>
                    <a:pt x="6088" y="0"/>
                  </a:lnTo>
                  <a:lnTo>
                    <a:pt x="9714" y="47200"/>
                  </a:lnTo>
                  <a:lnTo>
                    <a:pt x="17885" y="75217"/>
                  </a:lnTo>
                  <a:lnTo>
                    <a:pt x="24647" y="88275"/>
                  </a:lnTo>
                  <a:lnTo>
                    <a:pt x="32356" y="95489"/>
                  </a:lnTo>
                  <a:lnTo>
                    <a:pt x="36387" y="97413"/>
                  </a:lnTo>
                  <a:lnTo>
                    <a:pt x="46511" y="97669"/>
                  </a:lnTo>
                  <a:lnTo>
                    <a:pt x="52174" y="96750"/>
                  </a:lnTo>
                  <a:lnTo>
                    <a:pt x="62229" y="90084"/>
                  </a:lnTo>
                  <a:lnTo>
                    <a:pt x="88158" y="58161"/>
                  </a:lnTo>
                  <a:lnTo>
                    <a:pt x="99690" y="35352"/>
                  </a:lnTo>
                  <a:lnTo>
                    <a:pt x="100327" y="34744"/>
                  </a:lnTo>
                  <a:lnTo>
                    <a:pt x="100751" y="35044"/>
                  </a:lnTo>
                  <a:lnTo>
                    <a:pt x="101223" y="37965"/>
                  </a:lnTo>
                  <a:lnTo>
                    <a:pt x="106637" y="78890"/>
                  </a:lnTo>
                  <a:lnTo>
                    <a:pt x="114459" y="120491"/>
                  </a:lnTo>
                  <a:lnTo>
                    <a:pt x="122798" y="166051"/>
                  </a:lnTo>
                  <a:lnTo>
                    <a:pt x="131473" y="208327"/>
                  </a:lnTo>
                  <a:lnTo>
                    <a:pt x="131304" y="255674"/>
                  </a:lnTo>
                  <a:lnTo>
                    <a:pt x="121108" y="287925"/>
                  </a:lnTo>
                  <a:lnTo>
                    <a:pt x="111681" y="298993"/>
                  </a:lnTo>
                  <a:lnTo>
                    <a:pt x="106204" y="302933"/>
                  </a:lnTo>
                  <a:lnTo>
                    <a:pt x="90711" y="305428"/>
                  </a:lnTo>
                  <a:lnTo>
                    <a:pt x="81641" y="305106"/>
                  </a:lnTo>
                  <a:lnTo>
                    <a:pt x="73477" y="301363"/>
                  </a:lnTo>
                  <a:lnTo>
                    <a:pt x="58762" y="287797"/>
                  </a:lnTo>
                  <a:lnTo>
                    <a:pt x="50811" y="268127"/>
                  </a:lnTo>
                  <a:lnTo>
                    <a:pt x="48691" y="256955"/>
                  </a:lnTo>
                  <a:lnTo>
                    <a:pt x="63500" y="1965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871"/>
            <p:cNvSpPr/>
            <p:nvPr>
              <p:custDataLst>
                <p:tags r:id="rId230"/>
              </p:custDataLst>
            </p:nvPr>
          </p:nvSpPr>
          <p:spPr>
            <a:xfrm>
              <a:off x="1295739" y="751388"/>
              <a:ext cx="135381" cy="105863"/>
            </a:xfrm>
            <a:custGeom>
              <a:avLst/>
              <a:gdLst/>
              <a:ahLst/>
              <a:cxnLst/>
              <a:rect l="0" t="0" r="0" b="0"/>
              <a:pathLst>
                <a:path w="135381" h="105863">
                  <a:moveTo>
                    <a:pt x="12361" y="42362"/>
                  </a:moveTo>
                  <a:lnTo>
                    <a:pt x="12361" y="42362"/>
                  </a:lnTo>
                  <a:lnTo>
                    <a:pt x="8990" y="42362"/>
                  </a:lnTo>
                  <a:lnTo>
                    <a:pt x="5453" y="40481"/>
                  </a:lnTo>
                  <a:lnTo>
                    <a:pt x="805" y="36895"/>
                  </a:lnTo>
                  <a:lnTo>
                    <a:pt x="169" y="40167"/>
                  </a:lnTo>
                  <a:lnTo>
                    <a:pt x="0" y="43016"/>
                  </a:lnTo>
                  <a:lnTo>
                    <a:pt x="5758" y="87256"/>
                  </a:lnTo>
                  <a:lnTo>
                    <a:pt x="7780" y="95946"/>
                  </a:lnTo>
                  <a:lnTo>
                    <a:pt x="10325" y="100749"/>
                  </a:lnTo>
                  <a:lnTo>
                    <a:pt x="11004" y="101043"/>
                  </a:lnTo>
                  <a:lnTo>
                    <a:pt x="11456" y="100532"/>
                  </a:lnTo>
                  <a:lnTo>
                    <a:pt x="17352" y="53718"/>
                  </a:lnTo>
                  <a:lnTo>
                    <a:pt x="21814" y="29396"/>
                  </a:lnTo>
                  <a:lnTo>
                    <a:pt x="23602" y="25957"/>
                  </a:lnTo>
                  <a:lnTo>
                    <a:pt x="25499" y="24370"/>
                  </a:lnTo>
                  <a:lnTo>
                    <a:pt x="27470" y="24017"/>
                  </a:lnTo>
                  <a:lnTo>
                    <a:pt x="29489" y="24488"/>
                  </a:lnTo>
                  <a:lnTo>
                    <a:pt x="33614" y="26892"/>
                  </a:lnTo>
                  <a:lnTo>
                    <a:pt x="39903" y="38954"/>
                  </a:lnTo>
                  <a:lnTo>
                    <a:pt x="54930" y="80019"/>
                  </a:lnTo>
                  <a:lnTo>
                    <a:pt x="56440" y="90566"/>
                  </a:lnTo>
                  <a:lnTo>
                    <a:pt x="60072" y="82280"/>
                  </a:lnTo>
                  <a:lnTo>
                    <a:pt x="71728" y="39476"/>
                  </a:lnTo>
                  <a:lnTo>
                    <a:pt x="81378" y="17988"/>
                  </a:lnTo>
                  <a:lnTo>
                    <a:pt x="89132" y="8481"/>
                  </a:lnTo>
                  <a:lnTo>
                    <a:pt x="97281" y="2609"/>
                  </a:lnTo>
                  <a:lnTo>
                    <a:pt x="105607" y="0"/>
                  </a:lnTo>
                  <a:lnTo>
                    <a:pt x="110508" y="1421"/>
                  </a:lnTo>
                  <a:lnTo>
                    <a:pt x="121599" y="8644"/>
                  </a:lnTo>
                  <a:lnTo>
                    <a:pt x="127939" y="18909"/>
                  </a:lnTo>
                  <a:lnTo>
                    <a:pt x="135380" y="52860"/>
                  </a:lnTo>
                  <a:lnTo>
                    <a:pt x="133011" y="105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872"/>
            <p:cNvSpPr/>
            <p:nvPr>
              <p:custDataLst>
                <p:tags r:id="rId231"/>
              </p:custDataLst>
            </p:nvPr>
          </p:nvSpPr>
          <p:spPr>
            <a:xfrm>
              <a:off x="1517650" y="732420"/>
              <a:ext cx="84287" cy="277700"/>
            </a:xfrm>
            <a:custGeom>
              <a:avLst/>
              <a:gdLst/>
              <a:ahLst/>
              <a:cxnLst/>
              <a:rect l="0" t="0" r="0" b="0"/>
              <a:pathLst>
                <a:path w="84287" h="277700">
                  <a:moveTo>
                    <a:pt x="0" y="48630"/>
                  </a:moveTo>
                  <a:lnTo>
                    <a:pt x="0" y="48630"/>
                  </a:lnTo>
                  <a:lnTo>
                    <a:pt x="3371" y="45259"/>
                  </a:lnTo>
                  <a:lnTo>
                    <a:pt x="5026" y="41722"/>
                  </a:lnTo>
                  <a:lnTo>
                    <a:pt x="6272" y="36269"/>
                  </a:lnTo>
                  <a:lnTo>
                    <a:pt x="13255" y="79252"/>
                  </a:lnTo>
                  <a:lnTo>
                    <a:pt x="18992" y="125126"/>
                  </a:lnTo>
                  <a:lnTo>
                    <a:pt x="25807" y="170593"/>
                  </a:lnTo>
                  <a:lnTo>
                    <a:pt x="30576" y="210226"/>
                  </a:lnTo>
                  <a:lnTo>
                    <a:pt x="38503" y="253808"/>
                  </a:lnTo>
                  <a:lnTo>
                    <a:pt x="41101" y="270348"/>
                  </a:lnTo>
                  <a:lnTo>
                    <a:pt x="40806" y="274759"/>
                  </a:lnTo>
                  <a:lnTo>
                    <a:pt x="39904" y="277699"/>
                  </a:lnTo>
                  <a:lnTo>
                    <a:pt x="38597" y="276837"/>
                  </a:lnTo>
                  <a:lnTo>
                    <a:pt x="26049" y="234226"/>
                  </a:lnTo>
                  <a:lnTo>
                    <a:pt x="14382" y="191738"/>
                  </a:lnTo>
                  <a:lnTo>
                    <a:pt x="8730" y="144498"/>
                  </a:lnTo>
                  <a:lnTo>
                    <a:pt x="3684" y="98123"/>
                  </a:lnTo>
                  <a:lnTo>
                    <a:pt x="2366" y="52230"/>
                  </a:lnTo>
                  <a:lnTo>
                    <a:pt x="7237" y="13251"/>
                  </a:lnTo>
                  <a:lnTo>
                    <a:pt x="12859" y="5154"/>
                  </a:lnTo>
                  <a:lnTo>
                    <a:pt x="23824" y="1085"/>
                  </a:lnTo>
                  <a:lnTo>
                    <a:pt x="30699" y="0"/>
                  </a:lnTo>
                  <a:lnTo>
                    <a:pt x="45865" y="4439"/>
                  </a:lnTo>
                  <a:lnTo>
                    <a:pt x="60601" y="13467"/>
                  </a:lnTo>
                  <a:lnTo>
                    <a:pt x="71854" y="24536"/>
                  </a:lnTo>
                  <a:lnTo>
                    <a:pt x="82752" y="49409"/>
                  </a:lnTo>
                  <a:lnTo>
                    <a:pt x="84286" y="65204"/>
                  </a:lnTo>
                  <a:lnTo>
                    <a:pt x="83707" y="72379"/>
                  </a:lnTo>
                  <a:lnTo>
                    <a:pt x="75539" y="85996"/>
                  </a:lnTo>
                  <a:lnTo>
                    <a:pt x="63206" y="97693"/>
                  </a:lnTo>
                  <a:lnTo>
                    <a:pt x="50669" y="105243"/>
                  </a:lnTo>
                  <a:lnTo>
                    <a:pt x="31711" y="110089"/>
                  </a:lnTo>
                  <a:lnTo>
                    <a:pt x="26080" y="108653"/>
                  </a:lnTo>
                  <a:lnTo>
                    <a:pt x="16060" y="101412"/>
                  </a:lnTo>
                  <a:lnTo>
                    <a:pt x="14234" y="95813"/>
                  </a:lnTo>
                  <a:lnTo>
                    <a:pt x="19050" y="67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873"/>
            <p:cNvSpPr/>
            <p:nvPr>
              <p:custDataLst>
                <p:tags r:id="rId232"/>
              </p:custDataLst>
            </p:nvPr>
          </p:nvSpPr>
          <p:spPr>
            <a:xfrm>
              <a:off x="1663700" y="566556"/>
              <a:ext cx="50801" cy="288604"/>
            </a:xfrm>
            <a:custGeom>
              <a:avLst/>
              <a:gdLst/>
              <a:ahLst/>
              <a:cxnLst/>
              <a:rect l="0" t="0" r="0" b="0"/>
              <a:pathLst>
                <a:path w="50801" h="288604">
                  <a:moveTo>
                    <a:pt x="0" y="17644"/>
                  </a:moveTo>
                  <a:lnTo>
                    <a:pt x="0" y="17644"/>
                  </a:lnTo>
                  <a:lnTo>
                    <a:pt x="0" y="0"/>
                  </a:lnTo>
                  <a:lnTo>
                    <a:pt x="705" y="39219"/>
                  </a:lnTo>
                  <a:lnTo>
                    <a:pt x="5026" y="84230"/>
                  </a:lnTo>
                  <a:lnTo>
                    <a:pt x="6088" y="130829"/>
                  </a:lnTo>
                  <a:lnTo>
                    <a:pt x="6272" y="173084"/>
                  </a:lnTo>
                  <a:lnTo>
                    <a:pt x="6334" y="212743"/>
                  </a:lnTo>
                  <a:lnTo>
                    <a:pt x="8228" y="254966"/>
                  </a:lnTo>
                  <a:lnTo>
                    <a:pt x="13256" y="280108"/>
                  </a:lnTo>
                  <a:lnTo>
                    <a:pt x="15188" y="283637"/>
                  </a:lnTo>
                  <a:lnTo>
                    <a:pt x="17886" y="285989"/>
                  </a:lnTo>
                  <a:lnTo>
                    <a:pt x="24648" y="288603"/>
                  </a:lnTo>
                  <a:lnTo>
                    <a:pt x="29132" y="286478"/>
                  </a:lnTo>
                  <a:lnTo>
                    <a:pt x="50800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74"/>
            <p:cNvSpPr/>
            <p:nvPr>
              <p:custDataLst>
                <p:tags r:id="rId233"/>
              </p:custDataLst>
            </p:nvPr>
          </p:nvSpPr>
          <p:spPr>
            <a:xfrm>
              <a:off x="1640327" y="717550"/>
              <a:ext cx="131324" cy="37218"/>
            </a:xfrm>
            <a:custGeom>
              <a:avLst/>
              <a:gdLst/>
              <a:ahLst/>
              <a:cxnLst/>
              <a:rect l="0" t="0" r="0" b="0"/>
              <a:pathLst>
                <a:path w="131324" h="37218">
                  <a:moveTo>
                    <a:pt x="17023" y="31750"/>
                  </a:moveTo>
                  <a:lnTo>
                    <a:pt x="17023" y="31750"/>
                  </a:lnTo>
                  <a:lnTo>
                    <a:pt x="13652" y="31750"/>
                  </a:lnTo>
                  <a:lnTo>
                    <a:pt x="0" y="37217"/>
                  </a:lnTo>
                  <a:lnTo>
                    <a:pt x="8686" y="31096"/>
                  </a:lnTo>
                  <a:lnTo>
                    <a:pt x="52919" y="19158"/>
                  </a:lnTo>
                  <a:lnTo>
                    <a:pt x="94617" y="8906"/>
                  </a:lnTo>
                  <a:lnTo>
                    <a:pt x="1313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875"/>
            <p:cNvSpPr/>
            <p:nvPr>
              <p:custDataLst>
                <p:tags r:id="rId234"/>
              </p:custDataLst>
            </p:nvPr>
          </p:nvSpPr>
          <p:spPr>
            <a:xfrm>
              <a:off x="1769737" y="730250"/>
              <a:ext cx="82419" cy="110395"/>
            </a:xfrm>
            <a:custGeom>
              <a:avLst/>
              <a:gdLst/>
              <a:ahLst/>
              <a:cxnLst/>
              <a:rect l="0" t="0" r="0" b="0"/>
              <a:pathLst>
                <a:path w="82419" h="110395">
                  <a:moveTo>
                    <a:pt x="40013" y="0"/>
                  </a:moveTo>
                  <a:lnTo>
                    <a:pt x="40013" y="0"/>
                  </a:lnTo>
                  <a:lnTo>
                    <a:pt x="36642" y="3371"/>
                  </a:lnTo>
                  <a:lnTo>
                    <a:pt x="34238" y="3658"/>
                  </a:lnTo>
                  <a:lnTo>
                    <a:pt x="27803" y="2096"/>
                  </a:lnTo>
                  <a:lnTo>
                    <a:pt x="25523" y="2809"/>
                  </a:lnTo>
                  <a:lnTo>
                    <a:pt x="24003" y="4695"/>
                  </a:lnTo>
                  <a:lnTo>
                    <a:pt x="20903" y="10553"/>
                  </a:lnTo>
                  <a:lnTo>
                    <a:pt x="9296" y="27694"/>
                  </a:lnTo>
                  <a:lnTo>
                    <a:pt x="0" y="57995"/>
                  </a:lnTo>
                  <a:lnTo>
                    <a:pt x="249" y="80919"/>
                  </a:lnTo>
                  <a:lnTo>
                    <a:pt x="6818" y="94525"/>
                  </a:lnTo>
                  <a:lnTo>
                    <a:pt x="16087" y="105511"/>
                  </a:lnTo>
                  <a:lnTo>
                    <a:pt x="24911" y="110394"/>
                  </a:lnTo>
                  <a:lnTo>
                    <a:pt x="37299" y="108801"/>
                  </a:lnTo>
                  <a:lnTo>
                    <a:pt x="51507" y="102684"/>
                  </a:lnTo>
                  <a:lnTo>
                    <a:pt x="64877" y="92909"/>
                  </a:lnTo>
                  <a:lnTo>
                    <a:pt x="74112" y="79628"/>
                  </a:lnTo>
                  <a:lnTo>
                    <a:pt x="81396" y="58166"/>
                  </a:lnTo>
                  <a:lnTo>
                    <a:pt x="82418" y="51477"/>
                  </a:lnTo>
                  <a:lnTo>
                    <a:pt x="79791" y="36519"/>
                  </a:lnTo>
                  <a:lnTo>
                    <a:pt x="73920" y="22581"/>
                  </a:lnTo>
                  <a:lnTo>
                    <a:pt x="66607" y="1403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876"/>
            <p:cNvSpPr/>
            <p:nvPr>
              <p:custDataLst>
                <p:tags r:id="rId235"/>
              </p:custDataLst>
            </p:nvPr>
          </p:nvSpPr>
          <p:spPr>
            <a:xfrm>
              <a:off x="1918044" y="539499"/>
              <a:ext cx="50457" cy="288616"/>
            </a:xfrm>
            <a:custGeom>
              <a:avLst/>
              <a:gdLst/>
              <a:ahLst/>
              <a:cxnLst/>
              <a:rect l="0" t="0" r="0" b="0"/>
              <a:pathLst>
                <a:path w="50457" h="288616">
                  <a:moveTo>
                    <a:pt x="18706" y="32001"/>
                  </a:moveTo>
                  <a:lnTo>
                    <a:pt x="18706" y="32001"/>
                  </a:lnTo>
                  <a:lnTo>
                    <a:pt x="12748" y="0"/>
                  </a:lnTo>
                  <a:lnTo>
                    <a:pt x="12617" y="83"/>
                  </a:lnTo>
                  <a:lnTo>
                    <a:pt x="14272" y="22833"/>
                  </a:lnTo>
                  <a:lnTo>
                    <a:pt x="16030" y="39215"/>
                  </a:lnTo>
                  <a:lnTo>
                    <a:pt x="16350" y="86338"/>
                  </a:lnTo>
                  <a:lnTo>
                    <a:pt x="13876" y="131451"/>
                  </a:lnTo>
                  <a:lnTo>
                    <a:pt x="10775" y="171198"/>
                  </a:lnTo>
                  <a:lnTo>
                    <a:pt x="5537" y="209652"/>
                  </a:lnTo>
                  <a:lnTo>
                    <a:pt x="818" y="257201"/>
                  </a:lnTo>
                  <a:lnTo>
                    <a:pt x="0" y="279741"/>
                  </a:lnTo>
                  <a:lnTo>
                    <a:pt x="2002" y="283944"/>
                  </a:lnTo>
                  <a:lnTo>
                    <a:pt x="5453" y="286746"/>
                  </a:lnTo>
                  <a:lnTo>
                    <a:pt x="9871" y="288615"/>
                  </a:lnTo>
                  <a:lnTo>
                    <a:pt x="14227" y="288449"/>
                  </a:lnTo>
                  <a:lnTo>
                    <a:pt x="22830" y="284502"/>
                  </a:lnTo>
                  <a:lnTo>
                    <a:pt x="38978" y="270975"/>
                  </a:lnTo>
                  <a:lnTo>
                    <a:pt x="50456" y="241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877"/>
            <p:cNvSpPr/>
            <p:nvPr>
              <p:custDataLst>
                <p:tags r:id="rId236"/>
              </p:custDataLst>
            </p:nvPr>
          </p:nvSpPr>
          <p:spPr>
            <a:xfrm>
              <a:off x="1874394" y="679450"/>
              <a:ext cx="113157" cy="57151"/>
            </a:xfrm>
            <a:custGeom>
              <a:avLst/>
              <a:gdLst/>
              <a:ahLst/>
              <a:cxnLst/>
              <a:rect l="0" t="0" r="0" b="0"/>
              <a:pathLst>
                <a:path w="113157" h="57151">
                  <a:moveTo>
                    <a:pt x="11556" y="57150"/>
                  </a:moveTo>
                  <a:lnTo>
                    <a:pt x="11556" y="57150"/>
                  </a:lnTo>
                  <a:lnTo>
                    <a:pt x="2718" y="57150"/>
                  </a:lnTo>
                  <a:lnTo>
                    <a:pt x="1430" y="56444"/>
                  </a:lnTo>
                  <a:lnTo>
                    <a:pt x="572" y="55269"/>
                  </a:lnTo>
                  <a:lnTo>
                    <a:pt x="0" y="53779"/>
                  </a:lnTo>
                  <a:lnTo>
                    <a:pt x="5009" y="48361"/>
                  </a:lnTo>
                  <a:lnTo>
                    <a:pt x="33533" y="29312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373"/>
          <p:cNvGrpSpPr/>
          <p:nvPr/>
        </p:nvGrpSpPr>
        <p:grpSpPr>
          <a:xfrm>
            <a:off x="736600" y="421204"/>
            <a:ext cx="3155951" cy="752664"/>
            <a:chOff x="736600" y="421204"/>
            <a:chExt cx="3155951" cy="752664"/>
          </a:xfrm>
        </p:grpSpPr>
        <p:sp>
          <p:nvSpPr>
            <p:cNvPr id="17" name="SMARTInkShape-1878"/>
            <p:cNvSpPr/>
            <p:nvPr>
              <p:custDataLst>
                <p:tags r:id="rId209"/>
              </p:custDataLst>
            </p:nvPr>
          </p:nvSpPr>
          <p:spPr>
            <a:xfrm>
              <a:off x="3860800" y="7175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0"/>
                  </a:moveTo>
                  <a:lnTo>
                    <a:pt x="0" y="0"/>
                  </a:lnTo>
                  <a:lnTo>
                    <a:pt x="317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79"/>
            <p:cNvSpPr/>
            <p:nvPr>
              <p:custDataLst>
                <p:tags r:id="rId210"/>
              </p:custDataLst>
            </p:nvPr>
          </p:nvSpPr>
          <p:spPr>
            <a:xfrm>
              <a:off x="3810000" y="6159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80"/>
            <p:cNvSpPr/>
            <p:nvPr>
              <p:custDataLst>
                <p:tags r:id="rId211"/>
              </p:custDataLst>
            </p:nvPr>
          </p:nvSpPr>
          <p:spPr>
            <a:xfrm>
              <a:off x="736600" y="876300"/>
              <a:ext cx="2863851" cy="297568"/>
            </a:xfrm>
            <a:custGeom>
              <a:avLst/>
              <a:gdLst/>
              <a:ahLst/>
              <a:cxnLst/>
              <a:rect l="0" t="0" r="0" b="0"/>
              <a:pathLst>
                <a:path w="2863851" h="297568">
                  <a:moveTo>
                    <a:pt x="0" y="292100"/>
                  </a:moveTo>
                  <a:lnTo>
                    <a:pt x="0" y="292100"/>
                  </a:lnTo>
                  <a:lnTo>
                    <a:pt x="0" y="295471"/>
                  </a:lnTo>
                  <a:lnTo>
                    <a:pt x="1411" y="296464"/>
                  </a:lnTo>
                  <a:lnTo>
                    <a:pt x="6742" y="297567"/>
                  </a:lnTo>
                  <a:lnTo>
                    <a:pt x="52881" y="287567"/>
                  </a:lnTo>
                  <a:lnTo>
                    <a:pt x="97882" y="279341"/>
                  </a:lnTo>
                  <a:lnTo>
                    <a:pt x="143067" y="274914"/>
                  </a:lnTo>
                  <a:lnTo>
                    <a:pt x="183266" y="271721"/>
                  </a:lnTo>
                  <a:lnTo>
                    <a:pt x="223870" y="266306"/>
                  </a:lnTo>
                  <a:lnTo>
                    <a:pt x="267180" y="260233"/>
                  </a:lnTo>
                  <a:lnTo>
                    <a:pt x="297958" y="256065"/>
                  </a:lnTo>
                  <a:lnTo>
                    <a:pt x="332803" y="251860"/>
                  </a:lnTo>
                  <a:lnTo>
                    <a:pt x="367576" y="245758"/>
                  </a:lnTo>
                  <a:lnTo>
                    <a:pt x="403256" y="238342"/>
                  </a:lnTo>
                  <a:lnTo>
                    <a:pt x="442632" y="230343"/>
                  </a:lnTo>
                  <a:lnTo>
                    <a:pt x="483651" y="223965"/>
                  </a:lnTo>
                  <a:lnTo>
                    <a:pt x="525400" y="218779"/>
                  </a:lnTo>
                  <a:lnTo>
                    <a:pt x="567474" y="214122"/>
                  </a:lnTo>
                  <a:lnTo>
                    <a:pt x="611574" y="207819"/>
                  </a:lnTo>
                  <a:lnTo>
                    <a:pt x="657749" y="200314"/>
                  </a:lnTo>
                  <a:lnTo>
                    <a:pt x="681916" y="196337"/>
                  </a:lnTo>
                  <a:lnTo>
                    <a:pt x="706494" y="192275"/>
                  </a:lnTo>
                  <a:lnTo>
                    <a:pt x="731346" y="188861"/>
                  </a:lnTo>
                  <a:lnTo>
                    <a:pt x="756381" y="185880"/>
                  </a:lnTo>
                  <a:lnTo>
                    <a:pt x="781537" y="183186"/>
                  </a:lnTo>
                  <a:lnTo>
                    <a:pt x="807480" y="180685"/>
                  </a:lnTo>
                  <a:lnTo>
                    <a:pt x="833948" y="178312"/>
                  </a:lnTo>
                  <a:lnTo>
                    <a:pt x="860765" y="176025"/>
                  </a:lnTo>
                  <a:lnTo>
                    <a:pt x="887816" y="173794"/>
                  </a:lnTo>
                  <a:lnTo>
                    <a:pt x="915022" y="171602"/>
                  </a:lnTo>
                  <a:lnTo>
                    <a:pt x="942331" y="169435"/>
                  </a:lnTo>
                  <a:lnTo>
                    <a:pt x="969710" y="167284"/>
                  </a:lnTo>
                  <a:lnTo>
                    <a:pt x="997134" y="165145"/>
                  </a:lnTo>
                  <a:lnTo>
                    <a:pt x="1024589" y="163013"/>
                  </a:lnTo>
                  <a:lnTo>
                    <a:pt x="1052771" y="160887"/>
                  </a:lnTo>
                  <a:lnTo>
                    <a:pt x="1081436" y="158763"/>
                  </a:lnTo>
                  <a:lnTo>
                    <a:pt x="1110424" y="156642"/>
                  </a:lnTo>
                  <a:lnTo>
                    <a:pt x="1139627" y="154523"/>
                  </a:lnTo>
                  <a:lnTo>
                    <a:pt x="1168974" y="152404"/>
                  </a:lnTo>
                  <a:lnTo>
                    <a:pt x="1198416" y="150286"/>
                  </a:lnTo>
                  <a:lnTo>
                    <a:pt x="1228627" y="148168"/>
                  </a:lnTo>
                  <a:lnTo>
                    <a:pt x="1259351" y="146051"/>
                  </a:lnTo>
                  <a:lnTo>
                    <a:pt x="1290418" y="143934"/>
                  </a:lnTo>
                  <a:lnTo>
                    <a:pt x="1321006" y="141817"/>
                  </a:lnTo>
                  <a:lnTo>
                    <a:pt x="1351276" y="139700"/>
                  </a:lnTo>
                  <a:lnTo>
                    <a:pt x="1381334" y="137584"/>
                  </a:lnTo>
                  <a:lnTo>
                    <a:pt x="1411251" y="135467"/>
                  </a:lnTo>
                  <a:lnTo>
                    <a:pt x="1441073" y="133350"/>
                  </a:lnTo>
                  <a:lnTo>
                    <a:pt x="1470832" y="131233"/>
                  </a:lnTo>
                  <a:lnTo>
                    <a:pt x="1500549" y="129117"/>
                  </a:lnTo>
                  <a:lnTo>
                    <a:pt x="1530238" y="127000"/>
                  </a:lnTo>
                  <a:lnTo>
                    <a:pt x="1559909" y="124883"/>
                  </a:lnTo>
                  <a:lnTo>
                    <a:pt x="1589567" y="122767"/>
                  </a:lnTo>
                  <a:lnTo>
                    <a:pt x="1619217" y="120650"/>
                  </a:lnTo>
                  <a:lnTo>
                    <a:pt x="1648861" y="118533"/>
                  </a:lnTo>
                  <a:lnTo>
                    <a:pt x="1679913" y="115711"/>
                  </a:lnTo>
                  <a:lnTo>
                    <a:pt x="1711903" y="112418"/>
                  </a:lnTo>
                  <a:lnTo>
                    <a:pt x="1744519" y="108812"/>
                  </a:lnTo>
                  <a:lnTo>
                    <a:pt x="1776140" y="105703"/>
                  </a:lnTo>
                  <a:lnTo>
                    <a:pt x="1807099" y="102924"/>
                  </a:lnTo>
                  <a:lnTo>
                    <a:pt x="1837616" y="100366"/>
                  </a:lnTo>
                  <a:lnTo>
                    <a:pt x="1867133" y="97955"/>
                  </a:lnTo>
                  <a:lnTo>
                    <a:pt x="1895983" y="95642"/>
                  </a:lnTo>
                  <a:lnTo>
                    <a:pt x="1924389" y="93395"/>
                  </a:lnTo>
                  <a:lnTo>
                    <a:pt x="1953203" y="91191"/>
                  </a:lnTo>
                  <a:lnTo>
                    <a:pt x="1982291" y="89016"/>
                  </a:lnTo>
                  <a:lnTo>
                    <a:pt x="2011561" y="86861"/>
                  </a:lnTo>
                  <a:lnTo>
                    <a:pt x="2040246" y="84718"/>
                  </a:lnTo>
                  <a:lnTo>
                    <a:pt x="2068542" y="82584"/>
                  </a:lnTo>
                  <a:lnTo>
                    <a:pt x="2096578" y="80456"/>
                  </a:lnTo>
                  <a:lnTo>
                    <a:pt x="2124441" y="79037"/>
                  </a:lnTo>
                  <a:lnTo>
                    <a:pt x="2152188" y="78092"/>
                  </a:lnTo>
                  <a:lnTo>
                    <a:pt x="2179859" y="77461"/>
                  </a:lnTo>
                  <a:lnTo>
                    <a:pt x="2206772" y="76335"/>
                  </a:lnTo>
                  <a:lnTo>
                    <a:pt x="2233182" y="74879"/>
                  </a:lnTo>
                  <a:lnTo>
                    <a:pt x="2259254" y="73203"/>
                  </a:lnTo>
                  <a:lnTo>
                    <a:pt x="2285103" y="71380"/>
                  </a:lnTo>
                  <a:lnTo>
                    <a:pt x="2310802" y="69459"/>
                  </a:lnTo>
                  <a:lnTo>
                    <a:pt x="2336401" y="67472"/>
                  </a:lnTo>
                  <a:lnTo>
                    <a:pt x="2383660" y="63384"/>
                  </a:lnTo>
                  <a:lnTo>
                    <a:pt x="2428182" y="59921"/>
                  </a:lnTo>
                  <a:lnTo>
                    <a:pt x="2471488" y="58381"/>
                  </a:lnTo>
                  <a:lnTo>
                    <a:pt x="2514254" y="55816"/>
                  </a:lnTo>
                  <a:lnTo>
                    <a:pt x="2556074" y="53029"/>
                  </a:lnTo>
                  <a:lnTo>
                    <a:pt x="2595827" y="51791"/>
                  </a:lnTo>
                  <a:lnTo>
                    <a:pt x="2630899" y="49359"/>
                  </a:lnTo>
                  <a:lnTo>
                    <a:pt x="2678411" y="45904"/>
                  </a:lnTo>
                  <a:lnTo>
                    <a:pt x="2721886" y="42999"/>
                  </a:lnTo>
                  <a:lnTo>
                    <a:pt x="2767761" y="35697"/>
                  </a:lnTo>
                  <a:lnTo>
                    <a:pt x="2805354" y="29548"/>
                  </a:lnTo>
                  <a:lnTo>
                    <a:pt x="2863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81"/>
            <p:cNvSpPr/>
            <p:nvPr>
              <p:custDataLst>
                <p:tags r:id="rId212"/>
              </p:custDataLst>
            </p:nvPr>
          </p:nvSpPr>
          <p:spPr>
            <a:xfrm>
              <a:off x="3569922" y="596900"/>
              <a:ext cx="86984" cy="338956"/>
            </a:xfrm>
            <a:custGeom>
              <a:avLst/>
              <a:gdLst/>
              <a:ahLst/>
              <a:cxnLst/>
              <a:rect l="0" t="0" r="0" b="0"/>
              <a:pathLst>
                <a:path w="86984" h="338956">
                  <a:moveTo>
                    <a:pt x="17828" y="0"/>
                  </a:moveTo>
                  <a:lnTo>
                    <a:pt x="17828" y="0"/>
                  </a:lnTo>
                  <a:lnTo>
                    <a:pt x="14457" y="0"/>
                  </a:lnTo>
                  <a:lnTo>
                    <a:pt x="10921" y="3763"/>
                  </a:lnTo>
                  <a:lnTo>
                    <a:pt x="2901" y="14306"/>
                  </a:lnTo>
                  <a:lnTo>
                    <a:pt x="0" y="31128"/>
                  </a:lnTo>
                  <a:lnTo>
                    <a:pt x="820" y="68444"/>
                  </a:lnTo>
                  <a:lnTo>
                    <a:pt x="4625" y="81220"/>
                  </a:lnTo>
                  <a:lnTo>
                    <a:pt x="11019" y="91601"/>
                  </a:lnTo>
                  <a:lnTo>
                    <a:pt x="14700" y="94229"/>
                  </a:lnTo>
                  <a:lnTo>
                    <a:pt x="18565" y="95275"/>
                  </a:lnTo>
                  <a:lnTo>
                    <a:pt x="22553" y="95266"/>
                  </a:lnTo>
                  <a:lnTo>
                    <a:pt x="38278" y="88513"/>
                  </a:lnTo>
                  <a:lnTo>
                    <a:pt x="56343" y="77575"/>
                  </a:lnTo>
                  <a:lnTo>
                    <a:pt x="65049" y="67639"/>
                  </a:lnTo>
                  <a:lnTo>
                    <a:pt x="79759" y="47384"/>
                  </a:lnTo>
                  <a:lnTo>
                    <a:pt x="82398" y="44995"/>
                  </a:lnTo>
                  <a:lnTo>
                    <a:pt x="84158" y="44108"/>
                  </a:lnTo>
                  <a:lnTo>
                    <a:pt x="85332" y="44222"/>
                  </a:lnTo>
                  <a:lnTo>
                    <a:pt x="86114" y="45709"/>
                  </a:lnTo>
                  <a:lnTo>
                    <a:pt x="86983" y="51124"/>
                  </a:lnTo>
                  <a:lnTo>
                    <a:pt x="80678" y="95920"/>
                  </a:lnTo>
                  <a:lnTo>
                    <a:pt x="72733" y="141087"/>
                  </a:lnTo>
                  <a:lnTo>
                    <a:pt x="64369" y="182046"/>
                  </a:lnTo>
                  <a:lnTo>
                    <a:pt x="57804" y="225676"/>
                  </a:lnTo>
                  <a:lnTo>
                    <a:pt x="52928" y="268631"/>
                  </a:lnTo>
                  <a:lnTo>
                    <a:pt x="40101" y="315059"/>
                  </a:lnTo>
                  <a:lnTo>
                    <a:pt x="32195" y="329586"/>
                  </a:lnTo>
                  <a:lnTo>
                    <a:pt x="23978" y="336982"/>
                  </a:lnTo>
                  <a:lnTo>
                    <a:pt x="19812" y="338955"/>
                  </a:lnTo>
                  <a:lnTo>
                    <a:pt x="15623" y="338153"/>
                  </a:lnTo>
                  <a:lnTo>
                    <a:pt x="7205" y="331618"/>
                  </a:lnTo>
                  <a:lnTo>
                    <a:pt x="2524" y="321658"/>
                  </a:lnTo>
                  <a:lnTo>
                    <a:pt x="1148" y="309470"/>
                  </a:lnTo>
                  <a:lnTo>
                    <a:pt x="512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82"/>
            <p:cNvSpPr/>
            <p:nvPr>
              <p:custDataLst>
                <p:tags r:id="rId213"/>
              </p:custDataLst>
            </p:nvPr>
          </p:nvSpPr>
          <p:spPr>
            <a:xfrm>
              <a:off x="3459554" y="622300"/>
              <a:ext cx="64697" cy="12701"/>
            </a:xfrm>
            <a:custGeom>
              <a:avLst/>
              <a:gdLst/>
              <a:ahLst/>
              <a:cxnLst/>
              <a:rect l="0" t="0" r="0" b="0"/>
              <a:pathLst>
                <a:path w="64697" h="12701">
                  <a:moveTo>
                    <a:pt x="26596" y="12700"/>
                  </a:moveTo>
                  <a:lnTo>
                    <a:pt x="26596" y="12700"/>
                  </a:lnTo>
                  <a:lnTo>
                    <a:pt x="2210" y="12700"/>
                  </a:lnTo>
                  <a:lnTo>
                    <a:pt x="460" y="11994"/>
                  </a:lnTo>
                  <a:lnTo>
                    <a:pt x="0" y="10819"/>
                  </a:lnTo>
                  <a:lnTo>
                    <a:pt x="399" y="9329"/>
                  </a:lnTo>
                  <a:lnTo>
                    <a:pt x="6486" y="7674"/>
                  </a:lnTo>
                  <a:lnTo>
                    <a:pt x="646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83"/>
            <p:cNvSpPr/>
            <p:nvPr>
              <p:custDataLst>
                <p:tags r:id="rId214"/>
              </p:custDataLst>
            </p:nvPr>
          </p:nvSpPr>
          <p:spPr>
            <a:xfrm>
              <a:off x="3487527" y="421204"/>
              <a:ext cx="36724" cy="333879"/>
            </a:xfrm>
            <a:custGeom>
              <a:avLst/>
              <a:gdLst/>
              <a:ahLst/>
              <a:cxnLst/>
              <a:rect l="0" t="0" r="0" b="0"/>
              <a:pathLst>
                <a:path w="36724" h="333879">
                  <a:moveTo>
                    <a:pt x="30373" y="23296"/>
                  </a:moveTo>
                  <a:lnTo>
                    <a:pt x="30373" y="23296"/>
                  </a:lnTo>
                  <a:lnTo>
                    <a:pt x="30373" y="14458"/>
                  </a:lnTo>
                  <a:lnTo>
                    <a:pt x="35840" y="0"/>
                  </a:lnTo>
                  <a:lnTo>
                    <a:pt x="33090" y="5261"/>
                  </a:lnTo>
                  <a:lnTo>
                    <a:pt x="30204" y="49393"/>
                  </a:lnTo>
                  <a:lnTo>
                    <a:pt x="26168" y="89041"/>
                  </a:lnTo>
                  <a:lnTo>
                    <a:pt x="24447" y="130357"/>
                  </a:lnTo>
                  <a:lnTo>
                    <a:pt x="20386" y="172845"/>
                  </a:lnTo>
                  <a:lnTo>
                    <a:pt x="12126" y="217420"/>
                  </a:lnTo>
                  <a:lnTo>
                    <a:pt x="6386" y="260295"/>
                  </a:lnTo>
                  <a:lnTo>
                    <a:pt x="133" y="307713"/>
                  </a:lnTo>
                  <a:lnTo>
                    <a:pt x="0" y="323270"/>
                  </a:lnTo>
                  <a:lnTo>
                    <a:pt x="2292" y="332536"/>
                  </a:lnTo>
                  <a:lnTo>
                    <a:pt x="4597" y="333878"/>
                  </a:lnTo>
                  <a:lnTo>
                    <a:pt x="7545" y="333362"/>
                  </a:lnTo>
                  <a:lnTo>
                    <a:pt x="10920" y="331607"/>
                  </a:lnTo>
                  <a:lnTo>
                    <a:pt x="36723" y="302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84"/>
            <p:cNvSpPr/>
            <p:nvPr>
              <p:custDataLst>
                <p:tags r:id="rId215"/>
              </p:custDataLst>
            </p:nvPr>
          </p:nvSpPr>
          <p:spPr>
            <a:xfrm>
              <a:off x="3408866" y="514350"/>
              <a:ext cx="13785" cy="44451"/>
            </a:xfrm>
            <a:custGeom>
              <a:avLst/>
              <a:gdLst/>
              <a:ahLst/>
              <a:cxnLst/>
              <a:rect l="0" t="0" r="0" b="0"/>
              <a:pathLst>
                <a:path w="13785" h="44451">
                  <a:moveTo>
                    <a:pt x="13784" y="44450"/>
                  </a:moveTo>
                  <a:lnTo>
                    <a:pt x="13784" y="44450"/>
                  </a:lnTo>
                  <a:lnTo>
                    <a:pt x="13078" y="29947"/>
                  </a:lnTo>
                  <a:lnTo>
                    <a:pt x="10413" y="21306"/>
                  </a:lnTo>
                  <a:lnTo>
                    <a:pt x="4995" y="14643"/>
                  </a:lnTo>
                  <a:lnTo>
                    <a:pt x="1575" y="11879"/>
                  </a:lnTo>
                  <a:lnTo>
                    <a:pt x="0" y="9330"/>
                  </a:lnTo>
                  <a:lnTo>
                    <a:pt x="1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85"/>
            <p:cNvSpPr/>
            <p:nvPr>
              <p:custDataLst>
                <p:tags r:id="rId216"/>
              </p:custDataLst>
            </p:nvPr>
          </p:nvSpPr>
          <p:spPr>
            <a:xfrm>
              <a:off x="3397250" y="628650"/>
              <a:ext cx="5057" cy="88901"/>
            </a:xfrm>
            <a:custGeom>
              <a:avLst/>
              <a:gdLst/>
              <a:ahLst/>
              <a:cxnLst/>
              <a:rect l="0" t="0" r="0" b="0"/>
              <a:pathLst>
                <a:path w="5057" h="88901">
                  <a:moveTo>
                    <a:pt x="0" y="0"/>
                  </a:moveTo>
                  <a:lnTo>
                    <a:pt x="0" y="0"/>
                  </a:lnTo>
                  <a:lnTo>
                    <a:pt x="3371" y="41442"/>
                  </a:lnTo>
                  <a:lnTo>
                    <a:pt x="5056" y="68550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86"/>
            <p:cNvSpPr/>
            <p:nvPr>
              <p:custDataLst>
                <p:tags r:id="rId217"/>
              </p:custDataLst>
            </p:nvPr>
          </p:nvSpPr>
          <p:spPr>
            <a:xfrm>
              <a:off x="3333750" y="447192"/>
              <a:ext cx="12701" cy="295759"/>
            </a:xfrm>
            <a:custGeom>
              <a:avLst/>
              <a:gdLst/>
              <a:ahLst/>
              <a:cxnLst/>
              <a:rect l="0" t="0" r="0" b="0"/>
              <a:pathLst>
                <a:path w="12701" h="295759">
                  <a:moveTo>
                    <a:pt x="12700" y="3658"/>
                  </a:moveTo>
                  <a:lnTo>
                    <a:pt x="12700" y="3658"/>
                  </a:lnTo>
                  <a:lnTo>
                    <a:pt x="12700" y="287"/>
                  </a:lnTo>
                  <a:lnTo>
                    <a:pt x="11994" y="0"/>
                  </a:lnTo>
                  <a:lnTo>
                    <a:pt x="9329" y="1562"/>
                  </a:lnTo>
                  <a:lnTo>
                    <a:pt x="6742" y="44827"/>
                  </a:lnTo>
                  <a:lnTo>
                    <a:pt x="6466" y="80767"/>
                  </a:lnTo>
                  <a:lnTo>
                    <a:pt x="6384" y="121990"/>
                  </a:lnTo>
                  <a:lnTo>
                    <a:pt x="6360" y="160545"/>
                  </a:lnTo>
                  <a:lnTo>
                    <a:pt x="6352" y="206020"/>
                  </a:lnTo>
                  <a:lnTo>
                    <a:pt x="2980" y="248081"/>
                  </a:lnTo>
                  <a:lnTo>
                    <a:pt x="0" y="295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87"/>
            <p:cNvSpPr/>
            <p:nvPr>
              <p:custDataLst>
                <p:tags r:id="rId218"/>
              </p:custDataLst>
            </p:nvPr>
          </p:nvSpPr>
          <p:spPr>
            <a:xfrm>
              <a:off x="3202038" y="639356"/>
              <a:ext cx="80913" cy="104671"/>
            </a:xfrm>
            <a:custGeom>
              <a:avLst/>
              <a:gdLst/>
              <a:ahLst/>
              <a:cxnLst/>
              <a:rect l="0" t="0" r="0" b="0"/>
              <a:pathLst>
                <a:path w="80913" h="104671">
                  <a:moveTo>
                    <a:pt x="49162" y="59144"/>
                  </a:moveTo>
                  <a:lnTo>
                    <a:pt x="49162" y="59144"/>
                  </a:lnTo>
                  <a:lnTo>
                    <a:pt x="52533" y="55773"/>
                  </a:lnTo>
                  <a:lnTo>
                    <a:pt x="54188" y="50355"/>
                  </a:lnTo>
                  <a:lnTo>
                    <a:pt x="57001" y="39371"/>
                  </a:lnTo>
                  <a:lnTo>
                    <a:pt x="60422" y="27180"/>
                  </a:lnTo>
                  <a:lnTo>
                    <a:pt x="60516" y="18832"/>
                  </a:lnTo>
                  <a:lnTo>
                    <a:pt x="56603" y="6905"/>
                  </a:lnTo>
                  <a:lnTo>
                    <a:pt x="52939" y="1119"/>
                  </a:lnTo>
                  <a:lnTo>
                    <a:pt x="49564" y="0"/>
                  </a:lnTo>
                  <a:lnTo>
                    <a:pt x="40168" y="637"/>
                  </a:lnTo>
                  <a:lnTo>
                    <a:pt x="30818" y="5154"/>
                  </a:lnTo>
                  <a:lnTo>
                    <a:pt x="26349" y="8334"/>
                  </a:lnTo>
                  <a:lnTo>
                    <a:pt x="13318" y="29665"/>
                  </a:lnTo>
                  <a:lnTo>
                    <a:pt x="2048" y="71430"/>
                  </a:lnTo>
                  <a:lnTo>
                    <a:pt x="0" y="87888"/>
                  </a:lnTo>
                  <a:lnTo>
                    <a:pt x="865" y="93829"/>
                  </a:lnTo>
                  <a:lnTo>
                    <a:pt x="5589" y="102311"/>
                  </a:lnTo>
                  <a:lnTo>
                    <a:pt x="8825" y="104150"/>
                  </a:lnTo>
                  <a:lnTo>
                    <a:pt x="12393" y="104670"/>
                  </a:lnTo>
                  <a:lnTo>
                    <a:pt x="16183" y="104311"/>
                  </a:lnTo>
                  <a:lnTo>
                    <a:pt x="24157" y="100150"/>
                  </a:lnTo>
                  <a:lnTo>
                    <a:pt x="28259" y="97065"/>
                  </a:lnTo>
                  <a:lnTo>
                    <a:pt x="44275" y="68176"/>
                  </a:lnTo>
                  <a:lnTo>
                    <a:pt x="57264" y="37468"/>
                  </a:lnTo>
                  <a:lnTo>
                    <a:pt x="58797" y="35521"/>
                  </a:lnTo>
                  <a:lnTo>
                    <a:pt x="59818" y="35634"/>
                  </a:lnTo>
                  <a:lnTo>
                    <a:pt x="60499" y="37121"/>
                  </a:lnTo>
                  <a:lnTo>
                    <a:pt x="65197" y="75338"/>
                  </a:lnTo>
                  <a:lnTo>
                    <a:pt x="80912" y="972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88"/>
            <p:cNvSpPr/>
            <p:nvPr>
              <p:custDataLst>
                <p:tags r:id="rId219"/>
              </p:custDataLst>
            </p:nvPr>
          </p:nvSpPr>
          <p:spPr>
            <a:xfrm>
              <a:off x="3009979" y="621856"/>
              <a:ext cx="145972" cy="143373"/>
            </a:xfrm>
            <a:custGeom>
              <a:avLst/>
              <a:gdLst/>
              <a:ahLst/>
              <a:cxnLst/>
              <a:rect l="0" t="0" r="0" b="0"/>
              <a:pathLst>
                <a:path w="145972" h="143373">
                  <a:moveTo>
                    <a:pt x="12621" y="32194"/>
                  </a:moveTo>
                  <a:lnTo>
                    <a:pt x="12621" y="32194"/>
                  </a:lnTo>
                  <a:lnTo>
                    <a:pt x="9250" y="35565"/>
                  </a:lnTo>
                  <a:lnTo>
                    <a:pt x="7595" y="40983"/>
                  </a:lnTo>
                  <a:lnTo>
                    <a:pt x="4506" y="81736"/>
                  </a:lnTo>
                  <a:lnTo>
                    <a:pt x="525" y="124900"/>
                  </a:lnTo>
                  <a:lnTo>
                    <a:pt x="0" y="143372"/>
                  </a:lnTo>
                  <a:lnTo>
                    <a:pt x="642" y="133621"/>
                  </a:lnTo>
                  <a:lnTo>
                    <a:pt x="12132" y="90044"/>
                  </a:lnTo>
                  <a:lnTo>
                    <a:pt x="25112" y="47609"/>
                  </a:lnTo>
                  <a:lnTo>
                    <a:pt x="34740" y="27216"/>
                  </a:lnTo>
                  <a:lnTo>
                    <a:pt x="35833" y="26053"/>
                  </a:lnTo>
                  <a:lnTo>
                    <a:pt x="36562" y="25984"/>
                  </a:lnTo>
                  <a:lnTo>
                    <a:pt x="46731" y="52371"/>
                  </a:lnTo>
                  <a:lnTo>
                    <a:pt x="55838" y="98281"/>
                  </a:lnTo>
                  <a:lnTo>
                    <a:pt x="56827" y="110786"/>
                  </a:lnTo>
                  <a:lnTo>
                    <a:pt x="56909" y="110695"/>
                  </a:lnTo>
                  <a:lnTo>
                    <a:pt x="65900" y="67708"/>
                  </a:lnTo>
                  <a:lnTo>
                    <a:pt x="79145" y="26901"/>
                  </a:lnTo>
                  <a:lnTo>
                    <a:pt x="91207" y="8205"/>
                  </a:lnTo>
                  <a:lnTo>
                    <a:pt x="99524" y="836"/>
                  </a:lnTo>
                  <a:lnTo>
                    <a:pt x="104423" y="0"/>
                  </a:lnTo>
                  <a:lnTo>
                    <a:pt x="115510" y="2834"/>
                  </a:lnTo>
                  <a:lnTo>
                    <a:pt x="123731" y="10678"/>
                  </a:lnTo>
                  <a:lnTo>
                    <a:pt x="138129" y="39703"/>
                  </a:lnTo>
                  <a:lnTo>
                    <a:pt x="144939" y="79105"/>
                  </a:lnTo>
                  <a:lnTo>
                    <a:pt x="145971" y="1147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89"/>
            <p:cNvSpPr/>
            <p:nvPr>
              <p:custDataLst>
                <p:tags r:id="rId220"/>
              </p:custDataLst>
            </p:nvPr>
          </p:nvSpPr>
          <p:spPr>
            <a:xfrm>
              <a:off x="2857578" y="635000"/>
              <a:ext cx="101523" cy="137623"/>
            </a:xfrm>
            <a:custGeom>
              <a:avLst/>
              <a:gdLst/>
              <a:ahLst/>
              <a:cxnLst/>
              <a:rect l="0" t="0" r="0" b="0"/>
              <a:pathLst>
                <a:path w="101523" h="137623">
                  <a:moveTo>
                    <a:pt x="6272" y="25400"/>
                  </a:moveTo>
                  <a:lnTo>
                    <a:pt x="6272" y="25400"/>
                  </a:lnTo>
                  <a:lnTo>
                    <a:pt x="805" y="25400"/>
                  </a:lnTo>
                  <a:lnTo>
                    <a:pt x="510" y="26106"/>
                  </a:lnTo>
                  <a:lnTo>
                    <a:pt x="0" y="30867"/>
                  </a:lnTo>
                  <a:lnTo>
                    <a:pt x="35245" y="75886"/>
                  </a:lnTo>
                  <a:lnTo>
                    <a:pt x="45039" y="98528"/>
                  </a:lnTo>
                  <a:lnTo>
                    <a:pt x="46315" y="112935"/>
                  </a:lnTo>
                  <a:lnTo>
                    <a:pt x="44530" y="124982"/>
                  </a:lnTo>
                  <a:lnTo>
                    <a:pt x="41385" y="132688"/>
                  </a:lnTo>
                  <a:lnTo>
                    <a:pt x="38853" y="135026"/>
                  </a:lnTo>
                  <a:lnTo>
                    <a:pt x="32276" y="137622"/>
                  </a:lnTo>
                  <a:lnTo>
                    <a:pt x="29253" y="134787"/>
                  </a:lnTo>
                  <a:lnTo>
                    <a:pt x="24011" y="122230"/>
                  </a:lnTo>
                  <a:lnTo>
                    <a:pt x="20465" y="98697"/>
                  </a:lnTo>
                  <a:lnTo>
                    <a:pt x="31102" y="53902"/>
                  </a:lnTo>
                  <a:lnTo>
                    <a:pt x="37063" y="39479"/>
                  </a:lnTo>
                  <a:lnTo>
                    <a:pt x="46768" y="26013"/>
                  </a:lnTo>
                  <a:lnTo>
                    <a:pt x="101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890"/>
            <p:cNvSpPr/>
            <p:nvPr>
              <p:custDataLst>
                <p:tags r:id="rId221"/>
              </p:custDataLst>
            </p:nvPr>
          </p:nvSpPr>
          <p:spPr>
            <a:xfrm>
              <a:off x="2741256" y="660400"/>
              <a:ext cx="51128" cy="111851"/>
            </a:xfrm>
            <a:custGeom>
              <a:avLst/>
              <a:gdLst/>
              <a:ahLst/>
              <a:cxnLst/>
              <a:rect l="0" t="0" r="0" b="0"/>
              <a:pathLst>
                <a:path w="51128" h="111851">
                  <a:moveTo>
                    <a:pt x="46394" y="38100"/>
                  </a:moveTo>
                  <a:lnTo>
                    <a:pt x="46394" y="38100"/>
                  </a:lnTo>
                  <a:lnTo>
                    <a:pt x="43023" y="34729"/>
                  </a:lnTo>
                  <a:lnTo>
                    <a:pt x="41368" y="29311"/>
                  </a:lnTo>
                  <a:lnTo>
                    <a:pt x="38555" y="18327"/>
                  </a:lnTo>
                  <a:lnTo>
                    <a:pt x="33253" y="8017"/>
                  </a:lnTo>
                  <a:lnTo>
                    <a:pt x="29264" y="3563"/>
                  </a:lnTo>
                  <a:lnTo>
                    <a:pt x="25140" y="1584"/>
                  </a:lnTo>
                  <a:lnTo>
                    <a:pt x="22347" y="3172"/>
                  </a:lnTo>
                  <a:lnTo>
                    <a:pt x="15481" y="10582"/>
                  </a:lnTo>
                  <a:lnTo>
                    <a:pt x="2333" y="52472"/>
                  </a:lnTo>
                  <a:lnTo>
                    <a:pt x="0" y="72004"/>
                  </a:lnTo>
                  <a:lnTo>
                    <a:pt x="3667" y="90093"/>
                  </a:lnTo>
                  <a:lnTo>
                    <a:pt x="10000" y="101895"/>
                  </a:lnTo>
                  <a:lnTo>
                    <a:pt x="13665" y="106030"/>
                  </a:lnTo>
                  <a:lnTo>
                    <a:pt x="21500" y="110624"/>
                  </a:lnTo>
                  <a:lnTo>
                    <a:pt x="25564" y="111850"/>
                  </a:lnTo>
                  <a:lnTo>
                    <a:pt x="33844" y="111329"/>
                  </a:lnTo>
                  <a:lnTo>
                    <a:pt x="38027" y="110203"/>
                  </a:lnTo>
                  <a:lnTo>
                    <a:pt x="41522" y="107335"/>
                  </a:lnTo>
                  <a:lnTo>
                    <a:pt x="47286" y="98505"/>
                  </a:lnTo>
                  <a:lnTo>
                    <a:pt x="51127" y="74891"/>
                  </a:lnTo>
                  <a:lnTo>
                    <a:pt x="45624" y="28712"/>
                  </a:lnTo>
                  <a:lnTo>
                    <a:pt x="336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891"/>
            <p:cNvSpPr/>
            <p:nvPr>
              <p:custDataLst>
                <p:tags r:id="rId222"/>
              </p:custDataLst>
            </p:nvPr>
          </p:nvSpPr>
          <p:spPr>
            <a:xfrm>
              <a:off x="2552700" y="552450"/>
              <a:ext cx="139398" cy="262710"/>
            </a:xfrm>
            <a:custGeom>
              <a:avLst/>
              <a:gdLst/>
              <a:ahLst/>
              <a:cxnLst/>
              <a:rect l="0" t="0" r="0" b="0"/>
              <a:pathLst>
                <a:path w="139398" h="262710">
                  <a:moveTo>
                    <a:pt x="0" y="82550"/>
                  </a:moveTo>
                  <a:lnTo>
                    <a:pt x="0" y="82550"/>
                  </a:lnTo>
                  <a:lnTo>
                    <a:pt x="0" y="77083"/>
                  </a:lnTo>
                  <a:lnTo>
                    <a:pt x="5069" y="87925"/>
                  </a:lnTo>
                  <a:lnTo>
                    <a:pt x="14927" y="133866"/>
                  </a:lnTo>
                  <a:lnTo>
                    <a:pt x="17828" y="171603"/>
                  </a:lnTo>
                  <a:lnTo>
                    <a:pt x="23173" y="217211"/>
                  </a:lnTo>
                  <a:lnTo>
                    <a:pt x="23078" y="254546"/>
                  </a:lnTo>
                  <a:lnTo>
                    <a:pt x="20841" y="262709"/>
                  </a:lnTo>
                  <a:lnTo>
                    <a:pt x="20244" y="261923"/>
                  </a:lnTo>
                  <a:lnTo>
                    <a:pt x="18501" y="218851"/>
                  </a:lnTo>
                  <a:lnTo>
                    <a:pt x="14027" y="173422"/>
                  </a:lnTo>
                  <a:lnTo>
                    <a:pt x="8938" y="127741"/>
                  </a:lnTo>
                  <a:lnTo>
                    <a:pt x="4980" y="85911"/>
                  </a:lnTo>
                  <a:lnTo>
                    <a:pt x="3357" y="55559"/>
                  </a:lnTo>
                  <a:lnTo>
                    <a:pt x="4355" y="47622"/>
                  </a:lnTo>
                  <a:lnTo>
                    <a:pt x="6431" y="43037"/>
                  </a:lnTo>
                  <a:lnTo>
                    <a:pt x="9226" y="40686"/>
                  </a:lnTo>
                  <a:lnTo>
                    <a:pt x="12501" y="39824"/>
                  </a:lnTo>
                  <a:lnTo>
                    <a:pt x="16095" y="41366"/>
                  </a:lnTo>
                  <a:lnTo>
                    <a:pt x="23851" y="48724"/>
                  </a:lnTo>
                  <a:lnTo>
                    <a:pt x="49057" y="90267"/>
                  </a:lnTo>
                  <a:lnTo>
                    <a:pt x="65179" y="126699"/>
                  </a:lnTo>
                  <a:lnTo>
                    <a:pt x="89232" y="169091"/>
                  </a:lnTo>
                  <a:lnTo>
                    <a:pt x="115693" y="209531"/>
                  </a:lnTo>
                  <a:lnTo>
                    <a:pt x="118756" y="210948"/>
                  </a:lnTo>
                  <a:lnTo>
                    <a:pt x="125923" y="210642"/>
                  </a:lnTo>
                  <a:lnTo>
                    <a:pt x="129104" y="206045"/>
                  </a:lnTo>
                  <a:lnTo>
                    <a:pt x="136247" y="178643"/>
                  </a:lnTo>
                  <a:lnTo>
                    <a:pt x="138677" y="139558"/>
                  </a:lnTo>
                  <a:lnTo>
                    <a:pt x="139397" y="99520"/>
                  </a:lnTo>
                  <a:lnTo>
                    <a:pt x="137758" y="61835"/>
                  </a:lnTo>
                  <a:lnTo>
                    <a:pt x="130850" y="20838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374"/>
          <p:cNvGrpSpPr/>
          <p:nvPr/>
        </p:nvGrpSpPr>
        <p:grpSpPr>
          <a:xfrm>
            <a:off x="2007229" y="1127230"/>
            <a:ext cx="615209" cy="320831"/>
            <a:chOff x="2007229" y="1127230"/>
            <a:chExt cx="615209" cy="320831"/>
          </a:xfrm>
        </p:grpSpPr>
        <p:sp>
          <p:nvSpPr>
            <p:cNvPr id="32" name="SMARTInkShape-1892"/>
            <p:cNvSpPr/>
            <p:nvPr>
              <p:custDataLst>
                <p:tags r:id="rId204"/>
              </p:custDataLst>
            </p:nvPr>
          </p:nvSpPr>
          <p:spPr>
            <a:xfrm>
              <a:off x="2559050" y="1127230"/>
              <a:ext cx="63388" cy="301521"/>
            </a:xfrm>
            <a:custGeom>
              <a:avLst/>
              <a:gdLst/>
              <a:ahLst/>
              <a:cxnLst/>
              <a:rect l="0" t="0" r="0" b="0"/>
              <a:pathLst>
                <a:path w="63388" h="301521">
                  <a:moveTo>
                    <a:pt x="0" y="9420"/>
                  </a:moveTo>
                  <a:lnTo>
                    <a:pt x="0" y="9420"/>
                  </a:lnTo>
                  <a:lnTo>
                    <a:pt x="0" y="582"/>
                  </a:lnTo>
                  <a:lnTo>
                    <a:pt x="706" y="0"/>
                  </a:lnTo>
                  <a:lnTo>
                    <a:pt x="1881" y="318"/>
                  </a:lnTo>
                  <a:lnTo>
                    <a:pt x="3371" y="1235"/>
                  </a:lnTo>
                  <a:lnTo>
                    <a:pt x="16628" y="24169"/>
                  </a:lnTo>
                  <a:lnTo>
                    <a:pt x="35505" y="64858"/>
                  </a:lnTo>
                  <a:lnTo>
                    <a:pt x="45171" y="103065"/>
                  </a:lnTo>
                  <a:lnTo>
                    <a:pt x="52503" y="142295"/>
                  </a:lnTo>
                  <a:lnTo>
                    <a:pt x="60596" y="184748"/>
                  </a:lnTo>
                  <a:lnTo>
                    <a:pt x="62640" y="220119"/>
                  </a:lnTo>
                  <a:lnTo>
                    <a:pt x="63330" y="262471"/>
                  </a:lnTo>
                  <a:lnTo>
                    <a:pt x="63387" y="269137"/>
                  </a:lnTo>
                  <a:lnTo>
                    <a:pt x="57805" y="284070"/>
                  </a:lnTo>
                  <a:lnTo>
                    <a:pt x="53354" y="292004"/>
                  </a:lnTo>
                  <a:lnTo>
                    <a:pt x="48269" y="296587"/>
                  </a:lnTo>
                  <a:lnTo>
                    <a:pt x="25400" y="301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93"/>
            <p:cNvSpPr/>
            <p:nvPr>
              <p:custDataLst>
                <p:tags r:id="rId205"/>
              </p:custDataLst>
            </p:nvPr>
          </p:nvSpPr>
          <p:spPr>
            <a:xfrm>
              <a:off x="2362592" y="1168400"/>
              <a:ext cx="145172" cy="204969"/>
            </a:xfrm>
            <a:custGeom>
              <a:avLst/>
              <a:gdLst/>
              <a:ahLst/>
              <a:cxnLst/>
              <a:rect l="0" t="0" r="0" b="0"/>
              <a:pathLst>
                <a:path w="145172" h="204969">
                  <a:moveTo>
                    <a:pt x="5958" y="69850"/>
                  </a:moveTo>
                  <a:lnTo>
                    <a:pt x="5958" y="69850"/>
                  </a:lnTo>
                  <a:lnTo>
                    <a:pt x="5958" y="64383"/>
                  </a:lnTo>
                  <a:lnTo>
                    <a:pt x="2587" y="67133"/>
                  </a:lnTo>
                  <a:lnTo>
                    <a:pt x="0" y="93359"/>
                  </a:lnTo>
                  <a:lnTo>
                    <a:pt x="4024" y="139399"/>
                  </a:lnTo>
                  <a:lnTo>
                    <a:pt x="5576" y="178786"/>
                  </a:lnTo>
                  <a:lnTo>
                    <a:pt x="6494" y="195877"/>
                  </a:lnTo>
                  <a:lnTo>
                    <a:pt x="9253" y="203473"/>
                  </a:lnTo>
                  <a:lnTo>
                    <a:pt x="10272" y="204793"/>
                  </a:lnTo>
                  <a:lnTo>
                    <a:pt x="10950" y="204968"/>
                  </a:lnTo>
                  <a:lnTo>
                    <a:pt x="11403" y="204378"/>
                  </a:lnTo>
                  <a:lnTo>
                    <a:pt x="12189" y="161910"/>
                  </a:lnTo>
                  <a:lnTo>
                    <a:pt x="12273" y="126055"/>
                  </a:lnTo>
                  <a:lnTo>
                    <a:pt x="14179" y="86739"/>
                  </a:lnTo>
                  <a:lnTo>
                    <a:pt x="22432" y="39880"/>
                  </a:lnTo>
                  <a:lnTo>
                    <a:pt x="23863" y="29248"/>
                  </a:lnTo>
                  <a:lnTo>
                    <a:pt x="24950" y="27260"/>
                  </a:lnTo>
                  <a:lnTo>
                    <a:pt x="26380" y="27346"/>
                  </a:lnTo>
                  <a:lnTo>
                    <a:pt x="33646" y="36089"/>
                  </a:lnTo>
                  <a:lnTo>
                    <a:pt x="44736" y="57730"/>
                  </a:lnTo>
                  <a:lnTo>
                    <a:pt x="60950" y="102826"/>
                  </a:lnTo>
                  <a:lnTo>
                    <a:pt x="74337" y="144907"/>
                  </a:lnTo>
                  <a:lnTo>
                    <a:pt x="87355" y="171224"/>
                  </a:lnTo>
                  <a:lnTo>
                    <a:pt x="102809" y="190325"/>
                  </a:lnTo>
                  <a:lnTo>
                    <a:pt x="108505" y="193950"/>
                  </a:lnTo>
                  <a:lnTo>
                    <a:pt x="111717" y="192094"/>
                  </a:lnTo>
                  <a:lnTo>
                    <a:pt x="122980" y="175293"/>
                  </a:lnTo>
                  <a:lnTo>
                    <a:pt x="135664" y="144013"/>
                  </a:lnTo>
                  <a:lnTo>
                    <a:pt x="143192" y="98117"/>
                  </a:lnTo>
                  <a:lnTo>
                    <a:pt x="145171" y="50870"/>
                  </a:lnTo>
                  <a:lnTo>
                    <a:pt x="144031" y="34603"/>
                  </a:lnTo>
                  <a:lnTo>
                    <a:pt x="133682" y="10677"/>
                  </a:lnTo>
                  <a:lnTo>
                    <a:pt x="126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894"/>
            <p:cNvSpPr/>
            <p:nvPr>
              <p:custDataLst>
                <p:tags r:id="rId206"/>
              </p:custDataLst>
            </p:nvPr>
          </p:nvSpPr>
          <p:spPr>
            <a:xfrm>
              <a:off x="2180742" y="1301750"/>
              <a:ext cx="79859" cy="31751"/>
            </a:xfrm>
            <a:custGeom>
              <a:avLst/>
              <a:gdLst/>
              <a:ahLst/>
              <a:cxnLst/>
              <a:rect l="0" t="0" r="0" b="0"/>
              <a:pathLst>
                <a:path w="79859" h="31751">
                  <a:moveTo>
                    <a:pt x="3658" y="31750"/>
                  </a:moveTo>
                  <a:lnTo>
                    <a:pt x="3658" y="31750"/>
                  </a:lnTo>
                  <a:lnTo>
                    <a:pt x="0" y="31750"/>
                  </a:lnTo>
                  <a:lnTo>
                    <a:pt x="6408" y="31750"/>
                  </a:lnTo>
                  <a:lnTo>
                    <a:pt x="48052" y="14452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895"/>
            <p:cNvSpPr/>
            <p:nvPr>
              <p:custDataLst>
                <p:tags r:id="rId207"/>
              </p:custDataLst>
            </p:nvPr>
          </p:nvSpPr>
          <p:spPr>
            <a:xfrm>
              <a:off x="2171725" y="1191478"/>
              <a:ext cx="95226" cy="214978"/>
            </a:xfrm>
            <a:custGeom>
              <a:avLst/>
              <a:gdLst/>
              <a:ahLst/>
              <a:cxnLst/>
              <a:rect l="0" t="0" r="0" b="0"/>
              <a:pathLst>
                <a:path w="95226" h="214978">
                  <a:moveTo>
                    <a:pt x="12675" y="59472"/>
                  </a:moveTo>
                  <a:lnTo>
                    <a:pt x="12675" y="59472"/>
                  </a:lnTo>
                  <a:lnTo>
                    <a:pt x="12675" y="55814"/>
                  </a:lnTo>
                  <a:lnTo>
                    <a:pt x="11969" y="100221"/>
                  </a:lnTo>
                  <a:lnTo>
                    <a:pt x="7649" y="140037"/>
                  </a:lnTo>
                  <a:lnTo>
                    <a:pt x="3215" y="182238"/>
                  </a:lnTo>
                  <a:lnTo>
                    <a:pt x="165" y="214977"/>
                  </a:lnTo>
                  <a:lnTo>
                    <a:pt x="0" y="192194"/>
                  </a:lnTo>
                  <a:lnTo>
                    <a:pt x="5755" y="152063"/>
                  </a:lnTo>
                  <a:lnTo>
                    <a:pt x="16999" y="106359"/>
                  </a:lnTo>
                  <a:lnTo>
                    <a:pt x="28058" y="67453"/>
                  </a:lnTo>
                  <a:lnTo>
                    <a:pt x="39650" y="21198"/>
                  </a:lnTo>
                  <a:lnTo>
                    <a:pt x="48577" y="955"/>
                  </a:lnTo>
                  <a:lnTo>
                    <a:pt x="50016" y="0"/>
                  </a:lnTo>
                  <a:lnTo>
                    <a:pt x="51680" y="68"/>
                  </a:lnTo>
                  <a:lnTo>
                    <a:pt x="53495" y="819"/>
                  </a:lnTo>
                  <a:lnTo>
                    <a:pt x="54705" y="2731"/>
                  </a:lnTo>
                  <a:lnTo>
                    <a:pt x="63891" y="42427"/>
                  </a:lnTo>
                  <a:lnTo>
                    <a:pt x="72024" y="88247"/>
                  </a:lnTo>
                  <a:lnTo>
                    <a:pt x="78316" y="127343"/>
                  </a:lnTo>
                  <a:lnTo>
                    <a:pt x="86057" y="172545"/>
                  </a:lnTo>
                  <a:lnTo>
                    <a:pt x="88746" y="189950"/>
                  </a:lnTo>
                  <a:lnTo>
                    <a:pt x="90200" y="191613"/>
                  </a:lnTo>
                  <a:lnTo>
                    <a:pt x="91875" y="192016"/>
                  </a:lnTo>
                  <a:lnTo>
                    <a:pt x="92992" y="191579"/>
                  </a:lnTo>
                  <a:lnTo>
                    <a:pt x="95225" y="18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96"/>
            <p:cNvSpPr/>
            <p:nvPr>
              <p:custDataLst>
                <p:tags r:id="rId208"/>
              </p:custDataLst>
            </p:nvPr>
          </p:nvSpPr>
          <p:spPr>
            <a:xfrm>
              <a:off x="2007229" y="1168500"/>
              <a:ext cx="75572" cy="279561"/>
            </a:xfrm>
            <a:custGeom>
              <a:avLst/>
              <a:gdLst/>
              <a:ahLst/>
              <a:cxnLst/>
              <a:rect l="0" t="0" r="0" b="0"/>
              <a:pathLst>
                <a:path w="75572" h="279561">
                  <a:moveTo>
                    <a:pt x="69221" y="12600"/>
                  </a:moveTo>
                  <a:lnTo>
                    <a:pt x="69221" y="12600"/>
                  </a:lnTo>
                  <a:lnTo>
                    <a:pt x="65850" y="9229"/>
                  </a:lnTo>
                  <a:lnTo>
                    <a:pt x="64195" y="5693"/>
                  </a:lnTo>
                  <a:lnTo>
                    <a:pt x="63132" y="1044"/>
                  </a:lnTo>
                  <a:lnTo>
                    <a:pt x="62340" y="663"/>
                  </a:lnTo>
                  <a:lnTo>
                    <a:pt x="54056" y="0"/>
                  </a:lnTo>
                  <a:lnTo>
                    <a:pt x="48134" y="5589"/>
                  </a:lnTo>
                  <a:lnTo>
                    <a:pt x="41505" y="15834"/>
                  </a:lnTo>
                  <a:lnTo>
                    <a:pt x="27737" y="51051"/>
                  </a:lnTo>
                  <a:lnTo>
                    <a:pt x="14831" y="88904"/>
                  </a:lnTo>
                  <a:lnTo>
                    <a:pt x="6539" y="126931"/>
                  </a:lnTo>
                  <a:lnTo>
                    <a:pt x="1495" y="166891"/>
                  </a:lnTo>
                  <a:lnTo>
                    <a:pt x="0" y="206247"/>
                  </a:lnTo>
                  <a:lnTo>
                    <a:pt x="1062" y="227782"/>
                  </a:lnTo>
                  <a:lnTo>
                    <a:pt x="13241" y="258854"/>
                  </a:lnTo>
                  <a:lnTo>
                    <a:pt x="17084" y="265669"/>
                  </a:lnTo>
                  <a:lnTo>
                    <a:pt x="28880" y="275123"/>
                  </a:lnTo>
                  <a:lnTo>
                    <a:pt x="35977" y="278632"/>
                  </a:lnTo>
                  <a:lnTo>
                    <a:pt x="42825" y="279560"/>
                  </a:lnTo>
                  <a:lnTo>
                    <a:pt x="75571" y="26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375"/>
          <p:cNvGrpSpPr/>
          <p:nvPr/>
        </p:nvGrpSpPr>
        <p:grpSpPr>
          <a:xfrm>
            <a:off x="4255895" y="426557"/>
            <a:ext cx="157356" cy="434897"/>
            <a:chOff x="4255895" y="426557"/>
            <a:chExt cx="157356" cy="434897"/>
          </a:xfrm>
        </p:grpSpPr>
        <p:sp>
          <p:nvSpPr>
            <p:cNvPr id="38" name="SMARTInkShape-1897"/>
            <p:cNvSpPr/>
            <p:nvPr>
              <p:custDataLst>
                <p:tags r:id="rId202"/>
              </p:custDataLst>
            </p:nvPr>
          </p:nvSpPr>
          <p:spPr>
            <a:xfrm>
              <a:off x="4261235" y="426557"/>
              <a:ext cx="120266" cy="110054"/>
            </a:xfrm>
            <a:custGeom>
              <a:avLst/>
              <a:gdLst/>
              <a:ahLst/>
              <a:cxnLst/>
              <a:rect l="0" t="0" r="0" b="0"/>
              <a:pathLst>
                <a:path w="120266" h="110054">
                  <a:moveTo>
                    <a:pt x="25015" y="36993"/>
                  </a:moveTo>
                  <a:lnTo>
                    <a:pt x="25015" y="36993"/>
                  </a:lnTo>
                  <a:lnTo>
                    <a:pt x="25015" y="27159"/>
                  </a:lnTo>
                  <a:lnTo>
                    <a:pt x="25015" y="28624"/>
                  </a:lnTo>
                  <a:lnTo>
                    <a:pt x="8422" y="69485"/>
                  </a:lnTo>
                  <a:lnTo>
                    <a:pt x="0" y="110053"/>
                  </a:lnTo>
                  <a:lnTo>
                    <a:pt x="397" y="93706"/>
                  </a:lnTo>
                  <a:lnTo>
                    <a:pt x="17329" y="48195"/>
                  </a:lnTo>
                  <a:lnTo>
                    <a:pt x="32609" y="15742"/>
                  </a:lnTo>
                  <a:lnTo>
                    <a:pt x="44853" y="6146"/>
                  </a:lnTo>
                  <a:lnTo>
                    <a:pt x="53056" y="1612"/>
                  </a:lnTo>
                  <a:lnTo>
                    <a:pt x="59937" y="0"/>
                  </a:lnTo>
                  <a:lnTo>
                    <a:pt x="65935" y="337"/>
                  </a:lnTo>
                  <a:lnTo>
                    <a:pt x="71345" y="1972"/>
                  </a:lnTo>
                  <a:lnTo>
                    <a:pt x="83001" y="16960"/>
                  </a:lnTo>
                  <a:lnTo>
                    <a:pt x="104359" y="56711"/>
                  </a:lnTo>
                  <a:lnTo>
                    <a:pt x="120265" y="10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898"/>
            <p:cNvSpPr/>
            <p:nvPr>
              <p:custDataLst>
                <p:tags r:id="rId203"/>
              </p:custDataLst>
            </p:nvPr>
          </p:nvSpPr>
          <p:spPr>
            <a:xfrm>
              <a:off x="4255895" y="617511"/>
              <a:ext cx="157356" cy="243943"/>
            </a:xfrm>
            <a:custGeom>
              <a:avLst/>
              <a:gdLst/>
              <a:ahLst/>
              <a:cxnLst/>
              <a:rect l="0" t="0" r="0" b="0"/>
              <a:pathLst>
                <a:path w="157356" h="243943">
                  <a:moveTo>
                    <a:pt x="87505" y="30189"/>
                  </a:moveTo>
                  <a:lnTo>
                    <a:pt x="87505" y="30189"/>
                  </a:lnTo>
                  <a:lnTo>
                    <a:pt x="78666" y="12512"/>
                  </a:lnTo>
                  <a:lnTo>
                    <a:pt x="70877" y="6340"/>
                  </a:lnTo>
                  <a:lnTo>
                    <a:pt x="61064" y="1951"/>
                  </a:lnTo>
                  <a:lnTo>
                    <a:pt x="52000" y="0"/>
                  </a:lnTo>
                  <a:lnTo>
                    <a:pt x="47607" y="1596"/>
                  </a:lnTo>
                  <a:lnTo>
                    <a:pt x="38963" y="9014"/>
                  </a:lnTo>
                  <a:lnTo>
                    <a:pt x="34181" y="15604"/>
                  </a:lnTo>
                  <a:lnTo>
                    <a:pt x="17062" y="57536"/>
                  </a:lnTo>
                  <a:lnTo>
                    <a:pt x="7555" y="101129"/>
                  </a:lnTo>
                  <a:lnTo>
                    <a:pt x="2097" y="140863"/>
                  </a:lnTo>
                  <a:lnTo>
                    <a:pt x="0" y="186655"/>
                  </a:lnTo>
                  <a:lnTo>
                    <a:pt x="6544" y="230590"/>
                  </a:lnTo>
                  <a:lnTo>
                    <a:pt x="14833" y="241787"/>
                  </a:lnTo>
                  <a:lnTo>
                    <a:pt x="20007" y="243927"/>
                  </a:lnTo>
                  <a:lnTo>
                    <a:pt x="25573" y="243942"/>
                  </a:lnTo>
                  <a:lnTo>
                    <a:pt x="43519" y="237221"/>
                  </a:lnTo>
                  <a:lnTo>
                    <a:pt x="55962" y="228742"/>
                  </a:lnTo>
                  <a:lnTo>
                    <a:pt x="88803" y="188476"/>
                  </a:lnTo>
                  <a:lnTo>
                    <a:pt x="101374" y="163480"/>
                  </a:lnTo>
                  <a:lnTo>
                    <a:pt x="112299" y="117823"/>
                  </a:lnTo>
                  <a:lnTo>
                    <a:pt x="117633" y="73584"/>
                  </a:lnTo>
                  <a:lnTo>
                    <a:pt x="112502" y="45555"/>
                  </a:lnTo>
                  <a:lnTo>
                    <a:pt x="103554" y="25259"/>
                  </a:lnTo>
                  <a:lnTo>
                    <a:pt x="92521" y="12005"/>
                  </a:lnTo>
                  <a:lnTo>
                    <a:pt x="86616" y="7483"/>
                  </a:lnTo>
                  <a:lnTo>
                    <a:pt x="80562" y="5174"/>
                  </a:lnTo>
                  <a:lnTo>
                    <a:pt x="68192" y="4490"/>
                  </a:lnTo>
                  <a:lnTo>
                    <a:pt x="53756" y="12182"/>
                  </a:lnTo>
                  <a:lnTo>
                    <a:pt x="39344" y="25714"/>
                  </a:lnTo>
                  <a:lnTo>
                    <a:pt x="24003" y="53165"/>
                  </a:lnTo>
                  <a:lnTo>
                    <a:pt x="16086" y="82231"/>
                  </a:lnTo>
                  <a:lnTo>
                    <a:pt x="16488" y="97769"/>
                  </a:lnTo>
                  <a:lnTo>
                    <a:pt x="20899" y="109848"/>
                  </a:lnTo>
                  <a:lnTo>
                    <a:pt x="24051" y="115045"/>
                  </a:lnTo>
                  <a:lnTo>
                    <a:pt x="30386" y="118510"/>
                  </a:lnTo>
                  <a:lnTo>
                    <a:pt x="69088" y="124070"/>
                  </a:lnTo>
                  <a:lnTo>
                    <a:pt x="88492" y="123420"/>
                  </a:lnTo>
                  <a:lnTo>
                    <a:pt x="128270" y="107682"/>
                  </a:lnTo>
                  <a:lnTo>
                    <a:pt x="157355" y="87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376"/>
          <p:cNvGrpSpPr/>
          <p:nvPr/>
        </p:nvGrpSpPr>
        <p:grpSpPr>
          <a:xfrm>
            <a:off x="4832350" y="702834"/>
            <a:ext cx="177801" cy="186167"/>
            <a:chOff x="4832350" y="702834"/>
            <a:chExt cx="177801" cy="186167"/>
          </a:xfrm>
        </p:grpSpPr>
        <p:sp>
          <p:nvSpPr>
            <p:cNvPr id="41" name="SMARTInkShape-1899"/>
            <p:cNvSpPr/>
            <p:nvPr>
              <p:custDataLst>
                <p:tags r:id="rId199"/>
              </p:custDataLst>
            </p:nvPr>
          </p:nvSpPr>
          <p:spPr>
            <a:xfrm>
              <a:off x="4972498" y="731394"/>
              <a:ext cx="37653" cy="157607"/>
            </a:xfrm>
            <a:custGeom>
              <a:avLst/>
              <a:gdLst/>
              <a:ahLst/>
              <a:cxnLst/>
              <a:rect l="0" t="0" r="0" b="0"/>
              <a:pathLst>
                <a:path w="37653" h="157607">
                  <a:moveTo>
                    <a:pt x="37652" y="11556"/>
                  </a:moveTo>
                  <a:lnTo>
                    <a:pt x="37652" y="11556"/>
                  </a:lnTo>
                  <a:lnTo>
                    <a:pt x="26820" y="1430"/>
                  </a:lnTo>
                  <a:lnTo>
                    <a:pt x="22725" y="0"/>
                  </a:lnTo>
                  <a:lnTo>
                    <a:pt x="16671" y="1246"/>
                  </a:lnTo>
                  <a:lnTo>
                    <a:pt x="13081" y="2566"/>
                  </a:lnTo>
                  <a:lnTo>
                    <a:pt x="7211" y="7796"/>
                  </a:lnTo>
                  <a:lnTo>
                    <a:pt x="2956" y="14118"/>
                  </a:lnTo>
                  <a:lnTo>
                    <a:pt x="1065" y="19280"/>
                  </a:lnTo>
                  <a:lnTo>
                    <a:pt x="0" y="29524"/>
                  </a:lnTo>
                  <a:lnTo>
                    <a:pt x="3056" y="44867"/>
                  </a:lnTo>
                  <a:lnTo>
                    <a:pt x="22328" y="86450"/>
                  </a:lnTo>
                  <a:lnTo>
                    <a:pt x="34079" y="125741"/>
                  </a:lnTo>
                  <a:lnTo>
                    <a:pt x="31733" y="143461"/>
                  </a:lnTo>
                  <a:lnTo>
                    <a:pt x="28436" y="150849"/>
                  </a:lnTo>
                  <a:lnTo>
                    <a:pt x="25158" y="153101"/>
                  </a:lnTo>
                  <a:lnTo>
                    <a:pt x="5902" y="1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00"/>
            <p:cNvSpPr/>
            <p:nvPr>
              <p:custDataLst>
                <p:tags r:id="rId200"/>
              </p:custDataLst>
            </p:nvPr>
          </p:nvSpPr>
          <p:spPr>
            <a:xfrm>
              <a:off x="4870450" y="702834"/>
              <a:ext cx="19051" cy="21067"/>
            </a:xfrm>
            <a:custGeom>
              <a:avLst/>
              <a:gdLst/>
              <a:ahLst/>
              <a:cxnLst/>
              <a:rect l="0" t="0" r="0" b="0"/>
              <a:pathLst>
                <a:path w="19051" h="21067">
                  <a:moveTo>
                    <a:pt x="0" y="21066"/>
                  </a:moveTo>
                  <a:lnTo>
                    <a:pt x="0" y="21066"/>
                  </a:lnTo>
                  <a:lnTo>
                    <a:pt x="0" y="14324"/>
                  </a:lnTo>
                  <a:lnTo>
                    <a:pt x="1882" y="9132"/>
                  </a:lnTo>
                  <a:lnTo>
                    <a:pt x="3371" y="6760"/>
                  </a:lnTo>
                  <a:lnTo>
                    <a:pt x="3658" y="4473"/>
                  </a:lnTo>
                  <a:lnTo>
                    <a:pt x="2096" y="51"/>
                  </a:lnTo>
                  <a:lnTo>
                    <a:pt x="2808" y="0"/>
                  </a:lnTo>
                  <a:lnTo>
                    <a:pt x="19050" y="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01"/>
            <p:cNvSpPr/>
            <p:nvPr>
              <p:custDataLst>
                <p:tags r:id="rId201"/>
              </p:custDataLst>
            </p:nvPr>
          </p:nvSpPr>
          <p:spPr>
            <a:xfrm>
              <a:off x="4832350" y="768350"/>
              <a:ext cx="31751" cy="88901"/>
            </a:xfrm>
            <a:custGeom>
              <a:avLst/>
              <a:gdLst/>
              <a:ahLst/>
              <a:cxnLst/>
              <a:rect l="0" t="0" r="0" b="0"/>
              <a:pathLst>
                <a:path w="31751" h="88901">
                  <a:moveTo>
                    <a:pt x="0" y="0"/>
                  </a:moveTo>
                  <a:lnTo>
                    <a:pt x="0" y="0"/>
                  </a:lnTo>
                  <a:lnTo>
                    <a:pt x="14305" y="8838"/>
                  </a:lnTo>
                  <a:lnTo>
                    <a:pt x="21015" y="21669"/>
                  </a:lnTo>
                  <a:lnTo>
                    <a:pt x="317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377"/>
          <p:cNvGrpSpPr/>
          <p:nvPr/>
        </p:nvGrpSpPr>
        <p:grpSpPr>
          <a:xfrm>
            <a:off x="5448300" y="622300"/>
            <a:ext cx="410365" cy="304801"/>
            <a:chOff x="5448300" y="622300"/>
            <a:chExt cx="410365" cy="304801"/>
          </a:xfrm>
        </p:grpSpPr>
        <p:sp>
          <p:nvSpPr>
            <p:cNvPr id="45" name="SMARTInkShape-1902"/>
            <p:cNvSpPr/>
            <p:nvPr>
              <p:custDataLst>
                <p:tags r:id="rId196"/>
              </p:custDataLst>
            </p:nvPr>
          </p:nvSpPr>
          <p:spPr>
            <a:xfrm>
              <a:off x="5667179" y="622300"/>
              <a:ext cx="191486" cy="278532"/>
            </a:xfrm>
            <a:custGeom>
              <a:avLst/>
              <a:gdLst/>
              <a:ahLst/>
              <a:cxnLst/>
              <a:rect l="0" t="0" r="0" b="0"/>
              <a:pathLst>
                <a:path w="191486" h="278532">
                  <a:moveTo>
                    <a:pt x="3371" y="139700"/>
                  </a:moveTo>
                  <a:lnTo>
                    <a:pt x="3371" y="139700"/>
                  </a:lnTo>
                  <a:lnTo>
                    <a:pt x="0" y="149813"/>
                  </a:lnTo>
                  <a:lnTo>
                    <a:pt x="226" y="160422"/>
                  </a:lnTo>
                  <a:lnTo>
                    <a:pt x="3095" y="202641"/>
                  </a:lnTo>
                  <a:lnTo>
                    <a:pt x="3334" y="249562"/>
                  </a:lnTo>
                  <a:lnTo>
                    <a:pt x="3366" y="266307"/>
                  </a:lnTo>
                  <a:lnTo>
                    <a:pt x="6741" y="219925"/>
                  </a:lnTo>
                  <a:lnTo>
                    <a:pt x="8838" y="175621"/>
                  </a:lnTo>
                  <a:lnTo>
                    <a:pt x="12831" y="134586"/>
                  </a:lnTo>
                  <a:lnTo>
                    <a:pt x="15644" y="88854"/>
                  </a:lnTo>
                  <a:lnTo>
                    <a:pt x="15987" y="65137"/>
                  </a:lnTo>
                  <a:lnTo>
                    <a:pt x="17426" y="63886"/>
                  </a:lnTo>
                  <a:lnTo>
                    <a:pt x="19796" y="64463"/>
                  </a:lnTo>
                  <a:lnTo>
                    <a:pt x="22788" y="66259"/>
                  </a:lnTo>
                  <a:lnTo>
                    <a:pt x="37111" y="89012"/>
                  </a:lnTo>
                  <a:lnTo>
                    <a:pt x="51480" y="134626"/>
                  </a:lnTo>
                  <a:lnTo>
                    <a:pt x="65294" y="178758"/>
                  </a:lnTo>
                  <a:lnTo>
                    <a:pt x="77952" y="226035"/>
                  </a:lnTo>
                  <a:lnTo>
                    <a:pt x="92787" y="266272"/>
                  </a:lnTo>
                  <a:lnTo>
                    <a:pt x="96848" y="272764"/>
                  </a:lnTo>
                  <a:lnTo>
                    <a:pt x="100967" y="276387"/>
                  </a:lnTo>
                  <a:lnTo>
                    <a:pt x="105124" y="278097"/>
                  </a:lnTo>
                  <a:lnTo>
                    <a:pt x="109306" y="278531"/>
                  </a:lnTo>
                  <a:lnTo>
                    <a:pt x="114212" y="275293"/>
                  </a:lnTo>
                  <a:lnTo>
                    <a:pt x="143451" y="235132"/>
                  </a:lnTo>
                  <a:lnTo>
                    <a:pt x="162234" y="198001"/>
                  </a:lnTo>
                  <a:lnTo>
                    <a:pt x="177833" y="152349"/>
                  </a:lnTo>
                  <a:lnTo>
                    <a:pt x="186313" y="105222"/>
                  </a:lnTo>
                  <a:lnTo>
                    <a:pt x="191318" y="69042"/>
                  </a:lnTo>
                  <a:lnTo>
                    <a:pt x="191485" y="26416"/>
                  </a:lnTo>
                  <a:lnTo>
                    <a:pt x="1875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03"/>
            <p:cNvSpPr/>
            <p:nvPr>
              <p:custDataLst>
                <p:tags r:id="rId197"/>
              </p:custDataLst>
            </p:nvPr>
          </p:nvSpPr>
          <p:spPr>
            <a:xfrm>
              <a:off x="5465334" y="806450"/>
              <a:ext cx="103617" cy="29059"/>
            </a:xfrm>
            <a:custGeom>
              <a:avLst/>
              <a:gdLst/>
              <a:ahLst/>
              <a:cxnLst/>
              <a:rect l="0" t="0" r="0" b="0"/>
              <a:pathLst>
                <a:path w="103617" h="29059">
                  <a:moveTo>
                    <a:pt x="21066" y="25400"/>
                  </a:moveTo>
                  <a:lnTo>
                    <a:pt x="21066" y="25400"/>
                  </a:lnTo>
                  <a:lnTo>
                    <a:pt x="6760" y="25400"/>
                  </a:lnTo>
                  <a:lnTo>
                    <a:pt x="2243" y="27281"/>
                  </a:lnTo>
                  <a:lnTo>
                    <a:pt x="51" y="28771"/>
                  </a:lnTo>
                  <a:lnTo>
                    <a:pt x="0" y="29058"/>
                  </a:lnTo>
                  <a:lnTo>
                    <a:pt x="7377" y="26797"/>
                  </a:lnTo>
                  <a:lnTo>
                    <a:pt x="32238" y="21913"/>
                  </a:lnTo>
                  <a:lnTo>
                    <a:pt x="103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04"/>
            <p:cNvSpPr/>
            <p:nvPr>
              <p:custDataLst>
                <p:tags r:id="rId198"/>
              </p:custDataLst>
            </p:nvPr>
          </p:nvSpPr>
          <p:spPr>
            <a:xfrm>
              <a:off x="5448300" y="652656"/>
              <a:ext cx="139701" cy="274445"/>
            </a:xfrm>
            <a:custGeom>
              <a:avLst/>
              <a:gdLst/>
              <a:ahLst/>
              <a:cxnLst/>
              <a:rect l="0" t="0" r="0" b="0"/>
              <a:pathLst>
                <a:path w="139701" h="274445">
                  <a:moveTo>
                    <a:pt x="0" y="261744"/>
                  </a:moveTo>
                  <a:lnTo>
                    <a:pt x="0" y="261744"/>
                  </a:lnTo>
                  <a:lnTo>
                    <a:pt x="3371" y="237325"/>
                  </a:lnTo>
                  <a:lnTo>
                    <a:pt x="14747" y="194053"/>
                  </a:lnTo>
                  <a:lnTo>
                    <a:pt x="26114" y="146579"/>
                  </a:lnTo>
                  <a:lnTo>
                    <a:pt x="39487" y="108696"/>
                  </a:lnTo>
                  <a:lnTo>
                    <a:pt x="53406" y="66897"/>
                  </a:lnTo>
                  <a:lnTo>
                    <a:pt x="72951" y="20134"/>
                  </a:lnTo>
                  <a:lnTo>
                    <a:pt x="78989" y="6195"/>
                  </a:lnTo>
                  <a:lnTo>
                    <a:pt x="84025" y="0"/>
                  </a:lnTo>
                  <a:lnTo>
                    <a:pt x="86355" y="465"/>
                  </a:lnTo>
                  <a:lnTo>
                    <a:pt x="90826" y="6625"/>
                  </a:lnTo>
                  <a:lnTo>
                    <a:pt x="103456" y="51411"/>
                  </a:lnTo>
                  <a:lnTo>
                    <a:pt x="115529" y="96097"/>
                  </a:lnTo>
                  <a:lnTo>
                    <a:pt x="119133" y="136855"/>
                  </a:lnTo>
                  <a:lnTo>
                    <a:pt x="123572" y="181309"/>
                  </a:lnTo>
                  <a:lnTo>
                    <a:pt x="127734" y="221710"/>
                  </a:lnTo>
                  <a:lnTo>
                    <a:pt x="139700" y="274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378"/>
          <p:cNvGrpSpPr/>
          <p:nvPr/>
        </p:nvGrpSpPr>
        <p:grpSpPr>
          <a:xfrm>
            <a:off x="6559550" y="580293"/>
            <a:ext cx="158751" cy="359508"/>
            <a:chOff x="6559550" y="580293"/>
            <a:chExt cx="158751" cy="359508"/>
          </a:xfrm>
        </p:grpSpPr>
        <p:sp>
          <p:nvSpPr>
            <p:cNvPr id="49" name="SMARTInkShape-1905"/>
            <p:cNvSpPr/>
            <p:nvPr>
              <p:custDataLst>
                <p:tags r:id="rId192"/>
              </p:custDataLst>
            </p:nvPr>
          </p:nvSpPr>
          <p:spPr>
            <a:xfrm>
              <a:off x="6610350" y="7874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3370" y="15941"/>
                  </a:lnTo>
                  <a:lnTo>
                    <a:pt x="8788" y="14140"/>
                  </a:lnTo>
                  <a:lnTo>
                    <a:pt x="49542" y="780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906"/>
            <p:cNvSpPr/>
            <p:nvPr>
              <p:custDataLst>
                <p:tags r:id="rId193"/>
              </p:custDataLst>
            </p:nvPr>
          </p:nvSpPr>
          <p:spPr>
            <a:xfrm>
              <a:off x="6642100" y="580293"/>
              <a:ext cx="63501" cy="359508"/>
            </a:xfrm>
            <a:custGeom>
              <a:avLst/>
              <a:gdLst/>
              <a:ahLst/>
              <a:cxnLst/>
              <a:rect l="0" t="0" r="0" b="0"/>
              <a:pathLst>
                <a:path w="63501" h="359508">
                  <a:moveTo>
                    <a:pt x="63500" y="35657"/>
                  </a:moveTo>
                  <a:lnTo>
                    <a:pt x="63500" y="35657"/>
                  </a:lnTo>
                  <a:lnTo>
                    <a:pt x="62794" y="25518"/>
                  </a:lnTo>
                  <a:lnTo>
                    <a:pt x="54661" y="5803"/>
                  </a:lnTo>
                  <a:lnTo>
                    <a:pt x="51963" y="3055"/>
                  </a:lnTo>
                  <a:lnTo>
                    <a:pt x="45202" y="0"/>
                  </a:lnTo>
                  <a:lnTo>
                    <a:pt x="41424" y="1303"/>
                  </a:lnTo>
                  <a:lnTo>
                    <a:pt x="29364" y="13248"/>
                  </a:lnTo>
                  <a:lnTo>
                    <a:pt x="21047" y="24286"/>
                  </a:lnTo>
                  <a:lnTo>
                    <a:pt x="11802" y="59256"/>
                  </a:lnTo>
                  <a:lnTo>
                    <a:pt x="4594" y="98623"/>
                  </a:lnTo>
                  <a:lnTo>
                    <a:pt x="1361" y="137099"/>
                  </a:lnTo>
                  <a:lnTo>
                    <a:pt x="4633" y="180003"/>
                  </a:lnTo>
                  <a:lnTo>
                    <a:pt x="6010" y="226317"/>
                  </a:lnTo>
                  <a:lnTo>
                    <a:pt x="8202" y="270682"/>
                  </a:lnTo>
                  <a:lnTo>
                    <a:pt x="11402" y="314805"/>
                  </a:lnTo>
                  <a:lnTo>
                    <a:pt x="0" y="359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907"/>
            <p:cNvSpPr/>
            <p:nvPr>
              <p:custDataLst>
                <p:tags r:id="rId194"/>
              </p:custDataLst>
            </p:nvPr>
          </p:nvSpPr>
          <p:spPr>
            <a:xfrm>
              <a:off x="6560693" y="660400"/>
              <a:ext cx="11558" cy="38101"/>
            </a:xfrm>
            <a:custGeom>
              <a:avLst/>
              <a:gdLst/>
              <a:ahLst/>
              <a:cxnLst/>
              <a:rect l="0" t="0" r="0" b="0"/>
              <a:pathLst>
                <a:path w="11558" h="38101">
                  <a:moveTo>
                    <a:pt x="11557" y="38100"/>
                  </a:moveTo>
                  <a:lnTo>
                    <a:pt x="11557" y="38100"/>
                  </a:lnTo>
                  <a:lnTo>
                    <a:pt x="10851" y="27961"/>
                  </a:lnTo>
                  <a:lnTo>
                    <a:pt x="6488" y="17143"/>
                  </a:lnTo>
                  <a:lnTo>
                    <a:pt x="0" y="7911"/>
                  </a:lnTo>
                  <a:lnTo>
                    <a:pt x="325" y="6685"/>
                  </a:lnTo>
                  <a:lnTo>
                    <a:pt x="5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08"/>
            <p:cNvSpPr/>
            <p:nvPr>
              <p:custDataLst>
                <p:tags r:id="rId195"/>
              </p:custDataLst>
            </p:nvPr>
          </p:nvSpPr>
          <p:spPr>
            <a:xfrm>
              <a:off x="6559550" y="768350"/>
              <a:ext cx="16071" cy="95251"/>
            </a:xfrm>
            <a:custGeom>
              <a:avLst/>
              <a:gdLst/>
              <a:ahLst/>
              <a:cxnLst/>
              <a:rect l="0" t="0" r="0" b="0"/>
              <a:pathLst>
                <a:path w="16071" h="95251">
                  <a:moveTo>
                    <a:pt x="12700" y="0"/>
                  </a:moveTo>
                  <a:lnTo>
                    <a:pt x="12700" y="0"/>
                  </a:lnTo>
                  <a:lnTo>
                    <a:pt x="16070" y="6742"/>
                  </a:lnTo>
                  <a:lnTo>
                    <a:pt x="14946" y="10845"/>
                  </a:lnTo>
                  <a:lnTo>
                    <a:pt x="5369" y="28848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79"/>
          <p:cNvGrpSpPr/>
          <p:nvPr/>
        </p:nvGrpSpPr>
        <p:grpSpPr>
          <a:xfrm>
            <a:off x="7298610" y="521222"/>
            <a:ext cx="162641" cy="437150"/>
            <a:chOff x="7298610" y="521222"/>
            <a:chExt cx="162641" cy="437150"/>
          </a:xfrm>
        </p:grpSpPr>
        <p:sp>
          <p:nvSpPr>
            <p:cNvPr id="54" name="SMARTInkShape-1909"/>
            <p:cNvSpPr/>
            <p:nvPr>
              <p:custDataLst>
                <p:tags r:id="rId190"/>
              </p:custDataLst>
            </p:nvPr>
          </p:nvSpPr>
          <p:spPr>
            <a:xfrm>
              <a:off x="7298610" y="729600"/>
              <a:ext cx="149941" cy="228772"/>
            </a:xfrm>
            <a:custGeom>
              <a:avLst/>
              <a:gdLst/>
              <a:ahLst/>
              <a:cxnLst/>
              <a:rect l="0" t="0" r="0" b="0"/>
              <a:pathLst>
                <a:path w="149941" h="228772">
                  <a:moveTo>
                    <a:pt x="105490" y="19700"/>
                  </a:moveTo>
                  <a:lnTo>
                    <a:pt x="105490" y="19700"/>
                  </a:lnTo>
                  <a:lnTo>
                    <a:pt x="108860" y="16329"/>
                  </a:lnTo>
                  <a:lnTo>
                    <a:pt x="110516" y="12792"/>
                  </a:lnTo>
                  <a:lnTo>
                    <a:pt x="110957" y="10862"/>
                  </a:lnTo>
                  <a:lnTo>
                    <a:pt x="110546" y="9574"/>
                  </a:lnTo>
                  <a:lnTo>
                    <a:pt x="109566" y="8716"/>
                  </a:lnTo>
                  <a:lnTo>
                    <a:pt x="106295" y="7339"/>
                  </a:lnTo>
                  <a:lnTo>
                    <a:pt x="102357" y="3729"/>
                  </a:lnTo>
                  <a:lnTo>
                    <a:pt x="89980" y="1562"/>
                  </a:lnTo>
                  <a:lnTo>
                    <a:pt x="76278" y="4291"/>
                  </a:lnTo>
                  <a:lnTo>
                    <a:pt x="50279" y="26038"/>
                  </a:lnTo>
                  <a:lnTo>
                    <a:pt x="34725" y="46507"/>
                  </a:lnTo>
                  <a:lnTo>
                    <a:pt x="16827" y="88077"/>
                  </a:lnTo>
                  <a:lnTo>
                    <a:pt x="5842" y="127214"/>
                  </a:lnTo>
                  <a:lnTo>
                    <a:pt x="0" y="167502"/>
                  </a:lnTo>
                  <a:lnTo>
                    <a:pt x="44" y="193340"/>
                  </a:lnTo>
                  <a:lnTo>
                    <a:pt x="4767" y="211879"/>
                  </a:lnTo>
                  <a:lnTo>
                    <a:pt x="11570" y="223411"/>
                  </a:lnTo>
                  <a:lnTo>
                    <a:pt x="15361" y="227474"/>
                  </a:lnTo>
                  <a:lnTo>
                    <a:pt x="20709" y="228771"/>
                  </a:lnTo>
                  <a:lnTo>
                    <a:pt x="34177" y="226450"/>
                  </a:lnTo>
                  <a:lnTo>
                    <a:pt x="57628" y="213839"/>
                  </a:lnTo>
                  <a:lnTo>
                    <a:pt x="92098" y="179487"/>
                  </a:lnTo>
                  <a:lnTo>
                    <a:pt x="112252" y="146800"/>
                  </a:lnTo>
                  <a:lnTo>
                    <a:pt x="124740" y="108943"/>
                  </a:lnTo>
                  <a:lnTo>
                    <a:pt x="128156" y="83353"/>
                  </a:lnTo>
                  <a:lnTo>
                    <a:pt x="119967" y="45145"/>
                  </a:lnTo>
                  <a:lnTo>
                    <a:pt x="104135" y="17126"/>
                  </a:lnTo>
                  <a:lnTo>
                    <a:pt x="90306" y="6091"/>
                  </a:lnTo>
                  <a:lnTo>
                    <a:pt x="75458" y="246"/>
                  </a:lnTo>
                  <a:lnTo>
                    <a:pt x="61804" y="0"/>
                  </a:lnTo>
                  <a:lnTo>
                    <a:pt x="46797" y="7887"/>
                  </a:lnTo>
                  <a:lnTo>
                    <a:pt x="32838" y="20094"/>
                  </a:lnTo>
                  <a:lnTo>
                    <a:pt x="24282" y="32575"/>
                  </a:lnTo>
                  <a:lnTo>
                    <a:pt x="23129" y="39572"/>
                  </a:lnTo>
                  <a:lnTo>
                    <a:pt x="25610" y="54873"/>
                  </a:lnTo>
                  <a:lnTo>
                    <a:pt x="30364" y="61493"/>
                  </a:lnTo>
                  <a:lnTo>
                    <a:pt x="45054" y="72612"/>
                  </a:lnTo>
                  <a:lnTo>
                    <a:pt x="61461" y="76613"/>
                  </a:lnTo>
                  <a:lnTo>
                    <a:pt x="101731" y="73432"/>
                  </a:lnTo>
                  <a:lnTo>
                    <a:pt x="127895" y="64627"/>
                  </a:lnTo>
                  <a:lnTo>
                    <a:pt x="149940" y="4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10"/>
            <p:cNvSpPr/>
            <p:nvPr>
              <p:custDataLst>
                <p:tags r:id="rId191"/>
              </p:custDataLst>
            </p:nvPr>
          </p:nvSpPr>
          <p:spPr>
            <a:xfrm>
              <a:off x="7340684" y="521222"/>
              <a:ext cx="120567" cy="107429"/>
            </a:xfrm>
            <a:custGeom>
              <a:avLst/>
              <a:gdLst/>
              <a:ahLst/>
              <a:cxnLst/>
              <a:rect l="0" t="0" r="0" b="0"/>
              <a:pathLst>
                <a:path w="120567" h="107429">
                  <a:moveTo>
                    <a:pt x="18966" y="18528"/>
                  </a:moveTo>
                  <a:lnTo>
                    <a:pt x="18966" y="18528"/>
                  </a:lnTo>
                  <a:lnTo>
                    <a:pt x="13939" y="6594"/>
                  </a:lnTo>
                  <a:lnTo>
                    <a:pt x="12877" y="884"/>
                  </a:lnTo>
                  <a:lnTo>
                    <a:pt x="7600" y="45036"/>
                  </a:lnTo>
                  <a:lnTo>
                    <a:pt x="1357" y="89181"/>
                  </a:lnTo>
                  <a:lnTo>
                    <a:pt x="200" y="98728"/>
                  </a:lnTo>
                  <a:lnTo>
                    <a:pt x="0" y="90269"/>
                  </a:lnTo>
                  <a:lnTo>
                    <a:pt x="17599" y="44027"/>
                  </a:lnTo>
                  <a:lnTo>
                    <a:pt x="33143" y="17068"/>
                  </a:lnTo>
                  <a:lnTo>
                    <a:pt x="45023" y="5414"/>
                  </a:lnTo>
                  <a:lnTo>
                    <a:pt x="51154" y="1319"/>
                  </a:lnTo>
                  <a:lnTo>
                    <a:pt x="57357" y="0"/>
                  </a:lnTo>
                  <a:lnTo>
                    <a:pt x="69895" y="2297"/>
                  </a:lnTo>
                  <a:lnTo>
                    <a:pt x="78761" y="8022"/>
                  </a:lnTo>
                  <a:lnTo>
                    <a:pt x="85758" y="17386"/>
                  </a:lnTo>
                  <a:lnTo>
                    <a:pt x="102533" y="58734"/>
                  </a:lnTo>
                  <a:lnTo>
                    <a:pt x="120566" y="107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380"/>
          <p:cNvGrpSpPr/>
          <p:nvPr/>
        </p:nvGrpSpPr>
        <p:grpSpPr>
          <a:xfrm>
            <a:off x="7759984" y="849959"/>
            <a:ext cx="234667" cy="250819"/>
            <a:chOff x="7759984" y="849959"/>
            <a:chExt cx="234667" cy="250819"/>
          </a:xfrm>
        </p:grpSpPr>
        <p:sp>
          <p:nvSpPr>
            <p:cNvPr id="57" name="SMARTInkShape-1911"/>
            <p:cNvSpPr/>
            <p:nvPr>
              <p:custDataLst>
                <p:tags r:id="rId188"/>
              </p:custDataLst>
            </p:nvPr>
          </p:nvSpPr>
          <p:spPr>
            <a:xfrm>
              <a:off x="7759984" y="849959"/>
              <a:ext cx="190217" cy="70792"/>
            </a:xfrm>
            <a:custGeom>
              <a:avLst/>
              <a:gdLst/>
              <a:ahLst/>
              <a:cxnLst/>
              <a:rect l="0" t="0" r="0" b="0"/>
              <a:pathLst>
                <a:path w="190217" h="70792">
                  <a:moveTo>
                    <a:pt x="12416" y="70791"/>
                  </a:moveTo>
                  <a:lnTo>
                    <a:pt x="12416" y="70791"/>
                  </a:lnTo>
                  <a:lnTo>
                    <a:pt x="6949" y="65324"/>
                  </a:lnTo>
                  <a:lnTo>
                    <a:pt x="5948" y="65735"/>
                  </a:lnTo>
                  <a:lnTo>
                    <a:pt x="676" y="69986"/>
                  </a:lnTo>
                  <a:lnTo>
                    <a:pt x="356" y="69549"/>
                  </a:lnTo>
                  <a:lnTo>
                    <a:pt x="0" y="67181"/>
                  </a:lnTo>
                  <a:lnTo>
                    <a:pt x="18020" y="27917"/>
                  </a:lnTo>
                  <a:lnTo>
                    <a:pt x="44265" y="589"/>
                  </a:lnTo>
                  <a:lnTo>
                    <a:pt x="49171" y="0"/>
                  </a:lnTo>
                  <a:lnTo>
                    <a:pt x="62148" y="3110"/>
                  </a:lnTo>
                  <a:lnTo>
                    <a:pt x="78578" y="12794"/>
                  </a:lnTo>
                  <a:lnTo>
                    <a:pt x="124939" y="55474"/>
                  </a:lnTo>
                  <a:lnTo>
                    <a:pt x="135098" y="60456"/>
                  </a:lnTo>
                  <a:lnTo>
                    <a:pt x="146669" y="62670"/>
                  </a:lnTo>
                  <a:lnTo>
                    <a:pt x="156986" y="59891"/>
                  </a:lnTo>
                  <a:lnTo>
                    <a:pt x="175107" y="46609"/>
                  </a:lnTo>
                  <a:lnTo>
                    <a:pt x="184642" y="34541"/>
                  </a:lnTo>
                  <a:lnTo>
                    <a:pt x="190216" y="19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12"/>
            <p:cNvSpPr/>
            <p:nvPr>
              <p:custDataLst>
                <p:tags r:id="rId189"/>
              </p:custDataLst>
            </p:nvPr>
          </p:nvSpPr>
          <p:spPr>
            <a:xfrm>
              <a:off x="7820332" y="996950"/>
              <a:ext cx="174319" cy="103828"/>
            </a:xfrm>
            <a:custGeom>
              <a:avLst/>
              <a:gdLst/>
              <a:ahLst/>
              <a:cxnLst/>
              <a:rect l="0" t="0" r="0" b="0"/>
              <a:pathLst>
                <a:path w="174319" h="103828">
                  <a:moveTo>
                    <a:pt x="28268" y="88900"/>
                  </a:moveTo>
                  <a:lnTo>
                    <a:pt x="28268" y="88900"/>
                  </a:lnTo>
                  <a:lnTo>
                    <a:pt x="13521" y="101765"/>
                  </a:lnTo>
                  <a:lnTo>
                    <a:pt x="9970" y="103827"/>
                  </a:lnTo>
                  <a:lnTo>
                    <a:pt x="7603" y="103790"/>
                  </a:lnTo>
                  <a:lnTo>
                    <a:pt x="6024" y="102355"/>
                  </a:lnTo>
                  <a:lnTo>
                    <a:pt x="120" y="89911"/>
                  </a:lnTo>
                  <a:lnTo>
                    <a:pt x="0" y="80177"/>
                  </a:lnTo>
                  <a:lnTo>
                    <a:pt x="5781" y="60915"/>
                  </a:lnTo>
                  <a:lnTo>
                    <a:pt x="17006" y="39236"/>
                  </a:lnTo>
                  <a:lnTo>
                    <a:pt x="25380" y="33196"/>
                  </a:lnTo>
                  <a:lnTo>
                    <a:pt x="30576" y="30597"/>
                  </a:lnTo>
                  <a:lnTo>
                    <a:pt x="35451" y="30276"/>
                  </a:lnTo>
                  <a:lnTo>
                    <a:pt x="44631" y="33682"/>
                  </a:lnTo>
                  <a:lnTo>
                    <a:pt x="88229" y="70626"/>
                  </a:lnTo>
                  <a:lnTo>
                    <a:pt x="109492" y="75099"/>
                  </a:lnTo>
                  <a:lnTo>
                    <a:pt x="114167" y="75466"/>
                  </a:lnTo>
                  <a:lnTo>
                    <a:pt x="123125" y="72111"/>
                  </a:lnTo>
                  <a:lnTo>
                    <a:pt x="131810" y="65210"/>
                  </a:lnTo>
                  <a:lnTo>
                    <a:pt x="153128" y="34118"/>
                  </a:lnTo>
                  <a:lnTo>
                    <a:pt x="1743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SMARTInkShape-Group381"/>
          <p:cNvGrpSpPr/>
          <p:nvPr/>
        </p:nvGrpSpPr>
        <p:grpSpPr>
          <a:xfrm>
            <a:off x="8262516" y="711200"/>
            <a:ext cx="1461145" cy="387351"/>
            <a:chOff x="8262516" y="711200"/>
            <a:chExt cx="1461145" cy="387351"/>
          </a:xfrm>
        </p:grpSpPr>
        <p:sp>
          <p:nvSpPr>
            <p:cNvPr id="60" name="SMARTInkShape-1913"/>
            <p:cNvSpPr/>
            <p:nvPr>
              <p:custDataLst>
                <p:tags r:id="rId180"/>
              </p:custDataLst>
            </p:nvPr>
          </p:nvSpPr>
          <p:spPr>
            <a:xfrm>
              <a:off x="8262516" y="742950"/>
              <a:ext cx="225860" cy="280041"/>
            </a:xfrm>
            <a:custGeom>
              <a:avLst/>
              <a:gdLst/>
              <a:ahLst/>
              <a:cxnLst/>
              <a:rect l="0" t="0" r="0" b="0"/>
              <a:pathLst>
                <a:path w="225860" h="280041">
                  <a:moveTo>
                    <a:pt x="17884" y="95250"/>
                  </a:moveTo>
                  <a:lnTo>
                    <a:pt x="17884" y="95250"/>
                  </a:lnTo>
                  <a:lnTo>
                    <a:pt x="17883" y="91879"/>
                  </a:lnTo>
                  <a:lnTo>
                    <a:pt x="17179" y="90886"/>
                  </a:lnTo>
                  <a:lnTo>
                    <a:pt x="16002" y="90224"/>
                  </a:lnTo>
                  <a:lnTo>
                    <a:pt x="14513" y="89783"/>
                  </a:lnTo>
                  <a:lnTo>
                    <a:pt x="13520" y="90899"/>
                  </a:lnTo>
                  <a:lnTo>
                    <a:pt x="12416" y="95903"/>
                  </a:lnTo>
                  <a:lnTo>
                    <a:pt x="16676" y="137269"/>
                  </a:lnTo>
                  <a:lnTo>
                    <a:pt x="15645" y="176374"/>
                  </a:lnTo>
                  <a:lnTo>
                    <a:pt x="12752" y="218064"/>
                  </a:lnTo>
                  <a:lnTo>
                    <a:pt x="8402" y="260386"/>
                  </a:lnTo>
                  <a:lnTo>
                    <a:pt x="2766" y="277137"/>
                  </a:lnTo>
                  <a:lnTo>
                    <a:pt x="1456" y="279302"/>
                  </a:lnTo>
                  <a:lnTo>
                    <a:pt x="582" y="280040"/>
                  </a:lnTo>
                  <a:lnTo>
                    <a:pt x="0" y="279827"/>
                  </a:lnTo>
                  <a:lnTo>
                    <a:pt x="869" y="236130"/>
                  </a:lnTo>
                  <a:lnTo>
                    <a:pt x="7702" y="191125"/>
                  </a:lnTo>
                  <a:lnTo>
                    <a:pt x="13770" y="150312"/>
                  </a:lnTo>
                  <a:lnTo>
                    <a:pt x="20036" y="109213"/>
                  </a:lnTo>
                  <a:lnTo>
                    <a:pt x="25563" y="65339"/>
                  </a:lnTo>
                  <a:lnTo>
                    <a:pt x="29764" y="53028"/>
                  </a:lnTo>
                  <a:lnTo>
                    <a:pt x="36334" y="45205"/>
                  </a:lnTo>
                  <a:lnTo>
                    <a:pt x="40062" y="44248"/>
                  </a:lnTo>
                  <a:lnTo>
                    <a:pt x="43958" y="45021"/>
                  </a:lnTo>
                  <a:lnTo>
                    <a:pt x="47967" y="46947"/>
                  </a:lnTo>
                  <a:lnTo>
                    <a:pt x="60350" y="59771"/>
                  </a:lnTo>
                  <a:lnTo>
                    <a:pt x="84546" y="104323"/>
                  </a:lnTo>
                  <a:lnTo>
                    <a:pt x="98941" y="142747"/>
                  </a:lnTo>
                  <a:lnTo>
                    <a:pt x="110304" y="181668"/>
                  </a:lnTo>
                  <a:lnTo>
                    <a:pt x="121224" y="224477"/>
                  </a:lnTo>
                  <a:lnTo>
                    <a:pt x="133389" y="256635"/>
                  </a:lnTo>
                  <a:lnTo>
                    <a:pt x="137221" y="258579"/>
                  </a:lnTo>
                  <a:lnTo>
                    <a:pt x="141892" y="258464"/>
                  </a:lnTo>
                  <a:lnTo>
                    <a:pt x="147122" y="256976"/>
                  </a:lnTo>
                  <a:lnTo>
                    <a:pt x="156697" y="249678"/>
                  </a:lnTo>
                  <a:lnTo>
                    <a:pt x="165656" y="237968"/>
                  </a:lnTo>
                  <a:lnTo>
                    <a:pt x="183794" y="198362"/>
                  </a:lnTo>
                  <a:lnTo>
                    <a:pt x="202037" y="158657"/>
                  </a:lnTo>
                  <a:lnTo>
                    <a:pt x="213898" y="120710"/>
                  </a:lnTo>
                  <a:lnTo>
                    <a:pt x="223035" y="73233"/>
                  </a:lnTo>
                  <a:lnTo>
                    <a:pt x="225859" y="27636"/>
                  </a:lnTo>
                  <a:lnTo>
                    <a:pt x="2210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14"/>
            <p:cNvSpPr/>
            <p:nvPr>
              <p:custDataLst>
                <p:tags r:id="rId181"/>
              </p:custDataLst>
            </p:nvPr>
          </p:nvSpPr>
          <p:spPr>
            <a:xfrm>
              <a:off x="8688312" y="750183"/>
              <a:ext cx="81039" cy="322968"/>
            </a:xfrm>
            <a:custGeom>
              <a:avLst/>
              <a:gdLst/>
              <a:ahLst/>
              <a:cxnLst/>
              <a:rect l="0" t="0" r="0" b="0"/>
              <a:pathLst>
                <a:path w="81039" h="322968">
                  <a:moveTo>
                    <a:pt x="81038" y="5467"/>
                  </a:moveTo>
                  <a:lnTo>
                    <a:pt x="81038" y="5467"/>
                  </a:lnTo>
                  <a:lnTo>
                    <a:pt x="77667" y="2096"/>
                  </a:lnTo>
                  <a:lnTo>
                    <a:pt x="74131" y="441"/>
                  </a:lnTo>
                  <a:lnTo>
                    <a:pt x="72200" y="0"/>
                  </a:lnTo>
                  <a:lnTo>
                    <a:pt x="70207" y="411"/>
                  </a:lnTo>
                  <a:lnTo>
                    <a:pt x="66111" y="2750"/>
                  </a:lnTo>
                  <a:lnTo>
                    <a:pt x="51958" y="17186"/>
                  </a:lnTo>
                  <a:lnTo>
                    <a:pt x="26774" y="61765"/>
                  </a:lnTo>
                  <a:lnTo>
                    <a:pt x="13587" y="100131"/>
                  </a:lnTo>
                  <a:lnTo>
                    <a:pt x="3588" y="139741"/>
                  </a:lnTo>
                  <a:lnTo>
                    <a:pt x="0" y="184089"/>
                  </a:lnTo>
                  <a:lnTo>
                    <a:pt x="668" y="231433"/>
                  </a:lnTo>
                  <a:lnTo>
                    <a:pt x="7366" y="269505"/>
                  </a:lnTo>
                  <a:lnTo>
                    <a:pt x="15839" y="290740"/>
                  </a:lnTo>
                  <a:lnTo>
                    <a:pt x="29012" y="307232"/>
                  </a:lnTo>
                  <a:lnTo>
                    <a:pt x="68338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15"/>
            <p:cNvSpPr/>
            <p:nvPr>
              <p:custDataLst>
                <p:tags r:id="rId182"/>
              </p:custDataLst>
            </p:nvPr>
          </p:nvSpPr>
          <p:spPr>
            <a:xfrm>
              <a:off x="8816369" y="811227"/>
              <a:ext cx="143482" cy="213245"/>
            </a:xfrm>
            <a:custGeom>
              <a:avLst/>
              <a:gdLst/>
              <a:ahLst/>
              <a:cxnLst/>
              <a:rect l="0" t="0" r="0" b="0"/>
              <a:pathLst>
                <a:path w="143482" h="213245">
                  <a:moveTo>
                    <a:pt x="86331" y="52373"/>
                  </a:moveTo>
                  <a:lnTo>
                    <a:pt x="86331" y="52373"/>
                  </a:lnTo>
                  <a:lnTo>
                    <a:pt x="86331" y="40164"/>
                  </a:lnTo>
                  <a:lnTo>
                    <a:pt x="84450" y="34482"/>
                  </a:lnTo>
                  <a:lnTo>
                    <a:pt x="82960" y="31979"/>
                  </a:lnTo>
                  <a:lnTo>
                    <a:pt x="74121" y="25085"/>
                  </a:lnTo>
                  <a:lnTo>
                    <a:pt x="69724" y="25009"/>
                  </a:lnTo>
                  <a:lnTo>
                    <a:pt x="59194" y="28687"/>
                  </a:lnTo>
                  <a:lnTo>
                    <a:pt x="51222" y="36907"/>
                  </a:lnTo>
                  <a:lnTo>
                    <a:pt x="28607" y="80048"/>
                  </a:lnTo>
                  <a:lnTo>
                    <a:pt x="10436" y="126017"/>
                  </a:lnTo>
                  <a:lnTo>
                    <a:pt x="0" y="172126"/>
                  </a:lnTo>
                  <a:lnTo>
                    <a:pt x="2335" y="190734"/>
                  </a:lnTo>
                  <a:lnTo>
                    <a:pt x="4934" y="199647"/>
                  </a:lnTo>
                  <a:lnTo>
                    <a:pt x="8782" y="205589"/>
                  </a:lnTo>
                  <a:lnTo>
                    <a:pt x="13465" y="209550"/>
                  </a:lnTo>
                  <a:lnTo>
                    <a:pt x="18703" y="212191"/>
                  </a:lnTo>
                  <a:lnTo>
                    <a:pt x="30169" y="213244"/>
                  </a:lnTo>
                  <a:lnTo>
                    <a:pt x="36189" y="212537"/>
                  </a:lnTo>
                  <a:lnTo>
                    <a:pt x="48523" y="204226"/>
                  </a:lnTo>
                  <a:lnTo>
                    <a:pt x="66947" y="182636"/>
                  </a:lnTo>
                  <a:lnTo>
                    <a:pt x="86567" y="135988"/>
                  </a:lnTo>
                  <a:lnTo>
                    <a:pt x="95338" y="97139"/>
                  </a:lnTo>
                  <a:lnTo>
                    <a:pt x="98302" y="56198"/>
                  </a:lnTo>
                  <a:lnTo>
                    <a:pt x="92073" y="27714"/>
                  </a:lnTo>
                  <a:lnTo>
                    <a:pt x="81358" y="11075"/>
                  </a:lnTo>
                  <a:lnTo>
                    <a:pt x="74549" y="3674"/>
                  </a:lnTo>
                  <a:lnTo>
                    <a:pt x="67186" y="152"/>
                  </a:lnTo>
                  <a:lnTo>
                    <a:pt x="51481" y="0"/>
                  </a:lnTo>
                  <a:lnTo>
                    <a:pt x="45459" y="2641"/>
                  </a:lnTo>
                  <a:lnTo>
                    <a:pt x="36886" y="11220"/>
                  </a:lnTo>
                  <a:lnTo>
                    <a:pt x="32606" y="25851"/>
                  </a:lnTo>
                  <a:lnTo>
                    <a:pt x="32077" y="52041"/>
                  </a:lnTo>
                  <a:lnTo>
                    <a:pt x="33228" y="60618"/>
                  </a:lnTo>
                  <a:lnTo>
                    <a:pt x="37523" y="67748"/>
                  </a:lnTo>
                  <a:lnTo>
                    <a:pt x="51704" y="79432"/>
                  </a:lnTo>
                  <a:lnTo>
                    <a:pt x="72778" y="90573"/>
                  </a:lnTo>
                  <a:lnTo>
                    <a:pt x="95799" y="94971"/>
                  </a:lnTo>
                  <a:lnTo>
                    <a:pt x="143481" y="90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16"/>
            <p:cNvSpPr/>
            <p:nvPr>
              <p:custDataLst>
                <p:tags r:id="rId183"/>
              </p:custDataLst>
            </p:nvPr>
          </p:nvSpPr>
          <p:spPr>
            <a:xfrm>
              <a:off x="9067800" y="1028700"/>
              <a:ext cx="37218" cy="69851"/>
            </a:xfrm>
            <a:custGeom>
              <a:avLst/>
              <a:gdLst/>
              <a:ahLst/>
              <a:cxnLst/>
              <a:rect l="0" t="0" r="0" b="0"/>
              <a:pathLst>
                <a:path w="37218" h="69851">
                  <a:moveTo>
                    <a:pt x="31750" y="0"/>
                  </a:moveTo>
                  <a:lnTo>
                    <a:pt x="31750" y="0"/>
                  </a:lnTo>
                  <a:lnTo>
                    <a:pt x="36776" y="11933"/>
                  </a:lnTo>
                  <a:lnTo>
                    <a:pt x="37217" y="14306"/>
                  </a:lnTo>
                  <a:lnTo>
                    <a:pt x="34468" y="2438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17"/>
            <p:cNvSpPr/>
            <p:nvPr>
              <p:custDataLst>
                <p:tags r:id="rId184"/>
              </p:custDataLst>
            </p:nvPr>
          </p:nvSpPr>
          <p:spPr>
            <a:xfrm>
              <a:off x="9298015" y="876824"/>
              <a:ext cx="61886" cy="162675"/>
            </a:xfrm>
            <a:custGeom>
              <a:avLst/>
              <a:gdLst/>
              <a:ahLst/>
              <a:cxnLst/>
              <a:rect l="0" t="0" r="0" b="0"/>
              <a:pathLst>
                <a:path w="61886" h="162675">
                  <a:moveTo>
                    <a:pt x="61885" y="37576"/>
                  </a:moveTo>
                  <a:lnTo>
                    <a:pt x="61885" y="37576"/>
                  </a:lnTo>
                  <a:lnTo>
                    <a:pt x="61179" y="25334"/>
                  </a:lnTo>
                  <a:lnTo>
                    <a:pt x="56816" y="11841"/>
                  </a:lnTo>
                  <a:lnTo>
                    <a:pt x="53047" y="5442"/>
                  </a:lnTo>
                  <a:lnTo>
                    <a:pt x="49019" y="2128"/>
                  </a:lnTo>
                  <a:lnTo>
                    <a:pt x="44173" y="654"/>
                  </a:lnTo>
                  <a:lnTo>
                    <a:pt x="37314" y="0"/>
                  </a:lnTo>
                  <a:lnTo>
                    <a:pt x="25521" y="3002"/>
                  </a:lnTo>
                  <a:lnTo>
                    <a:pt x="13089" y="11731"/>
                  </a:lnTo>
                  <a:lnTo>
                    <a:pt x="3839" y="23255"/>
                  </a:lnTo>
                  <a:lnTo>
                    <a:pt x="0" y="42348"/>
                  </a:lnTo>
                  <a:lnTo>
                    <a:pt x="2234" y="62508"/>
                  </a:lnTo>
                  <a:lnTo>
                    <a:pt x="7387" y="73587"/>
                  </a:lnTo>
                  <a:lnTo>
                    <a:pt x="43761" y="120984"/>
                  </a:lnTo>
                  <a:lnTo>
                    <a:pt x="49831" y="130150"/>
                  </a:lnTo>
                  <a:lnTo>
                    <a:pt x="53845" y="146615"/>
                  </a:lnTo>
                  <a:lnTo>
                    <a:pt x="52997" y="151191"/>
                  </a:lnTo>
                  <a:lnTo>
                    <a:pt x="48293" y="158157"/>
                  </a:lnTo>
                  <a:lnTo>
                    <a:pt x="39615" y="161723"/>
                  </a:lnTo>
                  <a:lnTo>
                    <a:pt x="34339" y="162674"/>
                  </a:lnTo>
                  <a:lnTo>
                    <a:pt x="29409" y="161897"/>
                  </a:lnTo>
                  <a:lnTo>
                    <a:pt x="20170" y="157270"/>
                  </a:lnTo>
                  <a:lnTo>
                    <a:pt x="4735" y="132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18"/>
            <p:cNvSpPr/>
            <p:nvPr>
              <p:custDataLst>
                <p:tags r:id="rId185"/>
              </p:custDataLst>
            </p:nvPr>
          </p:nvSpPr>
          <p:spPr>
            <a:xfrm>
              <a:off x="9425036" y="899091"/>
              <a:ext cx="99965" cy="109300"/>
            </a:xfrm>
            <a:custGeom>
              <a:avLst/>
              <a:gdLst/>
              <a:ahLst/>
              <a:cxnLst/>
              <a:rect l="0" t="0" r="0" b="0"/>
              <a:pathLst>
                <a:path w="99965" h="109300">
                  <a:moveTo>
                    <a:pt x="17414" y="59759"/>
                  </a:moveTo>
                  <a:lnTo>
                    <a:pt x="17414" y="59759"/>
                  </a:lnTo>
                  <a:lnTo>
                    <a:pt x="17413" y="65226"/>
                  </a:lnTo>
                  <a:lnTo>
                    <a:pt x="20784" y="62476"/>
                  </a:lnTo>
                  <a:lnTo>
                    <a:pt x="41179" y="38950"/>
                  </a:lnTo>
                  <a:lnTo>
                    <a:pt x="45616" y="29109"/>
                  </a:lnTo>
                  <a:lnTo>
                    <a:pt x="54423" y="5182"/>
                  </a:lnTo>
                  <a:lnTo>
                    <a:pt x="54082" y="3619"/>
                  </a:lnTo>
                  <a:lnTo>
                    <a:pt x="51820" y="0"/>
                  </a:lnTo>
                  <a:lnTo>
                    <a:pt x="48818" y="164"/>
                  </a:lnTo>
                  <a:lnTo>
                    <a:pt x="35185" y="7137"/>
                  </a:lnTo>
                  <a:lnTo>
                    <a:pt x="26252" y="14264"/>
                  </a:lnTo>
                  <a:lnTo>
                    <a:pt x="13290" y="36323"/>
                  </a:lnTo>
                  <a:lnTo>
                    <a:pt x="817" y="80052"/>
                  </a:lnTo>
                  <a:lnTo>
                    <a:pt x="0" y="85988"/>
                  </a:lnTo>
                  <a:lnTo>
                    <a:pt x="2854" y="96346"/>
                  </a:lnTo>
                  <a:lnTo>
                    <a:pt x="5591" y="101083"/>
                  </a:lnTo>
                  <a:lnTo>
                    <a:pt x="9532" y="104242"/>
                  </a:lnTo>
                  <a:lnTo>
                    <a:pt x="19555" y="107751"/>
                  </a:lnTo>
                  <a:lnTo>
                    <a:pt x="47600" y="109299"/>
                  </a:lnTo>
                  <a:lnTo>
                    <a:pt x="67750" y="104620"/>
                  </a:lnTo>
                  <a:lnTo>
                    <a:pt x="99964" y="851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19"/>
            <p:cNvSpPr/>
            <p:nvPr>
              <p:custDataLst>
                <p:tags r:id="rId186"/>
              </p:custDataLst>
            </p:nvPr>
          </p:nvSpPr>
          <p:spPr>
            <a:xfrm>
              <a:off x="9525000" y="749662"/>
              <a:ext cx="88901" cy="85383"/>
            </a:xfrm>
            <a:custGeom>
              <a:avLst/>
              <a:gdLst/>
              <a:ahLst/>
              <a:cxnLst/>
              <a:rect l="0" t="0" r="0" b="0"/>
              <a:pathLst>
                <a:path w="88901" h="85383">
                  <a:moveTo>
                    <a:pt x="0" y="18688"/>
                  </a:moveTo>
                  <a:lnTo>
                    <a:pt x="0" y="18688"/>
                  </a:lnTo>
                  <a:lnTo>
                    <a:pt x="0" y="3761"/>
                  </a:lnTo>
                  <a:lnTo>
                    <a:pt x="705" y="2387"/>
                  </a:lnTo>
                  <a:lnTo>
                    <a:pt x="1881" y="1471"/>
                  </a:lnTo>
                  <a:lnTo>
                    <a:pt x="3370" y="860"/>
                  </a:lnTo>
                  <a:lnTo>
                    <a:pt x="15580" y="0"/>
                  </a:lnTo>
                  <a:lnTo>
                    <a:pt x="22917" y="1680"/>
                  </a:lnTo>
                  <a:lnTo>
                    <a:pt x="25861" y="3116"/>
                  </a:lnTo>
                  <a:lnTo>
                    <a:pt x="31014" y="10356"/>
                  </a:lnTo>
                  <a:lnTo>
                    <a:pt x="34951" y="20629"/>
                  </a:lnTo>
                  <a:lnTo>
                    <a:pt x="36700" y="32251"/>
                  </a:lnTo>
                  <a:lnTo>
                    <a:pt x="33714" y="44472"/>
                  </a:lnTo>
                  <a:lnTo>
                    <a:pt x="23671" y="62822"/>
                  </a:lnTo>
                  <a:lnTo>
                    <a:pt x="8520" y="79837"/>
                  </a:lnTo>
                  <a:lnTo>
                    <a:pt x="8503" y="81327"/>
                  </a:lnTo>
                  <a:lnTo>
                    <a:pt x="10364" y="84862"/>
                  </a:lnTo>
                  <a:lnTo>
                    <a:pt x="12553" y="85382"/>
                  </a:lnTo>
                  <a:lnTo>
                    <a:pt x="88900" y="63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20"/>
            <p:cNvSpPr/>
            <p:nvPr>
              <p:custDataLst>
                <p:tags r:id="rId187"/>
              </p:custDataLst>
            </p:nvPr>
          </p:nvSpPr>
          <p:spPr>
            <a:xfrm>
              <a:off x="9582150" y="711200"/>
              <a:ext cx="141511" cy="381001"/>
            </a:xfrm>
            <a:custGeom>
              <a:avLst/>
              <a:gdLst/>
              <a:ahLst/>
              <a:cxnLst/>
              <a:rect l="0" t="0" r="0" b="0"/>
              <a:pathLst>
                <a:path w="141511" h="381001">
                  <a:moveTo>
                    <a:pt x="82550" y="0"/>
                  </a:moveTo>
                  <a:lnTo>
                    <a:pt x="82550" y="0"/>
                  </a:lnTo>
                  <a:lnTo>
                    <a:pt x="85920" y="0"/>
                  </a:lnTo>
                  <a:lnTo>
                    <a:pt x="89457" y="3763"/>
                  </a:lnTo>
                  <a:lnTo>
                    <a:pt x="118083" y="42597"/>
                  </a:lnTo>
                  <a:lnTo>
                    <a:pt x="134431" y="86566"/>
                  </a:lnTo>
                  <a:lnTo>
                    <a:pt x="141510" y="120742"/>
                  </a:lnTo>
                  <a:lnTo>
                    <a:pt x="137963" y="165519"/>
                  </a:lnTo>
                  <a:lnTo>
                    <a:pt x="127781" y="213056"/>
                  </a:lnTo>
                  <a:lnTo>
                    <a:pt x="106850" y="260285"/>
                  </a:lnTo>
                  <a:lnTo>
                    <a:pt x="96172" y="277960"/>
                  </a:lnTo>
                  <a:lnTo>
                    <a:pt x="83372" y="307744"/>
                  </a:lnTo>
                  <a:lnTo>
                    <a:pt x="43279" y="355281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382"/>
          <p:cNvGrpSpPr/>
          <p:nvPr/>
        </p:nvGrpSpPr>
        <p:grpSpPr>
          <a:xfrm>
            <a:off x="529742" y="1847850"/>
            <a:ext cx="2765909" cy="899489"/>
            <a:chOff x="529742" y="1847850"/>
            <a:chExt cx="2765909" cy="899489"/>
          </a:xfrm>
        </p:grpSpPr>
        <p:sp>
          <p:nvSpPr>
            <p:cNvPr id="69" name="SMARTInkShape-1921"/>
            <p:cNvSpPr/>
            <p:nvPr>
              <p:custDataLst>
                <p:tags r:id="rId163"/>
              </p:custDataLst>
            </p:nvPr>
          </p:nvSpPr>
          <p:spPr>
            <a:xfrm>
              <a:off x="3276600" y="24574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922"/>
            <p:cNvSpPr/>
            <p:nvPr>
              <p:custDataLst>
                <p:tags r:id="rId164"/>
              </p:custDataLst>
            </p:nvPr>
          </p:nvSpPr>
          <p:spPr>
            <a:xfrm>
              <a:off x="3257550" y="23304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3658" y="6467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23"/>
            <p:cNvSpPr/>
            <p:nvPr>
              <p:custDataLst>
                <p:tags r:id="rId165"/>
              </p:custDataLst>
            </p:nvPr>
          </p:nvSpPr>
          <p:spPr>
            <a:xfrm>
              <a:off x="838392" y="2559050"/>
              <a:ext cx="2336609" cy="188289"/>
            </a:xfrm>
            <a:custGeom>
              <a:avLst/>
              <a:gdLst/>
              <a:ahLst/>
              <a:cxnLst/>
              <a:rect l="0" t="0" r="0" b="0"/>
              <a:pathLst>
                <a:path w="2336609" h="188289">
                  <a:moveTo>
                    <a:pt x="25208" y="171450"/>
                  </a:moveTo>
                  <a:lnTo>
                    <a:pt x="25208" y="171450"/>
                  </a:lnTo>
                  <a:lnTo>
                    <a:pt x="96" y="182433"/>
                  </a:lnTo>
                  <a:lnTo>
                    <a:pt x="0" y="183005"/>
                  </a:lnTo>
                  <a:lnTo>
                    <a:pt x="25899" y="188288"/>
                  </a:lnTo>
                  <a:lnTo>
                    <a:pt x="71049" y="188181"/>
                  </a:lnTo>
                  <a:lnTo>
                    <a:pt x="117362" y="184946"/>
                  </a:lnTo>
                  <a:lnTo>
                    <a:pt x="156543" y="181015"/>
                  </a:lnTo>
                  <a:lnTo>
                    <a:pt x="199432" y="175382"/>
                  </a:lnTo>
                  <a:lnTo>
                    <a:pt x="246790" y="169244"/>
                  </a:lnTo>
                  <a:lnTo>
                    <a:pt x="281733" y="165060"/>
                  </a:lnTo>
                  <a:lnTo>
                    <a:pt x="319136" y="160849"/>
                  </a:lnTo>
                  <a:lnTo>
                    <a:pt x="359278" y="156626"/>
                  </a:lnTo>
                  <a:lnTo>
                    <a:pt x="402519" y="152397"/>
                  </a:lnTo>
                  <a:lnTo>
                    <a:pt x="447607" y="148165"/>
                  </a:lnTo>
                  <a:lnTo>
                    <a:pt x="493517" y="143933"/>
                  </a:lnTo>
                  <a:lnTo>
                    <a:pt x="517331" y="141111"/>
                  </a:lnTo>
                  <a:lnTo>
                    <a:pt x="541673" y="137818"/>
                  </a:lnTo>
                  <a:lnTo>
                    <a:pt x="566368" y="134212"/>
                  </a:lnTo>
                  <a:lnTo>
                    <a:pt x="592004" y="131102"/>
                  </a:lnTo>
                  <a:lnTo>
                    <a:pt x="618266" y="128324"/>
                  </a:lnTo>
                  <a:lnTo>
                    <a:pt x="644947" y="125766"/>
                  </a:lnTo>
                  <a:lnTo>
                    <a:pt x="671906" y="123355"/>
                  </a:lnTo>
                  <a:lnTo>
                    <a:pt x="699051" y="121042"/>
                  </a:lnTo>
                  <a:lnTo>
                    <a:pt x="726320" y="118795"/>
                  </a:lnTo>
                  <a:lnTo>
                    <a:pt x="755083" y="115886"/>
                  </a:lnTo>
                  <a:lnTo>
                    <a:pt x="784841" y="112535"/>
                  </a:lnTo>
                  <a:lnTo>
                    <a:pt x="815263" y="108890"/>
                  </a:lnTo>
                  <a:lnTo>
                    <a:pt x="846128" y="105754"/>
                  </a:lnTo>
                  <a:lnTo>
                    <a:pt x="877288" y="102958"/>
                  </a:lnTo>
                  <a:lnTo>
                    <a:pt x="908645" y="100389"/>
                  </a:lnTo>
                  <a:lnTo>
                    <a:pt x="939427" y="97970"/>
                  </a:lnTo>
                  <a:lnTo>
                    <a:pt x="969826" y="95652"/>
                  </a:lnTo>
                  <a:lnTo>
                    <a:pt x="999970" y="93401"/>
                  </a:lnTo>
                  <a:lnTo>
                    <a:pt x="1030649" y="90490"/>
                  </a:lnTo>
                  <a:lnTo>
                    <a:pt x="1061686" y="87138"/>
                  </a:lnTo>
                  <a:lnTo>
                    <a:pt x="1092960" y="83492"/>
                  </a:lnTo>
                  <a:lnTo>
                    <a:pt x="1123687" y="80356"/>
                  </a:lnTo>
                  <a:lnTo>
                    <a:pt x="1154050" y="77559"/>
                  </a:lnTo>
                  <a:lnTo>
                    <a:pt x="1184169" y="74989"/>
                  </a:lnTo>
                  <a:lnTo>
                    <a:pt x="1214832" y="72571"/>
                  </a:lnTo>
                  <a:lnTo>
                    <a:pt x="1245857" y="70253"/>
                  </a:lnTo>
                  <a:lnTo>
                    <a:pt x="1277124" y="68002"/>
                  </a:lnTo>
                  <a:lnTo>
                    <a:pt x="1307141" y="65796"/>
                  </a:lnTo>
                  <a:lnTo>
                    <a:pt x="1336325" y="63619"/>
                  </a:lnTo>
                  <a:lnTo>
                    <a:pt x="1364952" y="61463"/>
                  </a:lnTo>
                  <a:lnTo>
                    <a:pt x="1393915" y="60025"/>
                  </a:lnTo>
                  <a:lnTo>
                    <a:pt x="1423102" y="59067"/>
                  </a:lnTo>
                  <a:lnTo>
                    <a:pt x="1452437" y="58428"/>
                  </a:lnTo>
                  <a:lnTo>
                    <a:pt x="1480461" y="57296"/>
                  </a:lnTo>
                  <a:lnTo>
                    <a:pt x="1507610" y="55837"/>
                  </a:lnTo>
                  <a:lnTo>
                    <a:pt x="1534176" y="54158"/>
                  </a:lnTo>
                  <a:lnTo>
                    <a:pt x="1560353" y="53038"/>
                  </a:lnTo>
                  <a:lnTo>
                    <a:pt x="1586272" y="52292"/>
                  </a:lnTo>
                  <a:lnTo>
                    <a:pt x="1612017" y="51795"/>
                  </a:lnTo>
                  <a:lnTo>
                    <a:pt x="1637647" y="51463"/>
                  </a:lnTo>
                  <a:lnTo>
                    <a:pt x="1663201" y="51242"/>
                  </a:lnTo>
                  <a:lnTo>
                    <a:pt x="1688703" y="51095"/>
                  </a:lnTo>
                  <a:lnTo>
                    <a:pt x="1713466" y="50996"/>
                  </a:lnTo>
                  <a:lnTo>
                    <a:pt x="1737736" y="50931"/>
                  </a:lnTo>
                  <a:lnTo>
                    <a:pt x="1784692" y="50858"/>
                  </a:lnTo>
                  <a:lnTo>
                    <a:pt x="1829081" y="50826"/>
                  </a:lnTo>
                  <a:lnTo>
                    <a:pt x="1872327" y="50812"/>
                  </a:lnTo>
                  <a:lnTo>
                    <a:pt x="1914361" y="50805"/>
                  </a:lnTo>
                  <a:lnTo>
                    <a:pt x="1954209" y="50802"/>
                  </a:lnTo>
                  <a:lnTo>
                    <a:pt x="1993086" y="50801"/>
                  </a:lnTo>
                  <a:lnTo>
                    <a:pt x="2030826" y="50801"/>
                  </a:lnTo>
                  <a:lnTo>
                    <a:pt x="2066414" y="50800"/>
                  </a:lnTo>
                  <a:lnTo>
                    <a:pt x="2099164" y="48918"/>
                  </a:lnTo>
                  <a:lnTo>
                    <a:pt x="2143488" y="45774"/>
                  </a:lnTo>
                  <a:lnTo>
                    <a:pt x="2190957" y="42961"/>
                  </a:lnTo>
                  <a:lnTo>
                    <a:pt x="2227424" y="39555"/>
                  </a:lnTo>
                  <a:lnTo>
                    <a:pt x="2274310" y="32965"/>
                  </a:lnTo>
                  <a:lnTo>
                    <a:pt x="2320051" y="17790"/>
                  </a:lnTo>
                  <a:lnTo>
                    <a:pt x="2336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24"/>
            <p:cNvSpPr/>
            <p:nvPr>
              <p:custDataLst>
                <p:tags r:id="rId166"/>
              </p:custDataLst>
            </p:nvPr>
          </p:nvSpPr>
          <p:spPr>
            <a:xfrm>
              <a:off x="3022600" y="2295630"/>
              <a:ext cx="6299" cy="168171"/>
            </a:xfrm>
            <a:custGeom>
              <a:avLst/>
              <a:gdLst/>
              <a:ahLst/>
              <a:cxnLst/>
              <a:rect l="0" t="0" r="0" b="0"/>
              <a:pathLst>
                <a:path w="6299" h="1681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1882" y="2512"/>
                  </a:lnTo>
                  <a:lnTo>
                    <a:pt x="3371" y="582"/>
                  </a:lnTo>
                  <a:lnTo>
                    <a:pt x="4364" y="0"/>
                  </a:lnTo>
                  <a:lnTo>
                    <a:pt x="5026" y="318"/>
                  </a:lnTo>
                  <a:lnTo>
                    <a:pt x="5467" y="1235"/>
                  </a:lnTo>
                  <a:lnTo>
                    <a:pt x="6298" y="43348"/>
                  </a:lnTo>
                  <a:lnTo>
                    <a:pt x="5629" y="82345"/>
                  </a:lnTo>
                  <a:lnTo>
                    <a:pt x="1321" y="126000"/>
                  </a:lnTo>
                  <a:lnTo>
                    <a:pt x="0" y="168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925"/>
            <p:cNvSpPr/>
            <p:nvPr>
              <p:custDataLst>
                <p:tags r:id="rId167"/>
              </p:custDataLst>
            </p:nvPr>
          </p:nvSpPr>
          <p:spPr>
            <a:xfrm>
              <a:off x="2819808" y="2290217"/>
              <a:ext cx="82143" cy="174655"/>
            </a:xfrm>
            <a:custGeom>
              <a:avLst/>
              <a:gdLst/>
              <a:ahLst/>
              <a:cxnLst/>
              <a:rect l="0" t="0" r="0" b="0"/>
              <a:pathLst>
                <a:path w="82143" h="174655">
                  <a:moveTo>
                    <a:pt x="75792" y="27533"/>
                  </a:moveTo>
                  <a:lnTo>
                    <a:pt x="75792" y="27533"/>
                  </a:lnTo>
                  <a:lnTo>
                    <a:pt x="80156" y="17394"/>
                  </a:lnTo>
                  <a:lnTo>
                    <a:pt x="81259" y="9856"/>
                  </a:lnTo>
                  <a:lnTo>
                    <a:pt x="80143" y="6576"/>
                  </a:lnTo>
                  <a:lnTo>
                    <a:pt x="75139" y="1050"/>
                  </a:lnTo>
                  <a:lnTo>
                    <a:pt x="72534" y="0"/>
                  </a:lnTo>
                  <a:lnTo>
                    <a:pt x="70092" y="6"/>
                  </a:lnTo>
                  <a:lnTo>
                    <a:pt x="50991" y="8455"/>
                  </a:lnTo>
                  <a:lnTo>
                    <a:pt x="31519" y="33169"/>
                  </a:lnTo>
                  <a:lnTo>
                    <a:pt x="7388" y="75788"/>
                  </a:lnTo>
                  <a:lnTo>
                    <a:pt x="0" y="102131"/>
                  </a:lnTo>
                  <a:lnTo>
                    <a:pt x="8" y="124658"/>
                  </a:lnTo>
                  <a:lnTo>
                    <a:pt x="5421" y="144077"/>
                  </a:lnTo>
                  <a:lnTo>
                    <a:pt x="14883" y="162115"/>
                  </a:lnTo>
                  <a:lnTo>
                    <a:pt x="24262" y="172014"/>
                  </a:lnTo>
                  <a:lnTo>
                    <a:pt x="28739" y="174654"/>
                  </a:lnTo>
                  <a:lnTo>
                    <a:pt x="46883" y="173824"/>
                  </a:lnTo>
                  <a:lnTo>
                    <a:pt x="82142" y="16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926"/>
            <p:cNvSpPr/>
            <p:nvPr>
              <p:custDataLst>
                <p:tags r:id="rId168"/>
              </p:custDataLst>
            </p:nvPr>
          </p:nvSpPr>
          <p:spPr>
            <a:xfrm>
              <a:off x="2171700" y="2239005"/>
              <a:ext cx="249680" cy="219024"/>
            </a:xfrm>
            <a:custGeom>
              <a:avLst/>
              <a:gdLst/>
              <a:ahLst/>
              <a:cxnLst/>
              <a:rect l="0" t="0" r="0" b="0"/>
              <a:pathLst>
                <a:path w="249680" h="219024">
                  <a:moveTo>
                    <a:pt x="0" y="161295"/>
                  </a:moveTo>
                  <a:lnTo>
                    <a:pt x="0" y="161295"/>
                  </a:lnTo>
                  <a:lnTo>
                    <a:pt x="3371" y="161295"/>
                  </a:lnTo>
                  <a:lnTo>
                    <a:pt x="6908" y="163176"/>
                  </a:lnTo>
                  <a:lnTo>
                    <a:pt x="8838" y="164666"/>
                  </a:lnTo>
                  <a:lnTo>
                    <a:pt x="21669" y="166762"/>
                  </a:lnTo>
                  <a:lnTo>
                    <a:pt x="44262" y="166765"/>
                  </a:lnTo>
                  <a:lnTo>
                    <a:pt x="67430" y="158784"/>
                  </a:lnTo>
                  <a:lnTo>
                    <a:pt x="74183" y="151006"/>
                  </a:lnTo>
                  <a:lnTo>
                    <a:pt x="76972" y="145969"/>
                  </a:lnTo>
                  <a:lnTo>
                    <a:pt x="78126" y="141905"/>
                  </a:lnTo>
                  <a:lnTo>
                    <a:pt x="78189" y="138491"/>
                  </a:lnTo>
                  <a:lnTo>
                    <a:pt x="77526" y="135509"/>
                  </a:lnTo>
                  <a:lnTo>
                    <a:pt x="75673" y="133521"/>
                  </a:lnTo>
                  <a:lnTo>
                    <a:pt x="69851" y="131312"/>
                  </a:lnTo>
                  <a:lnTo>
                    <a:pt x="67028" y="131429"/>
                  </a:lnTo>
                  <a:lnTo>
                    <a:pt x="62011" y="133440"/>
                  </a:lnTo>
                  <a:lnTo>
                    <a:pt x="48477" y="148651"/>
                  </a:lnTo>
                  <a:lnTo>
                    <a:pt x="42712" y="159439"/>
                  </a:lnTo>
                  <a:lnTo>
                    <a:pt x="41175" y="164291"/>
                  </a:lnTo>
                  <a:lnTo>
                    <a:pt x="42382" y="184603"/>
                  </a:lnTo>
                  <a:lnTo>
                    <a:pt x="47294" y="196584"/>
                  </a:lnTo>
                  <a:lnTo>
                    <a:pt x="50579" y="201754"/>
                  </a:lnTo>
                  <a:lnTo>
                    <a:pt x="61756" y="209381"/>
                  </a:lnTo>
                  <a:lnTo>
                    <a:pt x="68687" y="212402"/>
                  </a:lnTo>
                  <a:lnTo>
                    <a:pt x="98668" y="213284"/>
                  </a:lnTo>
                  <a:lnTo>
                    <a:pt x="141656" y="201485"/>
                  </a:lnTo>
                  <a:lnTo>
                    <a:pt x="184599" y="176805"/>
                  </a:lnTo>
                  <a:lnTo>
                    <a:pt x="191405" y="169835"/>
                  </a:lnTo>
                  <a:lnTo>
                    <a:pt x="193220" y="166988"/>
                  </a:lnTo>
                  <a:lnTo>
                    <a:pt x="193019" y="164385"/>
                  </a:lnTo>
                  <a:lnTo>
                    <a:pt x="191474" y="161944"/>
                  </a:lnTo>
                  <a:lnTo>
                    <a:pt x="189032" y="159611"/>
                  </a:lnTo>
                  <a:lnTo>
                    <a:pt x="185288" y="158761"/>
                  </a:lnTo>
                  <a:lnTo>
                    <a:pt x="175483" y="159699"/>
                  </a:lnTo>
                  <a:lnTo>
                    <a:pt x="158064" y="170935"/>
                  </a:lnTo>
                  <a:lnTo>
                    <a:pt x="142867" y="187670"/>
                  </a:lnTo>
                  <a:lnTo>
                    <a:pt x="137580" y="197947"/>
                  </a:lnTo>
                  <a:lnTo>
                    <a:pt x="136170" y="202663"/>
                  </a:lnTo>
                  <a:lnTo>
                    <a:pt x="136485" y="211666"/>
                  </a:lnTo>
                  <a:lnTo>
                    <a:pt x="137557" y="216042"/>
                  </a:lnTo>
                  <a:lnTo>
                    <a:pt x="139682" y="218254"/>
                  </a:lnTo>
                  <a:lnTo>
                    <a:pt x="142510" y="219023"/>
                  </a:lnTo>
                  <a:lnTo>
                    <a:pt x="145807" y="218831"/>
                  </a:lnTo>
                  <a:lnTo>
                    <a:pt x="160559" y="208446"/>
                  </a:lnTo>
                  <a:lnTo>
                    <a:pt x="195734" y="171578"/>
                  </a:lnTo>
                  <a:lnTo>
                    <a:pt x="216228" y="127134"/>
                  </a:lnTo>
                  <a:lnTo>
                    <a:pt x="229481" y="84537"/>
                  </a:lnTo>
                  <a:lnTo>
                    <a:pt x="240638" y="43749"/>
                  </a:lnTo>
                  <a:lnTo>
                    <a:pt x="249679" y="4757"/>
                  </a:lnTo>
                  <a:lnTo>
                    <a:pt x="248297" y="1903"/>
                  </a:lnTo>
                  <a:lnTo>
                    <a:pt x="245965" y="0"/>
                  </a:lnTo>
                  <a:lnTo>
                    <a:pt x="243704" y="1554"/>
                  </a:lnTo>
                  <a:lnTo>
                    <a:pt x="229500" y="35253"/>
                  </a:lnTo>
                  <a:lnTo>
                    <a:pt x="219442" y="77329"/>
                  </a:lnTo>
                  <a:lnTo>
                    <a:pt x="212481" y="115720"/>
                  </a:lnTo>
                  <a:lnTo>
                    <a:pt x="212300" y="159080"/>
                  </a:lnTo>
                  <a:lnTo>
                    <a:pt x="215711" y="182888"/>
                  </a:lnTo>
                  <a:lnTo>
                    <a:pt x="228600" y="2120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27"/>
            <p:cNvSpPr/>
            <p:nvPr>
              <p:custDataLst>
                <p:tags r:id="rId169"/>
              </p:custDataLst>
            </p:nvPr>
          </p:nvSpPr>
          <p:spPr>
            <a:xfrm>
              <a:off x="2114550" y="1905010"/>
              <a:ext cx="1181101" cy="12691"/>
            </a:xfrm>
            <a:custGeom>
              <a:avLst/>
              <a:gdLst/>
              <a:ahLst/>
              <a:cxnLst/>
              <a:rect l="0" t="0" r="0" b="0"/>
              <a:pathLst>
                <a:path w="1181101" h="12691">
                  <a:moveTo>
                    <a:pt x="0" y="12690"/>
                  </a:moveTo>
                  <a:lnTo>
                    <a:pt x="0" y="12690"/>
                  </a:lnTo>
                  <a:lnTo>
                    <a:pt x="36628" y="12690"/>
                  </a:lnTo>
                  <a:lnTo>
                    <a:pt x="81408" y="12690"/>
                  </a:lnTo>
                  <a:lnTo>
                    <a:pt x="118496" y="12690"/>
                  </a:lnTo>
                  <a:lnTo>
                    <a:pt x="160615" y="11984"/>
                  </a:lnTo>
                  <a:lnTo>
                    <a:pt x="184688" y="10809"/>
                  </a:lnTo>
                  <a:lnTo>
                    <a:pt x="209908" y="9319"/>
                  </a:lnTo>
                  <a:lnTo>
                    <a:pt x="238011" y="8326"/>
                  </a:lnTo>
                  <a:lnTo>
                    <a:pt x="268035" y="7664"/>
                  </a:lnTo>
                  <a:lnTo>
                    <a:pt x="299340" y="7223"/>
                  </a:lnTo>
                  <a:lnTo>
                    <a:pt x="331499" y="6928"/>
                  </a:lnTo>
                  <a:lnTo>
                    <a:pt x="364227" y="6732"/>
                  </a:lnTo>
                  <a:lnTo>
                    <a:pt x="397335" y="6601"/>
                  </a:lnTo>
                  <a:lnTo>
                    <a:pt x="432812" y="5809"/>
                  </a:lnTo>
                  <a:lnTo>
                    <a:pt x="469869" y="4575"/>
                  </a:lnTo>
                  <a:lnTo>
                    <a:pt x="507979" y="3046"/>
                  </a:lnTo>
                  <a:lnTo>
                    <a:pt x="545381" y="2028"/>
                  </a:lnTo>
                  <a:lnTo>
                    <a:pt x="582309" y="1348"/>
                  </a:lnTo>
                  <a:lnTo>
                    <a:pt x="618923" y="896"/>
                  </a:lnTo>
                  <a:lnTo>
                    <a:pt x="653915" y="594"/>
                  </a:lnTo>
                  <a:lnTo>
                    <a:pt x="687827" y="392"/>
                  </a:lnTo>
                  <a:lnTo>
                    <a:pt x="721018" y="258"/>
                  </a:lnTo>
                  <a:lnTo>
                    <a:pt x="752317" y="169"/>
                  </a:lnTo>
                  <a:lnTo>
                    <a:pt x="782356" y="109"/>
                  </a:lnTo>
                  <a:lnTo>
                    <a:pt x="811554" y="70"/>
                  </a:lnTo>
                  <a:lnTo>
                    <a:pt x="840192" y="43"/>
                  </a:lnTo>
                  <a:lnTo>
                    <a:pt x="868455" y="25"/>
                  </a:lnTo>
                  <a:lnTo>
                    <a:pt x="896470" y="13"/>
                  </a:lnTo>
                  <a:lnTo>
                    <a:pt x="922908" y="6"/>
                  </a:lnTo>
                  <a:lnTo>
                    <a:pt x="948295" y="0"/>
                  </a:lnTo>
                  <a:lnTo>
                    <a:pt x="995081" y="700"/>
                  </a:lnTo>
                  <a:lnTo>
                    <a:pt x="1034690" y="3363"/>
                  </a:lnTo>
                  <a:lnTo>
                    <a:pt x="1069227" y="5017"/>
                  </a:lnTo>
                  <a:lnTo>
                    <a:pt x="1101745" y="6458"/>
                  </a:lnTo>
                  <a:lnTo>
                    <a:pt x="1181100" y="12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928"/>
            <p:cNvSpPr/>
            <p:nvPr>
              <p:custDataLst>
                <p:tags r:id="rId170"/>
              </p:custDataLst>
            </p:nvPr>
          </p:nvSpPr>
          <p:spPr>
            <a:xfrm>
              <a:off x="529742" y="1847850"/>
              <a:ext cx="2016609" cy="190501"/>
            </a:xfrm>
            <a:custGeom>
              <a:avLst/>
              <a:gdLst/>
              <a:ahLst/>
              <a:cxnLst/>
              <a:rect l="0" t="0" r="0" b="0"/>
              <a:pathLst>
                <a:path w="2016609" h="190501">
                  <a:moveTo>
                    <a:pt x="3658" y="190500"/>
                  </a:moveTo>
                  <a:lnTo>
                    <a:pt x="3658" y="190500"/>
                  </a:lnTo>
                  <a:lnTo>
                    <a:pt x="287" y="183758"/>
                  </a:lnTo>
                  <a:lnTo>
                    <a:pt x="0" y="181066"/>
                  </a:lnTo>
                  <a:lnTo>
                    <a:pt x="1562" y="176194"/>
                  </a:lnTo>
                  <a:lnTo>
                    <a:pt x="16521" y="166114"/>
                  </a:lnTo>
                  <a:lnTo>
                    <a:pt x="50518" y="151476"/>
                  </a:lnTo>
                  <a:lnTo>
                    <a:pt x="86606" y="143359"/>
                  </a:lnTo>
                  <a:lnTo>
                    <a:pt x="128189" y="132553"/>
                  </a:lnTo>
                  <a:lnTo>
                    <a:pt x="170613" y="122295"/>
                  </a:lnTo>
                  <a:lnTo>
                    <a:pt x="216815" y="114788"/>
                  </a:lnTo>
                  <a:lnTo>
                    <a:pt x="257850" y="110283"/>
                  </a:lnTo>
                  <a:lnTo>
                    <a:pt x="301958" y="105930"/>
                  </a:lnTo>
                  <a:lnTo>
                    <a:pt x="338025" y="101643"/>
                  </a:lnTo>
                  <a:lnTo>
                    <a:pt x="384011" y="95263"/>
                  </a:lnTo>
                  <a:lnTo>
                    <a:pt x="428916" y="90785"/>
                  </a:lnTo>
                  <a:lnTo>
                    <a:pt x="473501" y="87577"/>
                  </a:lnTo>
                  <a:lnTo>
                    <a:pt x="519873" y="84039"/>
                  </a:lnTo>
                  <a:lnTo>
                    <a:pt x="567479" y="81110"/>
                  </a:lnTo>
                  <a:lnTo>
                    <a:pt x="599262" y="78382"/>
                  </a:lnTo>
                  <a:lnTo>
                    <a:pt x="634554" y="77170"/>
                  </a:lnTo>
                  <a:lnTo>
                    <a:pt x="669525" y="74750"/>
                  </a:lnTo>
                  <a:lnTo>
                    <a:pt x="703882" y="72028"/>
                  </a:lnTo>
                  <a:lnTo>
                    <a:pt x="737967" y="70818"/>
                  </a:lnTo>
                  <a:lnTo>
                    <a:pt x="773812" y="68399"/>
                  </a:lnTo>
                  <a:lnTo>
                    <a:pt x="810204" y="65677"/>
                  </a:lnTo>
                  <a:lnTo>
                    <a:pt x="845193" y="64468"/>
                  </a:lnTo>
                  <a:lnTo>
                    <a:pt x="879559" y="62049"/>
                  </a:lnTo>
                  <a:lnTo>
                    <a:pt x="914353" y="59327"/>
                  </a:lnTo>
                  <a:lnTo>
                    <a:pt x="950984" y="58118"/>
                  </a:lnTo>
                  <a:lnTo>
                    <a:pt x="986549" y="55699"/>
                  </a:lnTo>
                  <a:lnTo>
                    <a:pt x="1021171" y="52977"/>
                  </a:lnTo>
                  <a:lnTo>
                    <a:pt x="1055373" y="51768"/>
                  </a:lnTo>
                  <a:lnTo>
                    <a:pt x="1089389" y="49349"/>
                  </a:lnTo>
                  <a:lnTo>
                    <a:pt x="1123322" y="46627"/>
                  </a:lnTo>
                  <a:lnTo>
                    <a:pt x="1157218" y="45418"/>
                  </a:lnTo>
                  <a:lnTo>
                    <a:pt x="1191098" y="44880"/>
                  </a:lnTo>
                  <a:lnTo>
                    <a:pt x="1224264" y="44641"/>
                  </a:lnTo>
                  <a:lnTo>
                    <a:pt x="1271409" y="44507"/>
                  </a:lnTo>
                  <a:lnTo>
                    <a:pt x="1304173" y="44475"/>
                  </a:lnTo>
                  <a:lnTo>
                    <a:pt x="1350982" y="44458"/>
                  </a:lnTo>
                  <a:lnTo>
                    <a:pt x="1396130" y="47823"/>
                  </a:lnTo>
                  <a:lnTo>
                    <a:pt x="1437416" y="49918"/>
                  </a:lnTo>
                  <a:lnTo>
                    <a:pt x="1476460" y="50539"/>
                  </a:lnTo>
                  <a:lnTo>
                    <a:pt x="1509607" y="52565"/>
                  </a:lnTo>
                  <a:lnTo>
                    <a:pt x="1545035" y="55112"/>
                  </a:lnTo>
                  <a:lnTo>
                    <a:pt x="1590898" y="56546"/>
                  </a:lnTo>
                  <a:lnTo>
                    <a:pt x="1625614" y="56881"/>
                  </a:lnTo>
                  <a:lnTo>
                    <a:pt x="1662211" y="55149"/>
                  </a:lnTo>
                  <a:lnTo>
                    <a:pt x="1699643" y="52733"/>
                  </a:lnTo>
                  <a:lnTo>
                    <a:pt x="1737446" y="51659"/>
                  </a:lnTo>
                  <a:lnTo>
                    <a:pt x="1773532" y="51182"/>
                  </a:lnTo>
                  <a:lnTo>
                    <a:pt x="1818056" y="49032"/>
                  </a:lnTo>
                  <a:lnTo>
                    <a:pt x="1854767" y="45807"/>
                  </a:lnTo>
                  <a:lnTo>
                    <a:pt x="1898805" y="41089"/>
                  </a:lnTo>
                  <a:lnTo>
                    <a:pt x="1943839" y="28873"/>
                  </a:lnTo>
                  <a:lnTo>
                    <a:pt x="1986868" y="12524"/>
                  </a:lnTo>
                  <a:lnTo>
                    <a:pt x="20166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929"/>
            <p:cNvSpPr/>
            <p:nvPr>
              <p:custDataLst>
                <p:tags r:id="rId171"/>
              </p:custDataLst>
            </p:nvPr>
          </p:nvSpPr>
          <p:spPr>
            <a:xfrm>
              <a:off x="745007" y="2247037"/>
              <a:ext cx="174707" cy="255164"/>
            </a:xfrm>
            <a:custGeom>
              <a:avLst/>
              <a:gdLst/>
              <a:ahLst/>
              <a:cxnLst/>
              <a:rect l="0" t="0" r="0" b="0"/>
              <a:pathLst>
                <a:path w="174707" h="255164">
                  <a:moveTo>
                    <a:pt x="16993" y="102463"/>
                  </a:moveTo>
                  <a:lnTo>
                    <a:pt x="16993" y="102463"/>
                  </a:lnTo>
                  <a:lnTo>
                    <a:pt x="983" y="133219"/>
                  </a:lnTo>
                  <a:lnTo>
                    <a:pt x="0" y="145060"/>
                  </a:lnTo>
                  <a:lnTo>
                    <a:pt x="3236" y="185274"/>
                  </a:lnTo>
                  <a:lnTo>
                    <a:pt x="8518" y="227825"/>
                  </a:lnTo>
                  <a:lnTo>
                    <a:pt x="10456" y="255163"/>
                  </a:lnTo>
                  <a:lnTo>
                    <a:pt x="10632" y="209463"/>
                  </a:lnTo>
                  <a:lnTo>
                    <a:pt x="10641" y="164521"/>
                  </a:lnTo>
                  <a:lnTo>
                    <a:pt x="10643" y="117700"/>
                  </a:lnTo>
                  <a:lnTo>
                    <a:pt x="15007" y="72829"/>
                  </a:lnTo>
                  <a:lnTo>
                    <a:pt x="16732" y="45984"/>
                  </a:lnTo>
                  <a:lnTo>
                    <a:pt x="18230" y="45054"/>
                  </a:lnTo>
                  <a:lnTo>
                    <a:pt x="20640" y="45846"/>
                  </a:lnTo>
                  <a:lnTo>
                    <a:pt x="38018" y="60627"/>
                  </a:lnTo>
                  <a:lnTo>
                    <a:pt x="48936" y="74467"/>
                  </a:lnTo>
                  <a:lnTo>
                    <a:pt x="69979" y="118654"/>
                  </a:lnTo>
                  <a:lnTo>
                    <a:pt x="90397" y="165325"/>
                  </a:lnTo>
                  <a:lnTo>
                    <a:pt x="110316" y="208378"/>
                  </a:lnTo>
                  <a:lnTo>
                    <a:pt x="131461" y="237658"/>
                  </a:lnTo>
                  <a:lnTo>
                    <a:pt x="141010" y="243688"/>
                  </a:lnTo>
                  <a:lnTo>
                    <a:pt x="144827" y="243886"/>
                  </a:lnTo>
                  <a:lnTo>
                    <a:pt x="148077" y="242606"/>
                  </a:lnTo>
                  <a:lnTo>
                    <a:pt x="150949" y="240342"/>
                  </a:lnTo>
                  <a:lnTo>
                    <a:pt x="161733" y="216929"/>
                  </a:lnTo>
                  <a:lnTo>
                    <a:pt x="172244" y="170386"/>
                  </a:lnTo>
                  <a:lnTo>
                    <a:pt x="174706" y="131604"/>
                  </a:lnTo>
                  <a:lnTo>
                    <a:pt x="173657" y="92462"/>
                  </a:lnTo>
                  <a:lnTo>
                    <a:pt x="168775" y="55050"/>
                  </a:lnTo>
                  <a:lnTo>
                    <a:pt x="159434" y="9593"/>
                  </a:lnTo>
                  <a:lnTo>
                    <a:pt x="157505" y="0"/>
                  </a:lnTo>
                  <a:lnTo>
                    <a:pt x="156693" y="7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30"/>
            <p:cNvSpPr/>
            <p:nvPr>
              <p:custDataLst>
                <p:tags r:id="rId172"/>
              </p:custDataLst>
            </p:nvPr>
          </p:nvSpPr>
          <p:spPr>
            <a:xfrm>
              <a:off x="967643" y="2374900"/>
              <a:ext cx="60523" cy="115868"/>
            </a:xfrm>
            <a:custGeom>
              <a:avLst/>
              <a:gdLst/>
              <a:ahLst/>
              <a:cxnLst/>
              <a:rect l="0" t="0" r="0" b="0"/>
              <a:pathLst>
                <a:path w="60523" h="115868">
                  <a:moveTo>
                    <a:pt x="29307" y="12700"/>
                  </a:moveTo>
                  <a:lnTo>
                    <a:pt x="29307" y="12700"/>
                  </a:lnTo>
                  <a:lnTo>
                    <a:pt x="25936" y="9329"/>
                  </a:lnTo>
                  <a:lnTo>
                    <a:pt x="25649" y="8336"/>
                  </a:lnTo>
                  <a:lnTo>
                    <a:pt x="26162" y="7674"/>
                  </a:lnTo>
                  <a:lnTo>
                    <a:pt x="27211" y="7233"/>
                  </a:lnTo>
                  <a:lnTo>
                    <a:pt x="26498" y="6233"/>
                  </a:lnTo>
                  <a:lnTo>
                    <a:pt x="19459" y="2160"/>
                  </a:lnTo>
                  <a:lnTo>
                    <a:pt x="14817" y="960"/>
                  </a:lnTo>
                  <a:lnTo>
                    <a:pt x="12592" y="2757"/>
                  </a:lnTo>
                  <a:lnTo>
                    <a:pt x="3950" y="20849"/>
                  </a:lnTo>
                  <a:lnTo>
                    <a:pt x="398" y="33961"/>
                  </a:lnTo>
                  <a:lnTo>
                    <a:pt x="0" y="71123"/>
                  </a:lnTo>
                  <a:lnTo>
                    <a:pt x="3582" y="89465"/>
                  </a:lnTo>
                  <a:lnTo>
                    <a:pt x="9877" y="102322"/>
                  </a:lnTo>
                  <a:lnTo>
                    <a:pt x="21355" y="114122"/>
                  </a:lnTo>
                  <a:lnTo>
                    <a:pt x="24711" y="115592"/>
                  </a:lnTo>
                  <a:lnTo>
                    <a:pt x="27654" y="115867"/>
                  </a:lnTo>
                  <a:lnTo>
                    <a:pt x="30322" y="115345"/>
                  </a:lnTo>
                  <a:lnTo>
                    <a:pt x="44189" y="104496"/>
                  </a:lnTo>
                  <a:lnTo>
                    <a:pt x="54962" y="87877"/>
                  </a:lnTo>
                  <a:lnTo>
                    <a:pt x="59251" y="69547"/>
                  </a:lnTo>
                  <a:lnTo>
                    <a:pt x="60522" y="47339"/>
                  </a:lnTo>
                  <a:lnTo>
                    <a:pt x="57056" y="33034"/>
                  </a:lnTo>
                  <a:lnTo>
                    <a:pt x="46704" y="13346"/>
                  </a:lnTo>
                  <a:lnTo>
                    <a:pt x="356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31"/>
            <p:cNvSpPr/>
            <p:nvPr>
              <p:custDataLst>
                <p:tags r:id="rId173"/>
              </p:custDataLst>
            </p:nvPr>
          </p:nvSpPr>
          <p:spPr>
            <a:xfrm>
              <a:off x="1060450" y="2374900"/>
              <a:ext cx="82551" cy="129431"/>
            </a:xfrm>
            <a:custGeom>
              <a:avLst/>
              <a:gdLst/>
              <a:ahLst/>
              <a:cxnLst/>
              <a:rect l="0" t="0" r="0" b="0"/>
              <a:pathLst>
                <a:path w="82551" h="12943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12209" y="13092"/>
                  </a:lnTo>
                  <a:lnTo>
                    <a:pt x="46073" y="58367"/>
                  </a:lnTo>
                  <a:lnTo>
                    <a:pt x="59640" y="92564"/>
                  </a:lnTo>
                  <a:lnTo>
                    <a:pt x="61079" y="106756"/>
                  </a:lnTo>
                  <a:lnTo>
                    <a:pt x="59366" y="120119"/>
                  </a:lnTo>
                  <a:lnTo>
                    <a:pt x="56254" y="127470"/>
                  </a:lnTo>
                  <a:lnTo>
                    <a:pt x="54436" y="129430"/>
                  </a:lnTo>
                  <a:lnTo>
                    <a:pt x="52518" y="129325"/>
                  </a:lnTo>
                  <a:lnTo>
                    <a:pt x="50534" y="127845"/>
                  </a:lnTo>
                  <a:lnTo>
                    <a:pt x="48506" y="125446"/>
                  </a:lnTo>
                  <a:lnTo>
                    <a:pt x="45652" y="105216"/>
                  </a:lnTo>
                  <a:lnTo>
                    <a:pt x="49757" y="59458"/>
                  </a:lnTo>
                  <a:lnTo>
                    <a:pt x="53394" y="41948"/>
                  </a:lnTo>
                  <a:lnTo>
                    <a:pt x="66150" y="2019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32"/>
            <p:cNvSpPr/>
            <p:nvPr>
              <p:custDataLst>
                <p:tags r:id="rId174"/>
              </p:custDataLst>
            </p:nvPr>
          </p:nvSpPr>
          <p:spPr>
            <a:xfrm>
              <a:off x="1212850" y="2381651"/>
              <a:ext cx="114301" cy="114702"/>
            </a:xfrm>
            <a:custGeom>
              <a:avLst/>
              <a:gdLst/>
              <a:ahLst/>
              <a:cxnLst/>
              <a:rect l="0" t="0" r="0" b="0"/>
              <a:pathLst>
                <a:path w="114301" h="114702">
                  <a:moveTo>
                    <a:pt x="0" y="12299"/>
                  </a:moveTo>
                  <a:lnTo>
                    <a:pt x="0" y="12299"/>
                  </a:lnTo>
                  <a:lnTo>
                    <a:pt x="5467" y="12299"/>
                  </a:lnTo>
                  <a:lnTo>
                    <a:pt x="9459" y="19041"/>
                  </a:lnTo>
                  <a:lnTo>
                    <a:pt x="12415" y="59829"/>
                  </a:lnTo>
                  <a:lnTo>
                    <a:pt x="12683" y="107344"/>
                  </a:lnTo>
                  <a:lnTo>
                    <a:pt x="12695" y="114701"/>
                  </a:lnTo>
                  <a:lnTo>
                    <a:pt x="13404" y="108178"/>
                  </a:lnTo>
                  <a:lnTo>
                    <a:pt x="23531" y="65158"/>
                  </a:lnTo>
                  <a:lnTo>
                    <a:pt x="31799" y="32095"/>
                  </a:lnTo>
                  <a:lnTo>
                    <a:pt x="36005" y="24625"/>
                  </a:lnTo>
                  <a:lnTo>
                    <a:pt x="40226" y="21305"/>
                  </a:lnTo>
                  <a:lnTo>
                    <a:pt x="42340" y="21125"/>
                  </a:lnTo>
                  <a:lnTo>
                    <a:pt x="46569" y="22807"/>
                  </a:lnTo>
                  <a:lnTo>
                    <a:pt x="48920" y="31551"/>
                  </a:lnTo>
                  <a:lnTo>
                    <a:pt x="50751" y="75952"/>
                  </a:lnTo>
                  <a:lnTo>
                    <a:pt x="69097" y="33739"/>
                  </a:lnTo>
                  <a:lnTo>
                    <a:pt x="84936" y="7832"/>
                  </a:lnTo>
                  <a:lnTo>
                    <a:pt x="93253" y="201"/>
                  </a:lnTo>
                  <a:lnTo>
                    <a:pt x="96741" y="0"/>
                  </a:lnTo>
                  <a:lnTo>
                    <a:pt x="99772" y="1983"/>
                  </a:lnTo>
                  <a:lnTo>
                    <a:pt x="102498" y="5422"/>
                  </a:lnTo>
                  <a:lnTo>
                    <a:pt x="105527" y="14887"/>
                  </a:lnTo>
                  <a:lnTo>
                    <a:pt x="107737" y="57533"/>
                  </a:lnTo>
                  <a:lnTo>
                    <a:pt x="108561" y="71914"/>
                  </a:lnTo>
                  <a:lnTo>
                    <a:pt x="114300" y="88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33"/>
            <p:cNvSpPr/>
            <p:nvPr>
              <p:custDataLst>
                <p:tags r:id="rId175"/>
              </p:custDataLst>
            </p:nvPr>
          </p:nvSpPr>
          <p:spPr>
            <a:xfrm>
              <a:off x="1380661" y="2219302"/>
              <a:ext cx="136876" cy="261378"/>
            </a:xfrm>
            <a:custGeom>
              <a:avLst/>
              <a:gdLst/>
              <a:ahLst/>
              <a:cxnLst/>
              <a:rect l="0" t="0" r="0" b="0"/>
              <a:pathLst>
                <a:path w="136876" h="261378">
                  <a:moveTo>
                    <a:pt x="29039" y="250848"/>
                  </a:moveTo>
                  <a:lnTo>
                    <a:pt x="29039" y="250848"/>
                  </a:lnTo>
                  <a:lnTo>
                    <a:pt x="46716" y="229800"/>
                  </a:lnTo>
                  <a:lnTo>
                    <a:pt x="57277" y="202345"/>
                  </a:lnTo>
                  <a:lnTo>
                    <a:pt x="59228" y="191426"/>
                  </a:lnTo>
                  <a:lnTo>
                    <a:pt x="58338" y="187245"/>
                  </a:lnTo>
                  <a:lnTo>
                    <a:pt x="53585" y="180717"/>
                  </a:lnTo>
                  <a:lnTo>
                    <a:pt x="46769" y="177345"/>
                  </a:lnTo>
                  <a:lnTo>
                    <a:pt x="42975" y="176446"/>
                  </a:lnTo>
                  <a:lnTo>
                    <a:pt x="31235" y="181092"/>
                  </a:lnTo>
                  <a:lnTo>
                    <a:pt x="18020" y="190918"/>
                  </a:lnTo>
                  <a:lnTo>
                    <a:pt x="7444" y="204692"/>
                  </a:lnTo>
                  <a:lnTo>
                    <a:pt x="1802" y="218340"/>
                  </a:lnTo>
                  <a:lnTo>
                    <a:pt x="0" y="230755"/>
                  </a:lnTo>
                  <a:lnTo>
                    <a:pt x="1552" y="240977"/>
                  </a:lnTo>
                  <a:lnTo>
                    <a:pt x="3659" y="244267"/>
                  </a:lnTo>
                  <a:lnTo>
                    <a:pt x="6474" y="246461"/>
                  </a:lnTo>
                  <a:lnTo>
                    <a:pt x="13366" y="248898"/>
                  </a:lnTo>
                  <a:lnTo>
                    <a:pt x="21132" y="249981"/>
                  </a:lnTo>
                  <a:lnTo>
                    <a:pt x="29288" y="246700"/>
                  </a:lnTo>
                  <a:lnTo>
                    <a:pt x="47553" y="233873"/>
                  </a:lnTo>
                  <a:lnTo>
                    <a:pt x="49849" y="233181"/>
                  </a:lnTo>
                  <a:lnTo>
                    <a:pt x="52084" y="234131"/>
                  </a:lnTo>
                  <a:lnTo>
                    <a:pt x="56450" y="238950"/>
                  </a:lnTo>
                  <a:lnTo>
                    <a:pt x="58861" y="243914"/>
                  </a:lnTo>
                  <a:lnTo>
                    <a:pt x="63779" y="256220"/>
                  </a:lnTo>
                  <a:lnTo>
                    <a:pt x="66310" y="258663"/>
                  </a:lnTo>
                  <a:lnTo>
                    <a:pt x="72885" y="261377"/>
                  </a:lnTo>
                  <a:lnTo>
                    <a:pt x="75909" y="260689"/>
                  </a:lnTo>
                  <a:lnTo>
                    <a:pt x="81149" y="256163"/>
                  </a:lnTo>
                  <a:lnTo>
                    <a:pt x="104366" y="215129"/>
                  </a:lnTo>
                  <a:lnTo>
                    <a:pt x="115799" y="176059"/>
                  </a:lnTo>
                  <a:lnTo>
                    <a:pt x="123655" y="134379"/>
                  </a:lnTo>
                  <a:lnTo>
                    <a:pt x="130451" y="94042"/>
                  </a:lnTo>
                  <a:lnTo>
                    <a:pt x="135697" y="46699"/>
                  </a:lnTo>
                  <a:lnTo>
                    <a:pt x="136875" y="1576"/>
                  </a:lnTo>
                  <a:lnTo>
                    <a:pt x="136208" y="0"/>
                  </a:lnTo>
                  <a:lnTo>
                    <a:pt x="135057" y="1066"/>
                  </a:lnTo>
                  <a:lnTo>
                    <a:pt x="124770" y="34840"/>
                  </a:lnTo>
                  <a:lnTo>
                    <a:pt x="119963" y="76387"/>
                  </a:lnTo>
                  <a:lnTo>
                    <a:pt x="118339" y="119464"/>
                  </a:lnTo>
                  <a:lnTo>
                    <a:pt x="116136" y="160795"/>
                  </a:lnTo>
                  <a:lnTo>
                    <a:pt x="124289" y="231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934"/>
            <p:cNvSpPr/>
            <p:nvPr>
              <p:custDataLst>
                <p:tags r:id="rId176"/>
              </p:custDataLst>
            </p:nvPr>
          </p:nvSpPr>
          <p:spPr>
            <a:xfrm>
              <a:off x="1670050" y="238760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45434" y="932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935"/>
            <p:cNvSpPr/>
            <p:nvPr>
              <p:custDataLst>
                <p:tags r:id="rId177"/>
              </p:custDataLst>
            </p:nvPr>
          </p:nvSpPr>
          <p:spPr>
            <a:xfrm>
              <a:off x="1861433" y="2211283"/>
              <a:ext cx="79411" cy="266960"/>
            </a:xfrm>
            <a:custGeom>
              <a:avLst/>
              <a:gdLst/>
              <a:ahLst/>
              <a:cxnLst/>
              <a:rect l="0" t="0" r="0" b="0"/>
              <a:pathLst>
                <a:path w="79411" h="266960">
                  <a:moveTo>
                    <a:pt x="5467" y="23917"/>
                  </a:moveTo>
                  <a:lnTo>
                    <a:pt x="5467" y="23917"/>
                  </a:lnTo>
                  <a:lnTo>
                    <a:pt x="5467" y="11708"/>
                  </a:lnTo>
                  <a:lnTo>
                    <a:pt x="3585" y="6026"/>
                  </a:lnTo>
                  <a:lnTo>
                    <a:pt x="0" y="0"/>
                  </a:lnTo>
                  <a:lnTo>
                    <a:pt x="4662" y="44113"/>
                  </a:lnTo>
                  <a:lnTo>
                    <a:pt x="8599" y="84778"/>
                  </a:lnTo>
                  <a:lnTo>
                    <a:pt x="14234" y="128106"/>
                  </a:lnTo>
                  <a:lnTo>
                    <a:pt x="16685" y="168832"/>
                  </a:lnTo>
                  <a:lnTo>
                    <a:pt x="12987" y="213566"/>
                  </a:lnTo>
                  <a:lnTo>
                    <a:pt x="12048" y="243098"/>
                  </a:lnTo>
                  <a:lnTo>
                    <a:pt x="11265" y="245532"/>
                  </a:lnTo>
                  <a:lnTo>
                    <a:pt x="10038" y="246450"/>
                  </a:lnTo>
                  <a:lnTo>
                    <a:pt x="8514" y="246355"/>
                  </a:lnTo>
                  <a:lnTo>
                    <a:pt x="8703" y="238724"/>
                  </a:lnTo>
                  <a:lnTo>
                    <a:pt x="12550" y="225220"/>
                  </a:lnTo>
                  <a:lnTo>
                    <a:pt x="34779" y="184368"/>
                  </a:lnTo>
                  <a:lnTo>
                    <a:pt x="51076" y="167492"/>
                  </a:lnTo>
                  <a:lnTo>
                    <a:pt x="55628" y="164789"/>
                  </a:lnTo>
                  <a:lnTo>
                    <a:pt x="59369" y="163693"/>
                  </a:lnTo>
                  <a:lnTo>
                    <a:pt x="62568" y="163668"/>
                  </a:lnTo>
                  <a:lnTo>
                    <a:pt x="69886" y="169284"/>
                  </a:lnTo>
                  <a:lnTo>
                    <a:pt x="73813" y="173745"/>
                  </a:lnTo>
                  <a:lnTo>
                    <a:pt x="78176" y="186227"/>
                  </a:lnTo>
                  <a:lnTo>
                    <a:pt x="79410" y="200477"/>
                  </a:lnTo>
                  <a:lnTo>
                    <a:pt x="75432" y="221105"/>
                  </a:lnTo>
                  <a:lnTo>
                    <a:pt x="61804" y="249239"/>
                  </a:lnTo>
                  <a:lnTo>
                    <a:pt x="53083" y="258821"/>
                  </a:lnTo>
                  <a:lnTo>
                    <a:pt x="42152" y="265432"/>
                  </a:lnTo>
                  <a:lnTo>
                    <a:pt x="30238" y="266959"/>
                  </a:lnTo>
                  <a:lnTo>
                    <a:pt x="24098" y="266378"/>
                  </a:lnTo>
                  <a:lnTo>
                    <a:pt x="20004" y="264580"/>
                  </a:lnTo>
                  <a:lnTo>
                    <a:pt x="11817" y="246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936"/>
            <p:cNvSpPr/>
            <p:nvPr>
              <p:custDataLst>
                <p:tags r:id="rId178"/>
              </p:custDataLst>
            </p:nvPr>
          </p:nvSpPr>
          <p:spPr>
            <a:xfrm>
              <a:off x="1966929" y="2357040"/>
              <a:ext cx="109522" cy="101320"/>
            </a:xfrm>
            <a:custGeom>
              <a:avLst/>
              <a:gdLst/>
              <a:ahLst/>
              <a:cxnLst/>
              <a:rect l="0" t="0" r="0" b="0"/>
              <a:pathLst>
                <a:path w="109522" h="101320">
                  <a:moveTo>
                    <a:pt x="65071" y="24210"/>
                  </a:moveTo>
                  <a:lnTo>
                    <a:pt x="65071" y="24210"/>
                  </a:lnTo>
                  <a:lnTo>
                    <a:pt x="61700" y="17468"/>
                  </a:lnTo>
                  <a:lnTo>
                    <a:pt x="60001" y="15482"/>
                  </a:lnTo>
                  <a:lnTo>
                    <a:pt x="37402" y="1488"/>
                  </a:lnTo>
                  <a:lnTo>
                    <a:pt x="32077" y="0"/>
                  </a:lnTo>
                  <a:lnTo>
                    <a:pt x="23596" y="4983"/>
                  </a:lnTo>
                  <a:lnTo>
                    <a:pt x="18371" y="9276"/>
                  </a:lnTo>
                  <a:lnTo>
                    <a:pt x="10684" y="23452"/>
                  </a:lnTo>
                  <a:lnTo>
                    <a:pt x="0" y="57927"/>
                  </a:lnTo>
                  <a:lnTo>
                    <a:pt x="1108" y="74944"/>
                  </a:lnTo>
                  <a:lnTo>
                    <a:pt x="6304" y="89797"/>
                  </a:lnTo>
                  <a:lnTo>
                    <a:pt x="13317" y="98751"/>
                  </a:lnTo>
                  <a:lnTo>
                    <a:pt x="17163" y="100715"/>
                  </a:lnTo>
                  <a:lnTo>
                    <a:pt x="21138" y="101319"/>
                  </a:lnTo>
                  <a:lnTo>
                    <a:pt x="25199" y="101016"/>
                  </a:lnTo>
                  <a:lnTo>
                    <a:pt x="33474" y="95035"/>
                  </a:lnTo>
                  <a:lnTo>
                    <a:pt x="58734" y="59957"/>
                  </a:lnTo>
                  <a:lnTo>
                    <a:pt x="72286" y="38092"/>
                  </a:lnTo>
                  <a:lnTo>
                    <a:pt x="74114" y="36287"/>
                  </a:lnTo>
                  <a:lnTo>
                    <a:pt x="75333" y="35789"/>
                  </a:lnTo>
                  <a:lnTo>
                    <a:pt x="76146" y="36163"/>
                  </a:lnTo>
                  <a:lnTo>
                    <a:pt x="77049" y="40341"/>
                  </a:lnTo>
                  <a:lnTo>
                    <a:pt x="77628" y="57892"/>
                  </a:lnTo>
                  <a:lnTo>
                    <a:pt x="83352" y="69518"/>
                  </a:lnTo>
                  <a:lnTo>
                    <a:pt x="109521" y="94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937"/>
            <p:cNvSpPr/>
            <p:nvPr>
              <p:custDataLst>
                <p:tags r:id="rId179"/>
              </p:custDataLst>
            </p:nvPr>
          </p:nvSpPr>
          <p:spPr>
            <a:xfrm>
              <a:off x="2120900" y="2351527"/>
              <a:ext cx="38101" cy="124488"/>
            </a:xfrm>
            <a:custGeom>
              <a:avLst/>
              <a:gdLst/>
              <a:ahLst/>
              <a:cxnLst/>
              <a:rect l="0" t="0" r="0" b="0"/>
              <a:pathLst>
                <a:path w="38101" h="124488">
                  <a:moveTo>
                    <a:pt x="38100" y="17023"/>
                  </a:moveTo>
                  <a:lnTo>
                    <a:pt x="38100" y="17023"/>
                  </a:lnTo>
                  <a:lnTo>
                    <a:pt x="38100" y="13652"/>
                  </a:lnTo>
                  <a:lnTo>
                    <a:pt x="31358" y="4814"/>
                  </a:lnTo>
                  <a:lnTo>
                    <a:pt x="26166" y="1013"/>
                  </a:lnTo>
                  <a:lnTo>
                    <a:pt x="23794" y="0"/>
                  </a:lnTo>
                  <a:lnTo>
                    <a:pt x="17396" y="756"/>
                  </a:lnTo>
                  <a:lnTo>
                    <a:pt x="13714" y="1944"/>
                  </a:lnTo>
                  <a:lnTo>
                    <a:pt x="7741" y="8910"/>
                  </a:lnTo>
                  <a:lnTo>
                    <a:pt x="3440" y="18356"/>
                  </a:lnTo>
                  <a:lnTo>
                    <a:pt x="1529" y="27258"/>
                  </a:lnTo>
                  <a:lnTo>
                    <a:pt x="3824" y="43574"/>
                  </a:lnTo>
                  <a:lnTo>
                    <a:pt x="17063" y="77253"/>
                  </a:lnTo>
                  <a:lnTo>
                    <a:pt x="17952" y="103134"/>
                  </a:lnTo>
                  <a:lnTo>
                    <a:pt x="10160" y="123186"/>
                  </a:lnTo>
                  <a:lnTo>
                    <a:pt x="8184" y="124487"/>
                  </a:lnTo>
                  <a:lnTo>
                    <a:pt x="0" y="1186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1938"/>
          <p:cNvSpPr/>
          <p:nvPr>
            <p:custDataLst>
              <p:tags r:id="rId1"/>
            </p:custDataLst>
          </p:nvPr>
        </p:nvSpPr>
        <p:spPr>
          <a:xfrm>
            <a:off x="3736344" y="2263246"/>
            <a:ext cx="308607" cy="434998"/>
          </a:xfrm>
          <a:custGeom>
            <a:avLst/>
            <a:gdLst/>
            <a:ahLst/>
            <a:cxnLst/>
            <a:rect l="0" t="0" r="0" b="0"/>
            <a:pathLst>
              <a:path w="308607" h="434998">
                <a:moveTo>
                  <a:pt x="48256" y="86254"/>
                </a:moveTo>
                <a:lnTo>
                  <a:pt x="48256" y="86254"/>
                </a:lnTo>
                <a:lnTo>
                  <a:pt x="19023" y="86254"/>
                </a:lnTo>
                <a:lnTo>
                  <a:pt x="10334" y="82491"/>
                </a:lnTo>
                <a:lnTo>
                  <a:pt x="6042" y="79512"/>
                </a:lnTo>
                <a:lnTo>
                  <a:pt x="3180" y="75409"/>
                </a:lnTo>
                <a:lnTo>
                  <a:pt x="0" y="65206"/>
                </a:lnTo>
                <a:lnTo>
                  <a:pt x="468" y="57379"/>
                </a:lnTo>
                <a:lnTo>
                  <a:pt x="4439" y="49432"/>
                </a:lnTo>
                <a:lnTo>
                  <a:pt x="28147" y="15329"/>
                </a:lnTo>
                <a:lnTo>
                  <a:pt x="50424" y="1323"/>
                </a:lnTo>
                <a:lnTo>
                  <a:pt x="53935" y="0"/>
                </a:lnTo>
                <a:lnTo>
                  <a:pt x="61599" y="411"/>
                </a:lnTo>
                <a:lnTo>
                  <a:pt x="65618" y="1509"/>
                </a:lnTo>
                <a:lnTo>
                  <a:pt x="68297" y="2946"/>
                </a:lnTo>
                <a:lnTo>
                  <a:pt x="70083" y="4610"/>
                </a:lnTo>
                <a:lnTo>
                  <a:pt x="71274" y="6425"/>
                </a:lnTo>
                <a:lnTo>
                  <a:pt x="73447" y="47185"/>
                </a:lnTo>
                <a:lnTo>
                  <a:pt x="73615" y="89277"/>
                </a:lnTo>
                <a:lnTo>
                  <a:pt x="73643" y="128699"/>
                </a:lnTo>
                <a:lnTo>
                  <a:pt x="73652" y="165466"/>
                </a:lnTo>
                <a:lnTo>
                  <a:pt x="72949" y="208345"/>
                </a:lnTo>
                <a:lnTo>
                  <a:pt x="64867" y="249548"/>
                </a:lnTo>
                <a:lnTo>
                  <a:pt x="53262" y="274751"/>
                </a:lnTo>
                <a:lnTo>
                  <a:pt x="48599" y="279391"/>
                </a:lnTo>
                <a:lnTo>
                  <a:pt x="46368" y="280629"/>
                </a:lnTo>
                <a:lnTo>
                  <a:pt x="44175" y="280748"/>
                </a:lnTo>
                <a:lnTo>
                  <a:pt x="39857" y="279000"/>
                </a:lnTo>
                <a:lnTo>
                  <a:pt x="38423" y="276134"/>
                </a:lnTo>
                <a:lnTo>
                  <a:pt x="36830" y="267306"/>
                </a:lnTo>
                <a:lnTo>
                  <a:pt x="39885" y="256327"/>
                </a:lnTo>
                <a:lnTo>
                  <a:pt x="61657" y="222114"/>
                </a:lnTo>
                <a:lnTo>
                  <a:pt x="102852" y="181649"/>
                </a:lnTo>
                <a:lnTo>
                  <a:pt x="144618" y="134265"/>
                </a:lnTo>
                <a:lnTo>
                  <a:pt x="169126" y="88917"/>
                </a:lnTo>
                <a:lnTo>
                  <a:pt x="186139" y="50825"/>
                </a:lnTo>
                <a:lnTo>
                  <a:pt x="199381" y="12518"/>
                </a:lnTo>
                <a:lnTo>
                  <a:pt x="199806" y="9580"/>
                </a:lnTo>
                <a:lnTo>
                  <a:pt x="199384" y="9033"/>
                </a:lnTo>
                <a:lnTo>
                  <a:pt x="197033" y="12187"/>
                </a:lnTo>
                <a:lnTo>
                  <a:pt x="182336" y="54758"/>
                </a:lnTo>
                <a:lnTo>
                  <a:pt x="169281" y="101209"/>
                </a:lnTo>
                <a:lnTo>
                  <a:pt x="162667" y="147835"/>
                </a:lnTo>
                <a:lnTo>
                  <a:pt x="156239" y="192460"/>
                </a:lnTo>
                <a:lnTo>
                  <a:pt x="149866" y="232963"/>
                </a:lnTo>
                <a:lnTo>
                  <a:pt x="145390" y="275773"/>
                </a:lnTo>
                <a:lnTo>
                  <a:pt x="144064" y="313858"/>
                </a:lnTo>
                <a:lnTo>
                  <a:pt x="143671" y="357127"/>
                </a:lnTo>
                <a:lnTo>
                  <a:pt x="143539" y="399561"/>
                </a:lnTo>
                <a:lnTo>
                  <a:pt x="146887" y="421562"/>
                </a:lnTo>
                <a:lnTo>
                  <a:pt x="152299" y="431189"/>
                </a:lnTo>
                <a:lnTo>
                  <a:pt x="155718" y="434744"/>
                </a:lnTo>
                <a:lnTo>
                  <a:pt x="160114" y="434997"/>
                </a:lnTo>
                <a:lnTo>
                  <a:pt x="170643" y="429634"/>
                </a:lnTo>
                <a:lnTo>
                  <a:pt x="185100" y="414715"/>
                </a:lnTo>
                <a:lnTo>
                  <a:pt x="201691" y="383405"/>
                </a:lnTo>
                <a:lnTo>
                  <a:pt x="209900" y="342848"/>
                </a:lnTo>
                <a:lnTo>
                  <a:pt x="211968" y="300106"/>
                </a:lnTo>
                <a:lnTo>
                  <a:pt x="208084" y="275990"/>
                </a:lnTo>
                <a:lnTo>
                  <a:pt x="203876" y="266885"/>
                </a:lnTo>
                <a:lnTo>
                  <a:pt x="204214" y="264530"/>
                </a:lnTo>
                <a:lnTo>
                  <a:pt x="205144" y="262255"/>
                </a:lnTo>
                <a:lnTo>
                  <a:pt x="209941" y="257845"/>
                </a:lnTo>
                <a:lnTo>
                  <a:pt x="216777" y="254239"/>
                </a:lnTo>
                <a:lnTo>
                  <a:pt x="261265" y="240057"/>
                </a:lnTo>
                <a:lnTo>
                  <a:pt x="308606" y="21325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384"/>
          <p:cNvGrpSpPr/>
          <p:nvPr/>
        </p:nvGrpSpPr>
        <p:grpSpPr>
          <a:xfrm>
            <a:off x="4473046" y="2177603"/>
            <a:ext cx="613305" cy="412936"/>
            <a:chOff x="4473046" y="2177603"/>
            <a:chExt cx="613305" cy="412936"/>
          </a:xfrm>
        </p:grpSpPr>
        <p:sp>
          <p:nvSpPr>
            <p:cNvPr id="88" name="SMARTInkShape-1939"/>
            <p:cNvSpPr/>
            <p:nvPr>
              <p:custDataLst>
                <p:tags r:id="rId159"/>
              </p:custDataLst>
            </p:nvPr>
          </p:nvSpPr>
          <p:spPr>
            <a:xfrm>
              <a:off x="4941490" y="2527300"/>
              <a:ext cx="144861" cy="63239"/>
            </a:xfrm>
            <a:custGeom>
              <a:avLst/>
              <a:gdLst/>
              <a:ahLst/>
              <a:cxnLst/>
              <a:rect l="0" t="0" r="0" b="0"/>
              <a:pathLst>
                <a:path w="144861" h="63239">
                  <a:moveTo>
                    <a:pt x="24210" y="57150"/>
                  </a:moveTo>
                  <a:lnTo>
                    <a:pt x="24210" y="57150"/>
                  </a:lnTo>
                  <a:lnTo>
                    <a:pt x="13275" y="62617"/>
                  </a:lnTo>
                  <a:lnTo>
                    <a:pt x="8662" y="63238"/>
                  </a:lnTo>
                  <a:lnTo>
                    <a:pt x="6789" y="61915"/>
                  </a:lnTo>
                  <a:lnTo>
                    <a:pt x="2827" y="56680"/>
                  </a:lnTo>
                  <a:lnTo>
                    <a:pt x="0" y="49171"/>
                  </a:lnTo>
                  <a:lnTo>
                    <a:pt x="2534" y="35736"/>
                  </a:lnTo>
                  <a:lnTo>
                    <a:pt x="7752" y="25091"/>
                  </a:lnTo>
                  <a:lnTo>
                    <a:pt x="10416" y="23077"/>
                  </a:lnTo>
                  <a:lnTo>
                    <a:pt x="17139" y="20840"/>
                  </a:lnTo>
                  <a:lnTo>
                    <a:pt x="59385" y="26959"/>
                  </a:lnTo>
                  <a:lnTo>
                    <a:pt x="105314" y="31470"/>
                  </a:lnTo>
                  <a:lnTo>
                    <a:pt x="120913" y="28296"/>
                  </a:lnTo>
                  <a:lnTo>
                    <a:pt x="132198" y="22887"/>
                  </a:lnTo>
                  <a:lnTo>
                    <a:pt x="140011" y="16816"/>
                  </a:lnTo>
                  <a:lnTo>
                    <a:pt x="142704" y="10767"/>
                  </a:lnTo>
                  <a:lnTo>
                    <a:pt x="1448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940"/>
            <p:cNvSpPr/>
            <p:nvPr>
              <p:custDataLst>
                <p:tags r:id="rId160"/>
              </p:custDataLst>
            </p:nvPr>
          </p:nvSpPr>
          <p:spPr>
            <a:xfrm>
              <a:off x="4902200" y="2414375"/>
              <a:ext cx="165101" cy="49426"/>
            </a:xfrm>
            <a:custGeom>
              <a:avLst/>
              <a:gdLst/>
              <a:ahLst/>
              <a:cxnLst/>
              <a:rect l="0" t="0" r="0" b="0"/>
              <a:pathLst>
                <a:path w="165101" h="49426">
                  <a:moveTo>
                    <a:pt x="0" y="49425"/>
                  </a:moveTo>
                  <a:lnTo>
                    <a:pt x="0" y="49425"/>
                  </a:lnTo>
                  <a:lnTo>
                    <a:pt x="705" y="29160"/>
                  </a:lnTo>
                  <a:lnTo>
                    <a:pt x="5069" y="16531"/>
                  </a:lnTo>
                  <a:lnTo>
                    <a:pt x="8839" y="10581"/>
                  </a:lnTo>
                  <a:lnTo>
                    <a:pt x="21669" y="3265"/>
                  </a:lnTo>
                  <a:lnTo>
                    <a:pt x="35505" y="0"/>
                  </a:lnTo>
                  <a:lnTo>
                    <a:pt x="46119" y="4880"/>
                  </a:lnTo>
                  <a:lnTo>
                    <a:pt x="83531" y="34603"/>
                  </a:lnTo>
                  <a:lnTo>
                    <a:pt x="97567" y="37428"/>
                  </a:lnTo>
                  <a:lnTo>
                    <a:pt x="117574" y="35052"/>
                  </a:lnTo>
                  <a:lnTo>
                    <a:pt x="134320" y="27998"/>
                  </a:lnTo>
                  <a:lnTo>
                    <a:pt x="165100" y="4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941"/>
            <p:cNvSpPr/>
            <p:nvPr>
              <p:custDataLst>
                <p:tags r:id="rId161"/>
              </p:custDataLst>
            </p:nvPr>
          </p:nvSpPr>
          <p:spPr>
            <a:xfrm>
              <a:off x="4527791" y="2177603"/>
              <a:ext cx="120410" cy="98315"/>
            </a:xfrm>
            <a:custGeom>
              <a:avLst/>
              <a:gdLst/>
              <a:ahLst/>
              <a:cxnLst/>
              <a:rect l="0" t="0" r="0" b="0"/>
              <a:pathLst>
                <a:path w="120410" h="98315">
                  <a:moveTo>
                    <a:pt x="18809" y="38547"/>
                  </a:moveTo>
                  <a:lnTo>
                    <a:pt x="18809" y="38547"/>
                  </a:lnTo>
                  <a:lnTo>
                    <a:pt x="18809" y="26370"/>
                  </a:lnTo>
                  <a:lnTo>
                    <a:pt x="3882" y="70641"/>
                  </a:lnTo>
                  <a:lnTo>
                    <a:pt x="121" y="98314"/>
                  </a:lnTo>
                  <a:lnTo>
                    <a:pt x="0" y="98147"/>
                  </a:lnTo>
                  <a:lnTo>
                    <a:pt x="536" y="89759"/>
                  </a:lnTo>
                  <a:lnTo>
                    <a:pt x="6260" y="69322"/>
                  </a:lnTo>
                  <a:lnTo>
                    <a:pt x="26443" y="31168"/>
                  </a:lnTo>
                  <a:lnTo>
                    <a:pt x="44071" y="3144"/>
                  </a:lnTo>
                  <a:lnTo>
                    <a:pt x="47644" y="834"/>
                  </a:lnTo>
                  <a:lnTo>
                    <a:pt x="51438" y="0"/>
                  </a:lnTo>
                  <a:lnTo>
                    <a:pt x="55378" y="149"/>
                  </a:lnTo>
                  <a:lnTo>
                    <a:pt x="63519" y="4077"/>
                  </a:lnTo>
                  <a:lnTo>
                    <a:pt x="71841" y="11233"/>
                  </a:lnTo>
                  <a:lnTo>
                    <a:pt x="120409" y="89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942"/>
            <p:cNvSpPr/>
            <p:nvPr>
              <p:custDataLst>
                <p:tags r:id="rId162"/>
              </p:custDataLst>
            </p:nvPr>
          </p:nvSpPr>
          <p:spPr>
            <a:xfrm>
              <a:off x="4473046" y="2338118"/>
              <a:ext cx="181505" cy="179605"/>
            </a:xfrm>
            <a:custGeom>
              <a:avLst/>
              <a:gdLst/>
              <a:ahLst/>
              <a:cxnLst/>
              <a:rect l="0" t="0" r="0" b="0"/>
              <a:pathLst>
                <a:path w="181505" h="179605">
                  <a:moveTo>
                    <a:pt x="67204" y="36782"/>
                  </a:moveTo>
                  <a:lnTo>
                    <a:pt x="67204" y="36782"/>
                  </a:lnTo>
                  <a:lnTo>
                    <a:pt x="67204" y="27943"/>
                  </a:lnTo>
                  <a:lnTo>
                    <a:pt x="69085" y="23917"/>
                  </a:lnTo>
                  <a:lnTo>
                    <a:pt x="71568" y="19775"/>
                  </a:lnTo>
                  <a:lnTo>
                    <a:pt x="73292" y="12626"/>
                  </a:lnTo>
                  <a:lnTo>
                    <a:pt x="69674" y="11935"/>
                  </a:lnTo>
                  <a:lnTo>
                    <a:pt x="66734" y="11751"/>
                  </a:lnTo>
                  <a:lnTo>
                    <a:pt x="59704" y="15309"/>
                  </a:lnTo>
                  <a:lnTo>
                    <a:pt x="26444" y="43910"/>
                  </a:lnTo>
                  <a:lnTo>
                    <a:pt x="6733" y="80341"/>
                  </a:lnTo>
                  <a:lnTo>
                    <a:pt x="1522" y="99886"/>
                  </a:lnTo>
                  <a:lnTo>
                    <a:pt x="0" y="135834"/>
                  </a:lnTo>
                  <a:lnTo>
                    <a:pt x="4645" y="153478"/>
                  </a:lnTo>
                  <a:lnTo>
                    <a:pt x="17058" y="166493"/>
                  </a:lnTo>
                  <a:lnTo>
                    <a:pt x="32922" y="175570"/>
                  </a:lnTo>
                  <a:lnTo>
                    <a:pt x="47029" y="179604"/>
                  </a:lnTo>
                  <a:lnTo>
                    <a:pt x="73613" y="175134"/>
                  </a:lnTo>
                  <a:lnTo>
                    <a:pt x="86044" y="168592"/>
                  </a:lnTo>
                  <a:lnTo>
                    <a:pt x="123439" y="134941"/>
                  </a:lnTo>
                  <a:lnTo>
                    <a:pt x="135293" y="111570"/>
                  </a:lnTo>
                  <a:lnTo>
                    <a:pt x="141000" y="72190"/>
                  </a:lnTo>
                  <a:lnTo>
                    <a:pt x="139321" y="38258"/>
                  </a:lnTo>
                  <a:lnTo>
                    <a:pt x="132417" y="21210"/>
                  </a:lnTo>
                  <a:lnTo>
                    <a:pt x="122999" y="8694"/>
                  </a:lnTo>
                  <a:lnTo>
                    <a:pt x="114109" y="3132"/>
                  </a:lnTo>
                  <a:lnTo>
                    <a:pt x="94429" y="0"/>
                  </a:lnTo>
                  <a:lnTo>
                    <a:pt x="70724" y="2444"/>
                  </a:lnTo>
                  <a:lnTo>
                    <a:pt x="56068" y="11408"/>
                  </a:lnTo>
                  <a:lnTo>
                    <a:pt x="49197" y="17749"/>
                  </a:lnTo>
                  <a:lnTo>
                    <a:pt x="45322" y="25505"/>
                  </a:lnTo>
                  <a:lnTo>
                    <a:pt x="42897" y="43529"/>
                  </a:lnTo>
                  <a:lnTo>
                    <a:pt x="46053" y="59536"/>
                  </a:lnTo>
                  <a:lnTo>
                    <a:pt x="48870" y="66768"/>
                  </a:lnTo>
                  <a:lnTo>
                    <a:pt x="63289" y="78566"/>
                  </a:lnTo>
                  <a:lnTo>
                    <a:pt x="83103" y="87103"/>
                  </a:lnTo>
                  <a:lnTo>
                    <a:pt x="114797" y="91203"/>
                  </a:lnTo>
                  <a:lnTo>
                    <a:pt x="138451" y="89662"/>
                  </a:lnTo>
                  <a:lnTo>
                    <a:pt x="157431" y="82862"/>
                  </a:lnTo>
                  <a:lnTo>
                    <a:pt x="181504" y="621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85"/>
          <p:cNvGrpSpPr/>
          <p:nvPr/>
        </p:nvGrpSpPr>
        <p:grpSpPr>
          <a:xfrm>
            <a:off x="5391391" y="2307742"/>
            <a:ext cx="703727" cy="333859"/>
            <a:chOff x="5391391" y="2307742"/>
            <a:chExt cx="703727" cy="333859"/>
          </a:xfrm>
        </p:grpSpPr>
        <p:sp>
          <p:nvSpPr>
            <p:cNvPr id="93" name="SMARTInkShape-1943"/>
            <p:cNvSpPr/>
            <p:nvPr>
              <p:custDataLst>
                <p:tags r:id="rId155"/>
              </p:custDataLst>
            </p:nvPr>
          </p:nvSpPr>
          <p:spPr>
            <a:xfrm>
              <a:off x="6057900" y="2578100"/>
              <a:ext cx="37218" cy="63501"/>
            </a:xfrm>
            <a:custGeom>
              <a:avLst/>
              <a:gdLst/>
              <a:ahLst/>
              <a:cxnLst/>
              <a:rect l="0" t="0" r="0" b="0"/>
              <a:pathLst>
                <a:path w="37218" h="63501">
                  <a:moveTo>
                    <a:pt x="31750" y="0"/>
                  </a:moveTo>
                  <a:lnTo>
                    <a:pt x="31750" y="0"/>
                  </a:lnTo>
                  <a:lnTo>
                    <a:pt x="31749" y="8838"/>
                  </a:lnTo>
                  <a:lnTo>
                    <a:pt x="32455" y="10125"/>
                  </a:lnTo>
                  <a:lnTo>
                    <a:pt x="33632" y="10983"/>
                  </a:lnTo>
                  <a:lnTo>
                    <a:pt x="35121" y="11555"/>
                  </a:lnTo>
                  <a:lnTo>
                    <a:pt x="36114" y="13348"/>
                  </a:lnTo>
                  <a:lnTo>
                    <a:pt x="37217" y="19103"/>
                  </a:lnTo>
                  <a:lnTo>
                    <a:pt x="27726" y="37018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944"/>
            <p:cNvSpPr/>
            <p:nvPr>
              <p:custDataLst>
                <p:tags r:id="rId156"/>
              </p:custDataLst>
            </p:nvPr>
          </p:nvSpPr>
          <p:spPr>
            <a:xfrm>
              <a:off x="5905978" y="2390753"/>
              <a:ext cx="126523" cy="162093"/>
            </a:xfrm>
            <a:custGeom>
              <a:avLst/>
              <a:gdLst/>
              <a:ahLst/>
              <a:cxnLst/>
              <a:rect l="0" t="0" r="0" b="0"/>
              <a:pathLst>
                <a:path w="126523" h="162093">
                  <a:moveTo>
                    <a:pt x="56672" y="28597"/>
                  </a:moveTo>
                  <a:lnTo>
                    <a:pt x="56672" y="28597"/>
                  </a:lnTo>
                  <a:lnTo>
                    <a:pt x="60043" y="28597"/>
                  </a:lnTo>
                  <a:lnTo>
                    <a:pt x="61036" y="27891"/>
                  </a:lnTo>
                  <a:lnTo>
                    <a:pt x="61698" y="26715"/>
                  </a:lnTo>
                  <a:lnTo>
                    <a:pt x="63015" y="22270"/>
                  </a:lnTo>
                  <a:lnTo>
                    <a:pt x="66391" y="18882"/>
                  </a:lnTo>
                  <a:lnTo>
                    <a:pt x="66679" y="17887"/>
                  </a:lnTo>
                  <a:lnTo>
                    <a:pt x="66166" y="17224"/>
                  </a:lnTo>
                  <a:lnTo>
                    <a:pt x="65118" y="16781"/>
                  </a:lnTo>
                  <a:lnTo>
                    <a:pt x="64419" y="15781"/>
                  </a:lnTo>
                  <a:lnTo>
                    <a:pt x="63644" y="12788"/>
                  </a:lnTo>
                  <a:lnTo>
                    <a:pt x="59535" y="9106"/>
                  </a:lnTo>
                  <a:lnTo>
                    <a:pt x="53711" y="5823"/>
                  </a:lnTo>
                  <a:lnTo>
                    <a:pt x="45760" y="3975"/>
                  </a:lnTo>
                  <a:lnTo>
                    <a:pt x="38651" y="3543"/>
                  </a:lnTo>
                  <a:lnTo>
                    <a:pt x="32671" y="5232"/>
                  </a:lnTo>
                  <a:lnTo>
                    <a:pt x="23454" y="12031"/>
                  </a:lnTo>
                  <a:lnTo>
                    <a:pt x="15803" y="20529"/>
                  </a:lnTo>
                  <a:lnTo>
                    <a:pt x="7699" y="33713"/>
                  </a:lnTo>
                  <a:lnTo>
                    <a:pt x="1945" y="60373"/>
                  </a:lnTo>
                  <a:lnTo>
                    <a:pt x="0" y="100987"/>
                  </a:lnTo>
                  <a:lnTo>
                    <a:pt x="1497" y="137336"/>
                  </a:lnTo>
                  <a:lnTo>
                    <a:pt x="5339" y="148892"/>
                  </a:lnTo>
                  <a:lnTo>
                    <a:pt x="11749" y="158732"/>
                  </a:lnTo>
                  <a:lnTo>
                    <a:pt x="16140" y="161215"/>
                  </a:lnTo>
                  <a:lnTo>
                    <a:pt x="26664" y="162092"/>
                  </a:lnTo>
                  <a:lnTo>
                    <a:pt x="38396" y="156367"/>
                  </a:lnTo>
                  <a:lnTo>
                    <a:pt x="69474" y="131710"/>
                  </a:lnTo>
                  <a:lnTo>
                    <a:pt x="86336" y="102893"/>
                  </a:lnTo>
                  <a:lnTo>
                    <a:pt x="93105" y="63394"/>
                  </a:lnTo>
                  <a:lnTo>
                    <a:pt x="91072" y="25357"/>
                  </a:lnTo>
                  <a:lnTo>
                    <a:pt x="87366" y="18676"/>
                  </a:lnTo>
                  <a:lnTo>
                    <a:pt x="75724" y="7490"/>
                  </a:lnTo>
                  <a:lnTo>
                    <a:pt x="63023" y="1577"/>
                  </a:lnTo>
                  <a:lnTo>
                    <a:pt x="56672" y="0"/>
                  </a:lnTo>
                  <a:lnTo>
                    <a:pt x="42090" y="2011"/>
                  </a:lnTo>
                  <a:lnTo>
                    <a:pt x="27614" y="8315"/>
                  </a:lnTo>
                  <a:lnTo>
                    <a:pt x="16476" y="18171"/>
                  </a:lnTo>
                  <a:lnTo>
                    <a:pt x="13647" y="23058"/>
                  </a:lnTo>
                  <a:lnTo>
                    <a:pt x="12467" y="27727"/>
                  </a:lnTo>
                  <a:lnTo>
                    <a:pt x="12385" y="32250"/>
                  </a:lnTo>
                  <a:lnTo>
                    <a:pt x="19820" y="42921"/>
                  </a:lnTo>
                  <a:lnTo>
                    <a:pt x="31827" y="53307"/>
                  </a:lnTo>
                  <a:lnTo>
                    <a:pt x="44218" y="60275"/>
                  </a:lnTo>
                  <a:lnTo>
                    <a:pt x="69836" y="64794"/>
                  </a:lnTo>
                  <a:lnTo>
                    <a:pt x="126522" y="60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945"/>
            <p:cNvSpPr/>
            <p:nvPr>
              <p:custDataLst>
                <p:tags r:id="rId157"/>
              </p:custDataLst>
            </p:nvPr>
          </p:nvSpPr>
          <p:spPr>
            <a:xfrm>
              <a:off x="5718917" y="2307742"/>
              <a:ext cx="97684" cy="289409"/>
            </a:xfrm>
            <a:custGeom>
              <a:avLst/>
              <a:gdLst/>
              <a:ahLst/>
              <a:cxnLst/>
              <a:rect l="0" t="0" r="0" b="0"/>
              <a:pathLst>
                <a:path w="97684" h="289409">
                  <a:moveTo>
                    <a:pt x="97683" y="3658"/>
                  </a:moveTo>
                  <a:lnTo>
                    <a:pt x="97683" y="3658"/>
                  </a:lnTo>
                  <a:lnTo>
                    <a:pt x="94312" y="287"/>
                  </a:lnTo>
                  <a:lnTo>
                    <a:pt x="92613" y="0"/>
                  </a:lnTo>
                  <a:lnTo>
                    <a:pt x="90776" y="513"/>
                  </a:lnTo>
                  <a:lnTo>
                    <a:pt x="79385" y="6408"/>
                  </a:lnTo>
                  <a:lnTo>
                    <a:pt x="58477" y="30281"/>
                  </a:lnTo>
                  <a:lnTo>
                    <a:pt x="34429" y="71718"/>
                  </a:lnTo>
                  <a:lnTo>
                    <a:pt x="15339" y="118833"/>
                  </a:lnTo>
                  <a:lnTo>
                    <a:pt x="5865" y="158355"/>
                  </a:lnTo>
                  <a:lnTo>
                    <a:pt x="0" y="187548"/>
                  </a:lnTo>
                  <a:lnTo>
                    <a:pt x="3515" y="224106"/>
                  </a:lnTo>
                  <a:lnTo>
                    <a:pt x="18040" y="253753"/>
                  </a:lnTo>
                  <a:lnTo>
                    <a:pt x="32182" y="271680"/>
                  </a:lnTo>
                  <a:lnTo>
                    <a:pt x="72283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946"/>
            <p:cNvSpPr/>
            <p:nvPr>
              <p:custDataLst>
                <p:tags r:id="rId158"/>
              </p:custDataLst>
            </p:nvPr>
          </p:nvSpPr>
          <p:spPr>
            <a:xfrm>
              <a:off x="5391391" y="2330450"/>
              <a:ext cx="158510" cy="241422"/>
            </a:xfrm>
            <a:custGeom>
              <a:avLst/>
              <a:gdLst/>
              <a:ahLst/>
              <a:cxnLst/>
              <a:rect l="0" t="0" r="0" b="0"/>
              <a:pathLst>
                <a:path w="158510" h="241422">
                  <a:moveTo>
                    <a:pt x="6109" y="101600"/>
                  </a:moveTo>
                  <a:lnTo>
                    <a:pt x="6109" y="101600"/>
                  </a:lnTo>
                  <a:lnTo>
                    <a:pt x="2738" y="108342"/>
                  </a:lnTo>
                  <a:lnTo>
                    <a:pt x="1053" y="142129"/>
                  </a:lnTo>
                  <a:lnTo>
                    <a:pt x="5304" y="186029"/>
                  </a:lnTo>
                  <a:lnTo>
                    <a:pt x="977" y="232976"/>
                  </a:lnTo>
                  <a:lnTo>
                    <a:pt x="119" y="241421"/>
                  </a:lnTo>
                  <a:lnTo>
                    <a:pt x="0" y="241380"/>
                  </a:lnTo>
                  <a:lnTo>
                    <a:pt x="4137" y="195720"/>
                  </a:lnTo>
                  <a:lnTo>
                    <a:pt x="7601" y="158605"/>
                  </a:lnTo>
                  <a:lnTo>
                    <a:pt x="14870" y="118034"/>
                  </a:lnTo>
                  <a:lnTo>
                    <a:pt x="25198" y="71108"/>
                  </a:lnTo>
                  <a:lnTo>
                    <a:pt x="30262" y="49716"/>
                  </a:lnTo>
                  <a:lnTo>
                    <a:pt x="31384" y="49372"/>
                  </a:lnTo>
                  <a:lnTo>
                    <a:pt x="32836" y="50553"/>
                  </a:lnTo>
                  <a:lnTo>
                    <a:pt x="37037" y="57746"/>
                  </a:lnTo>
                  <a:lnTo>
                    <a:pt x="58612" y="97584"/>
                  </a:lnTo>
                  <a:lnTo>
                    <a:pt x="80094" y="140992"/>
                  </a:lnTo>
                  <a:lnTo>
                    <a:pt x="104560" y="188418"/>
                  </a:lnTo>
                  <a:lnTo>
                    <a:pt x="113518" y="201094"/>
                  </a:lnTo>
                  <a:lnTo>
                    <a:pt x="125109" y="210415"/>
                  </a:lnTo>
                  <a:lnTo>
                    <a:pt x="128481" y="211538"/>
                  </a:lnTo>
                  <a:lnTo>
                    <a:pt x="131435" y="211581"/>
                  </a:lnTo>
                  <a:lnTo>
                    <a:pt x="134109" y="210904"/>
                  </a:lnTo>
                  <a:lnTo>
                    <a:pt x="138963" y="200744"/>
                  </a:lnTo>
                  <a:lnTo>
                    <a:pt x="147828" y="162106"/>
                  </a:lnTo>
                  <a:lnTo>
                    <a:pt x="151589" y="116284"/>
                  </a:lnTo>
                  <a:lnTo>
                    <a:pt x="152046" y="68987"/>
                  </a:lnTo>
                  <a:lnTo>
                    <a:pt x="152149" y="25557"/>
                  </a:lnTo>
                  <a:lnTo>
                    <a:pt x="1585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386"/>
          <p:cNvGrpSpPr/>
          <p:nvPr/>
        </p:nvGrpSpPr>
        <p:grpSpPr>
          <a:xfrm>
            <a:off x="6354421" y="2278066"/>
            <a:ext cx="541680" cy="382585"/>
            <a:chOff x="6354421" y="2278066"/>
            <a:chExt cx="541680" cy="382585"/>
          </a:xfrm>
        </p:grpSpPr>
        <p:sp>
          <p:nvSpPr>
            <p:cNvPr id="98" name="SMARTInkShape-1947"/>
            <p:cNvSpPr/>
            <p:nvPr>
              <p:custDataLst>
                <p:tags r:id="rId149"/>
              </p:custDataLst>
            </p:nvPr>
          </p:nvSpPr>
          <p:spPr>
            <a:xfrm>
              <a:off x="6858000" y="259080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7394" y="10845"/>
                  </a:lnTo>
                  <a:lnTo>
                    <a:pt x="29261" y="35321"/>
                  </a:lnTo>
                  <a:lnTo>
                    <a:pt x="12364" y="601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948"/>
            <p:cNvSpPr/>
            <p:nvPr>
              <p:custDataLst>
                <p:tags r:id="rId150"/>
              </p:custDataLst>
            </p:nvPr>
          </p:nvSpPr>
          <p:spPr>
            <a:xfrm>
              <a:off x="6705600" y="2288692"/>
              <a:ext cx="80722" cy="315717"/>
            </a:xfrm>
            <a:custGeom>
              <a:avLst/>
              <a:gdLst/>
              <a:ahLst/>
              <a:cxnLst/>
              <a:rect l="0" t="0" r="0" b="0"/>
              <a:pathLst>
                <a:path w="80722" h="315717">
                  <a:moveTo>
                    <a:pt x="31750" y="3658"/>
                  </a:moveTo>
                  <a:lnTo>
                    <a:pt x="31750" y="3658"/>
                  </a:lnTo>
                  <a:lnTo>
                    <a:pt x="31749" y="0"/>
                  </a:lnTo>
                  <a:lnTo>
                    <a:pt x="31749" y="1562"/>
                  </a:lnTo>
                  <a:lnTo>
                    <a:pt x="52797" y="43473"/>
                  </a:lnTo>
                  <a:lnTo>
                    <a:pt x="67070" y="80366"/>
                  </a:lnTo>
                  <a:lnTo>
                    <a:pt x="76866" y="118109"/>
                  </a:lnTo>
                  <a:lnTo>
                    <a:pt x="80721" y="160765"/>
                  </a:lnTo>
                  <a:lnTo>
                    <a:pt x="76442" y="199708"/>
                  </a:lnTo>
                  <a:lnTo>
                    <a:pt x="64594" y="245506"/>
                  </a:lnTo>
                  <a:lnTo>
                    <a:pt x="51878" y="278933"/>
                  </a:lnTo>
                  <a:lnTo>
                    <a:pt x="25329" y="314054"/>
                  </a:lnTo>
                  <a:lnTo>
                    <a:pt x="21120" y="315716"/>
                  </a:lnTo>
                  <a:lnTo>
                    <a:pt x="10797" y="315682"/>
                  </a:lnTo>
                  <a:lnTo>
                    <a:pt x="7197" y="313980"/>
                  </a:lnTo>
                  <a:lnTo>
                    <a:pt x="4798" y="311434"/>
                  </a:lnTo>
                  <a:lnTo>
                    <a:pt x="2132" y="304842"/>
                  </a:lnTo>
                  <a:lnTo>
                    <a:pt x="0" y="289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949"/>
            <p:cNvSpPr/>
            <p:nvPr>
              <p:custDataLst>
                <p:tags r:id="rId151"/>
              </p:custDataLst>
            </p:nvPr>
          </p:nvSpPr>
          <p:spPr>
            <a:xfrm>
              <a:off x="6363666" y="2278066"/>
              <a:ext cx="94285" cy="77109"/>
            </a:xfrm>
            <a:custGeom>
              <a:avLst/>
              <a:gdLst/>
              <a:ahLst/>
              <a:cxnLst/>
              <a:rect l="0" t="0" r="0" b="0"/>
              <a:pathLst>
                <a:path w="94285" h="77109">
                  <a:moveTo>
                    <a:pt x="11734" y="33334"/>
                  </a:moveTo>
                  <a:lnTo>
                    <a:pt x="11734" y="33334"/>
                  </a:lnTo>
                  <a:lnTo>
                    <a:pt x="17201" y="33334"/>
                  </a:lnTo>
                  <a:lnTo>
                    <a:pt x="14452" y="36705"/>
                  </a:lnTo>
                  <a:lnTo>
                    <a:pt x="5314" y="72649"/>
                  </a:lnTo>
                  <a:lnTo>
                    <a:pt x="3926" y="74361"/>
                  </a:lnTo>
                  <a:lnTo>
                    <a:pt x="0" y="77108"/>
                  </a:lnTo>
                  <a:lnTo>
                    <a:pt x="13986" y="29615"/>
                  </a:lnTo>
                  <a:lnTo>
                    <a:pt x="23611" y="12085"/>
                  </a:lnTo>
                  <a:lnTo>
                    <a:pt x="32030" y="1324"/>
                  </a:lnTo>
                  <a:lnTo>
                    <a:pt x="35848" y="0"/>
                  </a:lnTo>
                  <a:lnTo>
                    <a:pt x="45733" y="409"/>
                  </a:lnTo>
                  <a:lnTo>
                    <a:pt x="53421" y="2944"/>
                  </a:lnTo>
                  <a:lnTo>
                    <a:pt x="56459" y="4607"/>
                  </a:lnTo>
                  <a:lnTo>
                    <a:pt x="64105" y="13690"/>
                  </a:lnTo>
                  <a:lnTo>
                    <a:pt x="76668" y="38129"/>
                  </a:lnTo>
                  <a:lnTo>
                    <a:pt x="81539" y="53413"/>
                  </a:lnTo>
                  <a:lnTo>
                    <a:pt x="94284" y="71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1950"/>
            <p:cNvSpPr/>
            <p:nvPr>
              <p:custDataLst>
                <p:tags r:id="rId152"/>
              </p:custDataLst>
            </p:nvPr>
          </p:nvSpPr>
          <p:spPr>
            <a:xfrm>
              <a:off x="6551771" y="2336878"/>
              <a:ext cx="71280" cy="79393"/>
            </a:xfrm>
            <a:custGeom>
              <a:avLst/>
              <a:gdLst/>
              <a:ahLst/>
              <a:cxnLst/>
              <a:rect l="0" t="0" r="0" b="0"/>
              <a:pathLst>
                <a:path w="71280" h="79393">
                  <a:moveTo>
                    <a:pt x="14129" y="6272"/>
                  </a:moveTo>
                  <a:lnTo>
                    <a:pt x="14129" y="6272"/>
                  </a:lnTo>
                  <a:lnTo>
                    <a:pt x="10758" y="6272"/>
                  </a:lnTo>
                  <a:lnTo>
                    <a:pt x="1920" y="2901"/>
                  </a:lnTo>
                  <a:lnTo>
                    <a:pt x="345" y="1908"/>
                  </a:lnTo>
                  <a:lnTo>
                    <a:pt x="0" y="1246"/>
                  </a:lnTo>
                  <a:lnTo>
                    <a:pt x="476" y="805"/>
                  </a:lnTo>
                  <a:lnTo>
                    <a:pt x="4517" y="183"/>
                  </a:lnTo>
                  <a:lnTo>
                    <a:pt x="13555" y="0"/>
                  </a:lnTo>
                  <a:lnTo>
                    <a:pt x="19284" y="1838"/>
                  </a:lnTo>
                  <a:lnTo>
                    <a:pt x="21799" y="3316"/>
                  </a:lnTo>
                  <a:lnTo>
                    <a:pt x="26475" y="10603"/>
                  </a:lnTo>
                  <a:lnTo>
                    <a:pt x="28710" y="15509"/>
                  </a:lnTo>
                  <a:lnTo>
                    <a:pt x="29311" y="26605"/>
                  </a:lnTo>
                  <a:lnTo>
                    <a:pt x="23949" y="47604"/>
                  </a:lnTo>
                  <a:lnTo>
                    <a:pt x="15317" y="70547"/>
                  </a:lnTo>
                  <a:lnTo>
                    <a:pt x="16332" y="73110"/>
                  </a:lnTo>
                  <a:lnTo>
                    <a:pt x="21223" y="77841"/>
                  </a:lnTo>
                  <a:lnTo>
                    <a:pt x="24502" y="78679"/>
                  </a:lnTo>
                  <a:lnTo>
                    <a:pt x="56185" y="79392"/>
                  </a:lnTo>
                  <a:lnTo>
                    <a:pt x="71279" y="69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951"/>
            <p:cNvSpPr/>
            <p:nvPr>
              <p:custDataLst>
                <p:tags r:id="rId153"/>
              </p:custDataLst>
            </p:nvPr>
          </p:nvSpPr>
          <p:spPr>
            <a:xfrm>
              <a:off x="6462172" y="2464508"/>
              <a:ext cx="78329" cy="97741"/>
            </a:xfrm>
            <a:custGeom>
              <a:avLst/>
              <a:gdLst/>
              <a:ahLst/>
              <a:cxnLst/>
              <a:rect l="0" t="0" r="0" b="0"/>
              <a:pathLst>
                <a:path w="78329" h="97741">
                  <a:moveTo>
                    <a:pt x="27528" y="37392"/>
                  </a:moveTo>
                  <a:lnTo>
                    <a:pt x="27528" y="37392"/>
                  </a:lnTo>
                  <a:lnTo>
                    <a:pt x="41833" y="28553"/>
                  </a:lnTo>
                  <a:lnTo>
                    <a:pt x="48542" y="19094"/>
                  </a:lnTo>
                  <a:lnTo>
                    <a:pt x="51628" y="7354"/>
                  </a:lnTo>
                  <a:lnTo>
                    <a:pt x="51356" y="4667"/>
                  </a:lnTo>
                  <a:lnTo>
                    <a:pt x="50468" y="2875"/>
                  </a:lnTo>
                  <a:lnTo>
                    <a:pt x="49171" y="1681"/>
                  </a:lnTo>
                  <a:lnTo>
                    <a:pt x="45849" y="354"/>
                  </a:lnTo>
                  <a:lnTo>
                    <a:pt x="43975" y="0"/>
                  </a:lnTo>
                  <a:lnTo>
                    <a:pt x="31225" y="2873"/>
                  </a:lnTo>
                  <a:lnTo>
                    <a:pt x="23762" y="8174"/>
                  </a:lnTo>
                  <a:lnTo>
                    <a:pt x="9850" y="29817"/>
                  </a:lnTo>
                  <a:lnTo>
                    <a:pt x="1045" y="49729"/>
                  </a:lnTo>
                  <a:lnTo>
                    <a:pt x="0" y="64512"/>
                  </a:lnTo>
                  <a:lnTo>
                    <a:pt x="2594" y="79079"/>
                  </a:lnTo>
                  <a:lnTo>
                    <a:pt x="8450" y="90256"/>
                  </a:lnTo>
                  <a:lnTo>
                    <a:pt x="11986" y="93802"/>
                  </a:lnTo>
                  <a:lnTo>
                    <a:pt x="19680" y="97740"/>
                  </a:lnTo>
                  <a:lnTo>
                    <a:pt x="38686" y="96587"/>
                  </a:lnTo>
                  <a:lnTo>
                    <a:pt x="55450" y="91777"/>
                  </a:lnTo>
                  <a:lnTo>
                    <a:pt x="78328" y="69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52"/>
            <p:cNvSpPr/>
            <p:nvPr>
              <p:custDataLst>
                <p:tags r:id="rId154"/>
              </p:custDataLst>
            </p:nvPr>
          </p:nvSpPr>
          <p:spPr>
            <a:xfrm>
              <a:off x="6354421" y="2445303"/>
              <a:ext cx="61572" cy="140889"/>
            </a:xfrm>
            <a:custGeom>
              <a:avLst/>
              <a:gdLst/>
              <a:ahLst/>
              <a:cxnLst/>
              <a:rect l="0" t="0" r="0" b="0"/>
              <a:pathLst>
                <a:path w="61572" h="140889">
                  <a:moveTo>
                    <a:pt x="40029" y="24847"/>
                  </a:moveTo>
                  <a:lnTo>
                    <a:pt x="40029" y="24847"/>
                  </a:lnTo>
                  <a:lnTo>
                    <a:pt x="43400" y="21476"/>
                  </a:lnTo>
                  <a:lnTo>
                    <a:pt x="45055" y="17939"/>
                  </a:lnTo>
                  <a:lnTo>
                    <a:pt x="46117" y="13291"/>
                  </a:lnTo>
                  <a:lnTo>
                    <a:pt x="42930" y="5744"/>
                  </a:lnTo>
                  <a:lnTo>
                    <a:pt x="40552" y="3645"/>
                  </a:lnTo>
                  <a:lnTo>
                    <a:pt x="34146" y="1313"/>
                  </a:lnTo>
                  <a:lnTo>
                    <a:pt x="25979" y="0"/>
                  </a:lnTo>
                  <a:lnTo>
                    <a:pt x="19438" y="3456"/>
                  </a:lnTo>
                  <a:lnTo>
                    <a:pt x="12532" y="9695"/>
                  </a:lnTo>
                  <a:lnTo>
                    <a:pt x="4678" y="21847"/>
                  </a:lnTo>
                  <a:lnTo>
                    <a:pt x="93" y="32686"/>
                  </a:lnTo>
                  <a:lnTo>
                    <a:pt x="0" y="38540"/>
                  </a:lnTo>
                  <a:lnTo>
                    <a:pt x="10281" y="66057"/>
                  </a:lnTo>
                  <a:lnTo>
                    <a:pt x="55849" y="112011"/>
                  </a:lnTo>
                  <a:lnTo>
                    <a:pt x="60701" y="122148"/>
                  </a:lnTo>
                  <a:lnTo>
                    <a:pt x="61571" y="126403"/>
                  </a:lnTo>
                  <a:lnTo>
                    <a:pt x="60656" y="133012"/>
                  </a:lnTo>
                  <a:lnTo>
                    <a:pt x="58014" y="135763"/>
                  </a:lnTo>
                  <a:lnTo>
                    <a:pt x="49433" y="140700"/>
                  </a:lnTo>
                  <a:lnTo>
                    <a:pt x="44887" y="140888"/>
                  </a:lnTo>
                  <a:lnTo>
                    <a:pt x="36073" y="137334"/>
                  </a:lnTo>
                  <a:lnTo>
                    <a:pt x="33158" y="134410"/>
                  </a:lnTo>
                  <a:lnTo>
                    <a:pt x="29920" y="127399"/>
                  </a:lnTo>
                  <a:lnTo>
                    <a:pt x="27329" y="107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387"/>
          <p:cNvGrpSpPr/>
          <p:nvPr/>
        </p:nvGrpSpPr>
        <p:grpSpPr>
          <a:xfrm>
            <a:off x="7230168" y="2310163"/>
            <a:ext cx="446983" cy="249848"/>
            <a:chOff x="7230168" y="2310163"/>
            <a:chExt cx="446983" cy="249848"/>
          </a:xfrm>
        </p:grpSpPr>
        <p:sp>
          <p:nvSpPr>
            <p:cNvPr id="105" name="SMARTInkShape-1953"/>
            <p:cNvSpPr/>
            <p:nvPr>
              <p:custDataLst>
                <p:tags r:id="rId147"/>
              </p:custDataLst>
            </p:nvPr>
          </p:nvSpPr>
          <p:spPr>
            <a:xfrm>
              <a:off x="7230168" y="2310163"/>
              <a:ext cx="446983" cy="242538"/>
            </a:xfrm>
            <a:custGeom>
              <a:avLst/>
              <a:gdLst/>
              <a:ahLst/>
              <a:cxnLst/>
              <a:rect l="0" t="0" r="0" b="0"/>
              <a:pathLst>
                <a:path w="446983" h="242538">
                  <a:moveTo>
                    <a:pt x="15182" y="140937"/>
                  </a:moveTo>
                  <a:lnTo>
                    <a:pt x="15182" y="140937"/>
                  </a:lnTo>
                  <a:lnTo>
                    <a:pt x="3249" y="145963"/>
                  </a:lnTo>
                  <a:lnTo>
                    <a:pt x="877" y="146404"/>
                  </a:lnTo>
                  <a:lnTo>
                    <a:pt x="0" y="145993"/>
                  </a:lnTo>
                  <a:lnTo>
                    <a:pt x="122" y="145013"/>
                  </a:lnTo>
                  <a:lnTo>
                    <a:pt x="908" y="143654"/>
                  </a:lnTo>
                  <a:lnTo>
                    <a:pt x="42918" y="120126"/>
                  </a:lnTo>
                  <a:lnTo>
                    <a:pt x="86899" y="89905"/>
                  </a:lnTo>
                  <a:lnTo>
                    <a:pt x="123620" y="54113"/>
                  </a:lnTo>
                  <a:lnTo>
                    <a:pt x="149065" y="9927"/>
                  </a:lnTo>
                  <a:lnTo>
                    <a:pt x="156529" y="441"/>
                  </a:lnTo>
                  <a:lnTo>
                    <a:pt x="157391" y="0"/>
                  </a:lnTo>
                  <a:lnTo>
                    <a:pt x="157260" y="1118"/>
                  </a:lnTo>
                  <a:lnTo>
                    <a:pt x="156468" y="3274"/>
                  </a:lnTo>
                  <a:lnTo>
                    <a:pt x="158235" y="41556"/>
                  </a:lnTo>
                  <a:lnTo>
                    <a:pt x="155544" y="85480"/>
                  </a:lnTo>
                  <a:lnTo>
                    <a:pt x="154307" y="122535"/>
                  </a:lnTo>
                  <a:lnTo>
                    <a:pt x="149882" y="168843"/>
                  </a:lnTo>
                  <a:lnTo>
                    <a:pt x="145051" y="202258"/>
                  </a:lnTo>
                  <a:lnTo>
                    <a:pt x="145505" y="203690"/>
                  </a:lnTo>
                  <a:lnTo>
                    <a:pt x="146514" y="203939"/>
                  </a:lnTo>
                  <a:lnTo>
                    <a:pt x="147186" y="202694"/>
                  </a:lnTo>
                  <a:lnTo>
                    <a:pt x="155097" y="176604"/>
                  </a:lnTo>
                  <a:lnTo>
                    <a:pt x="166155" y="158169"/>
                  </a:lnTo>
                  <a:lnTo>
                    <a:pt x="178370" y="147140"/>
                  </a:lnTo>
                  <a:lnTo>
                    <a:pt x="182535" y="145778"/>
                  </a:lnTo>
                  <a:lnTo>
                    <a:pt x="190926" y="146146"/>
                  </a:lnTo>
                  <a:lnTo>
                    <a:pt x="197477" y="148661"/>
                  </a:lnTo>
                  <a:lnTo>
                    <a:pt x="200213" y="150320"/>
                  </a:lnTo>
                  <a:lnTo>
                    <a:pt x="205132" y="159689"/>
                  </a:lnTo>
                  <a:lnTo>
                    <a:pt x="216898" y="186628"/>
                  </a:lnTo>
                  <a:lnTo>
                    <a:pt x="227663" y="199238"/>
                  </a:lnTo>
                  <a:lnTo>
                    <a:pt x="235678" y="205184"/>
                  </a:lnTo>
                  <a:lnTo>
                    <a:pt x="239085" y="206346"/>
                  </a:lnTo>
                  <a:lnTo>
                    <a:pt x="242062" y="206415"/>
                  </a:lnTo>
                  <a:lnTo>
                    <a:pt x="248662" y="203905"/>
                  </a:lnTo>
                  <a:lnTo>
                    <a:pt x="258651" y="198086"/>
                  </a:lnTo>
                  <a:lnTo>
                    <a:pt x="272803" y="180134"/>
                  </a:lnTo>
                  <a:lnTo>
                    <a:pt x="279192" y="163683"/>
                  </a:lnTo>
                  <a:lnTo>
                    <a:pt x="281085" y="146501"/>
                  </a:lnTo>
                  <a:lnTo>
                    <a:pt x="280646" y="142529"/>
                  </a:lnTo>
                  <a:lnTo>
                    <a:pt x="279646" y="139882"/>
                  </a:lnTo>
                  <a:lnTo>
                    <a:pt x="278274" y="138117"/>
                  </a:lnTo>
                  <a:lnTo>
                    <a:pt x="275949" y="138351"/>
                  </a:lnTo>
                  <a:lnTo>
                    <a:pt x="269602" y="142375"/>
                  </a:lnTo>
                  <a:lnTo>
                    <a:pt x="265841" y="152630"/>
                  </a:lnTo>
                  <a:lnTo>
                    <a:pt x="263008" y="192561"/>
                  </a:lnTo>
                  <a:lnTo>
                    <a:pt x="264361" y="197225"/>
                  </a:lnTo>
                  <a:lnTo>
                    <a:pt x="269625" y="204289"/>
                  </a:lnTo>
                  <a:lnTo>
                    <a:pt x="276669" y="207899"/>
                  </a:lnTo>
                  <a:lnTo>
                    <a:pt x="280524" y="208862"/>
                  </a:lnTo>
                  <a:lnTo>
                    <a:pt x="284504" y="208093"/>
                  </a:lnTo>
                  <a:lnTo>
                    <a:pt x="296848" y="200267"/>
                  </a:lnTo>
                  <a:lnTo>
                    <a:pt x="325064" y="173082"/>
                  </a:lnTo>
                  <a:lnTo>
                    <a:pt x="330424" y="164886"/>
                  </a:lnTo>
                  <a:lnTo>
                    <a:pt x="331177" y="164664"/>
                  </a:lnTo>
                  <a:lnTo>
                    <a:pt x="331678" y="165222"/>
                  </a:lnTo>
                  <a:lnTo>
                    <a:pt x="310188" y="210871"/>
                  </a:lnTo>
                  <a:lnTo>
                    <a:pt x="307665" y="227061"/>
                  </a:lnTo>
                  <a:lnTo>
                    <a:pt x="308242" y="226575"/>
                  </a:lnTo>
                  <a:lnTo>
                    <a:pt x="336524" y="182234"/>
                  </a:lnTo>
                  <a:lnTo>
                    <a:pt x="368629" y="139844"/>
                  </a:lnTo>
                  <a:lnTo>
                    <a:pt x="378997" y="130809"/>
                  </a:lnTo>
                  <a:lnTo>
                    <a:pt x="390661" y="125852"/>
                  </a:lnTo>
                  <a:lnTo>
                    <a:pt x="402900" y="124355"/>
                  </a:lnTo>
                  <a:lnTo>
                    <a:pt x="415396" y="126041"/>
                  </a:lnTo>
                  <a:lnTo>
                    <a:pt x="420280" y="129595"/>
                  </a:lnTo>
                  <a:lnTo>
                    <a:pt x="427589" y="141070"/>
                  </a:lnTo>
                  <a:lnTo>
                    <a:pt x="437324" y="175797"/>
                  </a:lnTo>
                  <a:lnTo>
                    <a:pt x="444705" y="221847"/>
                  </a:lnTo>
                  <a:lnTo>
                    <a:pt x="446982" y="2425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954"/>
            <p:cNvSpPr/>
            <p:nvPr>
              <p:custDataLst>
                <p:tags r:id="rId148"/>
              </p:custDataLst>
            </p:nvPr>
          </p:nvSpPr>
          <p:spPr>
            <a:xfrm>
              <a:off x="7296692" y="2312283"/>
              <a:ext cx="38329" cy="247728"/>
            </a:xfrm>
            <a:custGeom>
              <a:avLst/>
              <a:gdLst/>
              <a:ahLst/>
              <a:cxnLst/>
              <a:rect l="0" t="0" r="0" b="0"/>
              <a:pathLst>
                <a:path w="38329" h="247728">
                  <a:moveTo>
                    <a:pt x="18508" y="5467"/>
                  </a:moveTo>
                  <a:lnTo>
                    <a:pt x="18508" y="5467"/>
                  </a:lnTo>
                  <a:lnTo>
                    <a:pt x="18508" y="0"/>
                  </a:lnTo>
                  <a:lnTo>
                    <a:pt x="18508" y="43953"/>
                  </a:lnTo>
                  <a:lnTo>
                    <a:pt x="15137" y="84055"/>
                  </a:lnTo>
                  <a:lnTo>
                    <a:pt x="9669" y="124943"/>
                  </a:lnTo>
                  <a:lnTo>
                    <a:pt x="3581" y="163869"/>
                  </a:lnTo>
                  <a:lnTo>
                    <a:pt x="0" y="203804"/>
                  </a:lnTo>
                  <a:lnTo>
                    <a:pt x="1500" y="226276"/>
                  </a:lnTo>
                  <a:lnTo>
                    <a:pt x="5304" y="238366"/>
                  </a:lnTo>
                  <a:lnTo>
                    <a:pt x="11699" y="246090"/>
                  </a:lnTo>
                  <a:lnTo>
                    <a:pt x="15380" y="247727"/>
                  </a:lnTo>
                  <a:lnTo>
                    <a:pt x="23233" y="247664"/>
                  </a:lnTo>
                  <a:lnTo>
                    <a:pt x="31426" y="239640"/>
                  </a:lnTo>
                  <a:lnTo>
                    <a:pt x="35586" y="233549"/>
                  </a:lnTo>
                  <a:lnTo>
                    <a:pt x="38328" y="221137"/>
                  </a:lnTo>
                  <a:lnTo>
                    <a:pt x="37558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388"/>
          <p:cNvGrpSpPr/>
          <p:nvPr/>
        </p:nvGrpSpPr>
        <p:grpSpPr>
          <a:xfrm>
            <a:off x="8145938" y="2237226"/>
            <a:ext cx="1575913" cy="537335"/>
            <a:chOff x="8145938" y="2237226"/>
            <a:chExt cx="1575913" cy="537335"/>
          </a:xfrm>
        </p:grpSpPr>
        <p:sp>
          <p:nvSpPr>
            <p:cNvPr id="108" name="SMARTInkShape-1955"/>
            <p:cNvSpPr/>
            <p:nvPr>
              <p:custDataLst>
                <p:tags r:id="rId135"/>
              </p:custDataLst>
            </p:nvPr>
          </p:nvSpPr>
          <p:spPr>
            <a:xfrm>
              <a:off x="9570601" y="2288679"/>
              <a:ext cx="94100" cy="86222"/>
            </a:xfrm>
            <a:custGeom>
              <a:avLst/>
              <a:gdLst/>
              <a:ahLst/>
              <a:cxnLst/>
              <a:rect l="0" t="0" r="0" b="0"/>
              <a:pathLst>
                <a:path w="94100" h="86222">
                  <a:moveTo>
                    <a:pt x="17899" y="29071"/>
                  </a:moveTo>
                  <a:lnTo>
                    <a:pt x="17899" y="29071"/>
                  </a:lnTo>
                  <a:lnTo>
                    <a:pt x="14528" y="32442"/>
                  </a:lnTo>
                  <a:lnTo>
                    <a:pt x="12872" y="35979"/>
                  </a:lnTo>
                  <a:lnTo>
                    <a:pt x="0" y="77398"/>
                  </a:lnTo>
                  <a:lnTo>
                    <a:pt x="2561" y="72396"/>
                  </a:lnTo>
                  <a:lnTo>
                    <a:pt x="11709" y="37744"/>
                  </a:lnTo>
                  <a:lnTo>
                    <a:pt x="30899" y="10884"/>
                  </a:lnTo>
                  <a:lnTo>
                    <a:pt x="40850" y="0"/>
                  </a:lnTo>
                  <a:lnTo>
                    <a:pt x="42370" y="1224"/>
                  </a:lnTo>
                  <a:lnTo>
                    <a:pt x="61533" y="45542"/>
                  </a:lnTo>
                  <a:lnTo>
                    <a:pt x="94099" y="86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56"/>
            <p:cNvSpPr/>
            <p:nvPr>
              <p:custDataLst>
                <p:tags r:id="rId136"/>
              </p:custDataLst>
            </p:nvPr>
          </p:nvSpPr>
          <p:spPr>
            <a:xfrm>
              <a:off x="9613900" y="2503515"/>
              <a:ext cx="107951" cy="90558"/>
            </a:xfrm>
            <a:custGeom>
              <a:avLst/>
              <a:gdLst/>
              <a:ahLst/>
              <a:cxnLst/>
              <a:rect l="0" t="0" r="0" b="0"/>
              <a:pathLst>
                <a:path w="107951" h="90558">
                  <a:moveTo>
                    <a:pt x="0" y="49185"/>
                  </a:moveTo>
                  <a:lnTo>
                    <a:pt x="0" y="49185"/>
                  </a:lnTo>
                  <a:lnTo>
                    <a:pt x="3370" y="49185"/>
                  </a:lnTo>
                  <a:lnTo>
                    <a:pt x="6907" y="51066"/>
                  </a:lnTo>
                  <a:lnTo>
                    <a:pt x="8838" y="52556"/>
                  </a:lnTo>
                  <a:lnTo>
                    <a:pt x="14746" y="54211"/>
                  </a:lnTo>
                  <a:lnTo>
                    <a:pt x="22782" y="54241"/>
                  </a:lnTo>
                  <a:lnTo>
                    <a:pt x="47920" y="46619"/>
                  </a:lnTo>
                  <a:lnTo>
                    <a:pt x="61157" y="37214"/>
                  </a:lnTo>
                  <a:lnTo>
                    <a:pt x="73202" y="21394"/>
                  </a:lnTo>
                  <a:lnTo>
                    <a:pt x="77925" y="13080"/>
                  </a:lnTo>
                  <a:lnTo>
                    <a:pt x="78055" y="9593"/>
                  </a:lnTo>
                  <a:lnTo>
                    <a:pt x="76731" y="6562"/>
                  </a:lnTo>
                  <a:lnTo>
                    <a:pt x="74437" y="3837"/>
                  </a:lnTo>
                  <a:lnTo>
                    <a:pt x="68125" y="808"/>
                  </a:lnTo>
                  <a:lnTo>
                    <a:pt x="64467" y="0"/>
                  </a:lnTo>
                  <a:lnTo>
                    <a:pt x="60616" y="1578"/>
                  </a:lnTo>
                  <a:lnTo>
                    <a:pt x="42417" y="21202"/>
                  </a:lnTo>
                  <a:lnTo>
                    <a:pt x="25390" y="45304"/>
                  </a:lnTo>
                  <a:lnTo>
                    <a:pt x="20928" y="65987"/>
                  </a:lnTo>
                  <a:lnTo>
                    <a:pt x="23648" y="78054"/>
                  </a:lnTo>
                  <a:lnTo>
                    <a:pt x="26349" y="83248"/>
                  </a:lnTo>
                  <a:lnTo>
                    <a:pt x="30265" y="86710"/>
                  </a:lnTo>
                  <a:lnTo>
                    <a:pt x="40262" y="90557"/>
                  </a:lnTo>
                  <a:lnTo>
                    <a:pt x="67904" y="89352"/>
                  </a:lnTo>
                  <a:lnTo>
                    <a:pt x="83331" y="84441"/>
                  </a:lnTo>
                  <a:lnTo>
                    <a:pt x="107950" y="68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957"/>
            <p:cNvSpPr/>
            <p:nvPr>
              <p:custDataLst>
                <p:tags r:id="rId137"/>
              </p:custDataLst>
            </p:nvPr>
          </p:nvSpPr>
          <p:spPr>
            <a:xfrm>
              <a:off x="9516247" y="2483664"/>
              <a:ext cx="66668" cy="149053"/>
            </a:xfrm>
            <a:custGeom>
              <a:avLst/>
              <a:gdLst/>
              <a:ahLst/>
              <a:cxnLst/>
              <a:rect l="0" t="0" r="0" b="0"/>
              <a:pathLst>
                <a:path w="66668" h="149053">
                  <a:moveTo>
                    <a:pt x="53203" y="18236"/>
                  </a:moveTo>
                  <a:lnTo>
                    <a:pt x="53203" y="18236"/>
                  </a:lnTo>
                  <a:lnTo>
                    <a:pt x="53203" y="9397"/>
                  </a:lnTo>
                  <a:lnTo>
                    <a:pt x="51322" y="5371"/>
                  </a:lnTo>
                  <a:lnTo>
                    <a:pt x="49832" y="3309"/>
                  </a:lnTo>
                  <a:lnTo>
                    <a:pt x="46296" y="1018"/>
                  </a:lnTo>
                  <a:lnTo>
                    <a:pt x="40960" y="0"/>
                  </a:lnTo>
                  <a:lnTo>
                    <a:pt x="26763" y="133"/>
                  </a:lnTo>
                  <a:lnTo>
                    <a:pt x="17698" y="2664"/>
                  </a:lnTo>
                  <a:lnTo>
                    <a:pt x="10848" y="8022"/>
                  </a:lnTo>
                  <a:lnTo>
                    <a:pt x="5451" y="15813"/>
                  </a:lnTo>
                  <a:lnTo>
                    <a:pt x="700" y="26331"/>
                  </a:lnTo>
                  <a:lnTo>
                    <a:pt x="0" y="36180"/>
                  </a:lnTo>
                  <a:lnTo>
                    <a:pt x="5300" y="54001"/>
                  </a:lnTo>
                  <a:lnTo>
                    <a:pt x="14471" y="70225"/>
                  </a:lnTo>
                  <a:lnTo>
                    <a:pt x="61039" y="112043"/>
                  </a:lnTo>
                  <a:lnTo>
                    <a:pt x="64777" y="116757"/>
                  </a:lnTo>
                  <a:lnTo>
                    <a:pt x="66563" y="121311"/>
                  </a:lnTo>
                  <a:lnTo>
                    <a:pt x="66667" y="130134"/>
                  </a:lnTo>
                  <a:lnTo>
                    <a:pt x="62478" y="138759"/>
                  </a:lnTo>
                  <a:lnTo>
                    <a:pt x="59387" y="143035"/>
                  </a:lnTo>
                  <a:lnTo>
                    <a:pt x="52189" y="147785"/>
                  </a:lnTo>
                  <a:lnTo>
                    <a:pt x="48293" y="149052"/>
                  </a:lnTo>
                  <a:lnTo>
                    <a:pt x="44991" y="147780"/>
                  </a:lnTo>
                  <a:lnTo>
                    <a:pt x="34153" y="1325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958"/>
            <p:cNvSpPr/>
            <p:nvPr>
              <p:custDataLst>
                <p:tags r:id="rId138"/>
              </p:custDataLst>
            </p:nvPr>
          </p:nvSpPr>
          <p:spPr>
            <a:xfrm>
              <a:off x="9222891" y="2698782"/>
              <a:ext cx="105260" cy="75779"/>
            </a:xfrm>
            <a:custGeom>
              <a:avLst/>
              <a:gdLst/>
              <a:ahLst/>
              <a:cxnLst/>
              <a:rect l="0" t="0" r="0" b="0"/>
              <a:pathLst>
                <a:path w="105260" h="75779">
                  <a:moveTo>
                    <a:pt x="3659" y="19018"/>
                  </a:moveTo>
                  <a:lnTo>
                    <a:pt x="3659" y="19018"/>
                  </a:lnTo>
                  <a:lnTo>
                    <a:pt x="3659" y="10180"/>
                  </a:lnTo>
                  <a:lnTo>
                    <a:pt x="1778" y="6153"/>
                  </a:lnTo>
                  <a:lnTo>
                    <a:pt x="288" y="4091"/>
                  </a:lnTo>
                  <a:lnTo>
                    <a:pt x="0" y="2717"/>
                  </a:lnTo>
                  <a:lnTo>
                    <a:pt x="515" y="1800"/>
                  </a:lnTo>
                  <a:lnTo>
                    <a:pt x="1562" y="1189"/>
                  </a:lnTo>
                  <a:lnTo>
                    <a:pt x="6408" y="330"/>
                  </a:lnTo>
                  <a:lnTo>
                    <a:pt x="27369" y="0"/>
                  </a:lnTo>
                  <a:lnTo>
                    <a:pt x="30049" y="695"/>
                  </a:lnTo>
                  <a:lnTo>
                    <a:pt x="31836" y="1864"/>
                  </a:lnTo>
                  <a:lnTo>
                    <a:pt x="33027" y="3348"/>
                  </a:lnTo>
                  <a:lnTo>
                    <a:pt x="34703" y="12180"/>
                  </a:lnTo>
                  <a:lnTo>
                    <a:pt x="26509" y="44933"/>
                  </a:lnTo>
                  <a:lnTo>
                    <a:pt x="17169" y="67236"/>
                  </a:lnTo>
                  <a:lnTo>
                    <a:pt x="16719" y="71728"/>
                  </a:lnTo>
                  <a:lnTo>
                    <a:pt x="18716" y="73208"/>
                  </a:lnTo>
                  <a:lnTo>
                    <a:pt x="35248" y="75583"/>
                  </a:lnTo>
                  <a:lnTo>
                    <a:pt x="39534" y="75778"/>
                  </a:lnTo>
                  <a:lnTo>
                    <a:pt x="105259" y="507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959"/>
            <p:cNvSpPr/>
            <p:nvPr>
              <p:custDataLst>
                <p:tags r:id="rId139"/>
              </p:custDataLst>
            </p:nvPr>
          </p:nvSpPr>
          <p:spPr>
            <a:xfrm>
              <a:off x="9150350" y="2599177"/>
              <a:ext cx="56812" cy="137674"/>
            </a:xfrm>
            <a:custGeom>
              <a:avLst/>
              <a:gdLst/>
              <a:ahLst/>
              <a:cxnLst/>
              <a:rect l="0" t="0" r="0" b="0"/>
              <a:pathLst>
                <a:path w="56812" h="137674">
                  <a:moveTo>
                    <a:pt x="44450" y="17023"/>
                  </a:moveTo>
                  <a:lnTo>
                    <a:pt x="44450" y="17023"/>
                  </a:lnTo>
                  <a:lnTo>
                    <a:pt x="44449" y="13652"/>
                  </a:lnTo>
                  <a:lnTo>
                    <a:pt x="47820" y="4814"/>
                  </a:lnTo>
                  <a:lnTo>
                    <a:pt x="49519" y="2533"/>
                  </a:lnTo>
                  <a:lnTo>
                    <a:pt x="53288" y="0"/>
                  </a:lnTo>
                  <a:lnTo>
                    <a:pt x="54576" y="30"/>
                  </a:lnTo>
                  <a:lnTo>
                    <a:pt x="55435" y="756"/>
                  </a:lnTo>
                  <a:lnTo>
                    <a:pt x="56006" y="1945"/>
                  </a:lnTo>
                  <a:lnTo>
                    <a:pt x="56811" y="10360"/>
                  </a:lnTo>
                  <a:lnTo>
                    <a:pt x="48316" y="45657"/>
                  </a:lnTo>
                  <a:lnTo>
                    <a:pt x="26634" y="88766"/>
                  </a:lnTo>
                  <a:lnTo>
                    <a:pt x="0" y="1376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960"/>
            <p:cNvSpPr/>
            <p:nvPr>
              <p:custDataLst>
                <p:tags r:id="rId140"/>
              </p:custDataLst>
            </p:nvPr>
          </p:nvSpPr>
          <p:spPr>
            <a:xfrm>
              <a:off x="9034141" y="2598033"/>
              <a:ext cx="103510" cy="100718"/>
            </a:xfrm>
            <a:custGeom>
              <a:avLst/>
              <a:gdLst/>
              <a:ahLst/>
              <a:cxnLst/>
              <a:rect l="0" t="0" r="0" b="0"/>
              <a:pathLst>
                <a:path w="103510" h="100718">
                  <a:moveTo>
                    <a:pt x="90809" y="5467"/>
                  </a:moveTo>
                  <a:lnTo>
                    <a:pt x="90809" y="5467"/>
                  </a:lnTo>
                  <a:lnTo>
                    <a:pt x="90809" y="2096"/>
                  </a:lnTo>
                  <a:lnTo>
                    <a:pt x="91514" y="1103"/>
                  </a:lnTo>
                  <a:lnTo>
                    <a:pt x="92690" y="441"/>
                  </a:lnTo>
                  <a:lnTo>
                    <a:pt x="94179" y="0"/>
                  </a:lnTo>
                  <a:lnTo>
                    <a:pt x="95172" y="411"/>
                  </a:lnTo>
                  <a:lnTo>
                    <a:pt x="95834" y="1391"/>
                  </a:lnTo>
                  <a:lnTo>
                    <a:pt x="96276" y="2750"/>
                  </a:lnTo>
                  <a:lnTo>
                    <a:pt x="93526" y="11404"/>
                  </a:lnTo>
                  <a:lnTo>
                    <a:pt x="76742" y="49555"/>
                  </a:lnTo>
                  <a:lnTo>
                    <a:pt x="66448" y="60575"/>
                  </a:lnTo>
                  <a:lnTo>
                    <a:pt x="34501" y="82104"/>
                  </a:lnTo>
                  <a:lnTo>
                    <a:pt x="24390" y="85389"/>
                  </a:lnTo>
                  <a:lnTo>
                    <a:pt x="15193" y="84967"/>
                  </a:lnTo>
                  <a:lnTo>
                    <a:pt x="10765" y="83867"/>
                  </a:lnTo>
                  <a:lnTo>
                    <a:pt x="7107" y="81017"/>
                  </a:lnTo>
                  <a:lnTo>
                    <a:pt x="1162" y="72206"/>
                  </a:lnTo>
                  <a:lnTo>
                    <a:pt x="0" y="67598"/>
                  </a:lnTo>
                  <a:lnTo>
                    <a:pt x="590" y="58716"/>
                  </a:lnTo>
                  <a:lnTo>
                    <a:pt x="2441" y="55078"/>
                  </a:lnTo>
                  <a:lnTo>
                    <a:pt x="8261" y="49153"/>
                  </a:lnTo>
                  <a:lnTo>
                    <a:pt x="19469" y="41851"/>
                  </a:lnTo>
                  <a:lnTo>
                    <a:pt x="33233" y="43040"/>
                  </a:lnTo>
                  <a:lnTo>
                    <a:pt x="48991" y="48272"/>
                  </a:lnTo>
                  <a:lnTo>
                    <a:pt x="75224" y="67191"/>
                  </a:lnTo>
                  <a:lnTo>
                    <a:pt x="94749" y="96490"/>
                  </a:lnTo>
                  <a:lnTo>
                    <a:pt x="103509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961"/>
            <p:cNvSpPr/>
            <p:nvPr>
              <p:custDataLst>
                <p:tags r:id="rId141"/>
              </p:custDataLst>
            </p:nvPr>
          </p:nvSpPr>
          <p:spPr>
            <a:xfrm>
              <a:off x="8792523" y="2438816"/>
              <a:ext cx="167328" cy="208081"/>
            </a:xfrm>
            <a:custGeom>
              <a:avLst/>
              <a:gdLst/>
              <a:ahLst/>
              <a:cxnLst/>
              <a:rect l="0" t="0" r="0" b="0"/>
              <a:pathLst>
                <a:path w="167328" h="208081">
                  <a:moveTo>
                    <a:pt x="14927" y="24984"/>
                  </a:moveTo>
                  <a:lnTo>
                    <a:pt x="14927" y="24984"/>
                  </a:lnTo>
                  <a:lnTo>
                    <a:pt x="6089" y="24984"/>
                  </a:lnTo>
                  <a:lnTo>
                    <a:pt x="2061" y="23102"/>
                  </a:lnTo>
                  <a:lnTo>
                    <a:pt x="0" y="21613"/>
                  </a:lnTo>
                  <a:lnTo>
                    <a:pt x="743" y="19914"/>
                  </a:lnTo>
                  <a:lnTo>
                    <a:pt x="22753" y="6686"/>
                  </a:lnTo>
                  <a:lnTo>
                    <a:pt x="47506" y="1689"/>
                  </a:lnTo>
                  <a:lnTo>
                    <a:pt x="94793" y="0"/>
                  </a:lnTo>
                  <a:lnTo>
                    <a:pt x="119494" y="1118"/>
                  </a:lnTo>
                  <a:lnTo>
                    <a:pt x="131016" y="6381"/>
                  </a:lnTo>
                  <a:lnTo>
                    <a:pt x="137078" y="11542"/>
                  </a:lnTo>
                  <a:lnTo>
                    <a:pt x="138694" y="13906"/>
                  </a:lnTo>
                  <a:lnTo>
                    <a:pt x="138609" y="24058"/>
                  </a:lnTo>
                  <a:lnTo>
                    <a:pt x="134807" y="37978"/>
                  </a:lnTo>
                  <a:lnTo>
                    <a:pt x="109239" y="78218"/>
                  </a:lnTo>
                  <a:lnTo>
                    <a:pt x="74399" y="121991"/>
                  </a:lnTo>
                  <a:lnTo>
                    <a:pt x="33741" y="164787"/>
                  </a:lnTo>
                  <a:lnTo>
                    <a:pt x="20502" y="180002"/>
                  </a:lnTo>
                  <a:lnTo>
                    <a:pt x="12657" y="194834"/>
                  </a:lnTo>
                  <a:lnTo>
                    <a:pt x="12002" y="198190"/>
                  </a:lnTo>
                  <a:lnTo>
                    <a:pt x="12272" y="201132"/>
                  </a:lnTo>
                  <a:lnTo>
                    <a:pt x="13157" y="203799"/>
                  </a:lnTo>
                  <a:lnTo>
                    <a:pt x="15864" y="205578"/>
                  </a:lnTo>
                  <a:lnTo>
                    <a:pt x="30491" y="208080"/>
                  </a:lnTo>
                  <a:lnTo>
                    <a:pt x="66005" y="207044"/>
                  </a:lnTo>
                  <a:lnTo>
                    <a:pt x="106469" y="203625"/>
                  </a:lnTo>
                  <a:lnTo>
                    <a:pt x="167327" y="1837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962"/>
            <p:cNvSpPr/>
            <p:nvPr>
              <p:custDataLst>
                <p:tags r:id="rId142"/>
              </p:custDataLst>
            </p:nvPr>
          </p:nvSpPr>
          <p:spPr>
            <a:xfrm>
              <a:off x="8453624" y="2597150"/>
              <a:ext cx="163327" cy="38001"/>
            </a:xfrm>
            <a:custGeom>
              <a:avLst/>
              <a:gdLst/>
              <a:ahLst/>
              <a:cxnLst/>
              <a:rect l="0" t="0" r="0" b="0"/>
              <a:pathLst>
                <a:path w="163327" h="38001">
                  <a:moveTo>
                    <a:pt x="36326" y="25400"/>
                  </a:moveTo>
                  <a:lnTo>
                    <a:pt x="36326" y="25400"/>
                  </a:lnTo>
                  <a:lnTo>
                    <a:pt x="27487" y="34238"/>
                  </a:lnTo>
                  <a:lnTo>
                    <a:pt x="0" y="37761"/>
                  </a:lnTo>
                  <a:lnTo>
                    <a:pt x="8864" y="38000"/>
                  </a:lnTo>
                  <a:lnTo>
                    <a:pt x="51806" y="28647"/>
                  </a:lnTo>
                  <a:lnTo>
                    <a:pt x="94848" y="21501"/>
                  </a:lnTo>
                  <a:lnTo>
                    <a:pt x="1633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963"/>
            <p:cNvSpPr/>
            <p:nvPr>
              <p:custDataLst>
                <p:tags r:id="rId143"/>
              </p:custDataLst>
            </p:nvPr>
          </p:nvSpPr>
          <p:spPr>
            <a:xfrm>
              <a:off x="8509000" y="2419350"/>
              <a:ext cx="12701" cy="158751"/>
            </a:xfrm>
            <a:custGeom>
              <a:avLst/>
              <a:gdLst/>
              <a:ahLst/>
              <a:cxnLst/>
              <a:rect l="0" t="0" r="0" b="0"/>
              <a:pathLst>
                <a:path w="12701" h="1587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6176" y="49928"/>
                  </a:lnTo>
                  <a:lnTo>
                    <a:pt x="8197" y="90687"/>
                  </a:lnTo>
                  <a:lnTo>
                    <a:pt x="12107" y="134422"/>
                  </a:lnTo>
                  <a:lnTo>
                    <a:pt x="1270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964"/>
            <p:cNvSpPr/>
            <p:nvPr>
              <p:custDataLst>
                <p:tags r:id="rId144"/>
              </p:custDataLst>
            </p:nvPr>
          </p:nvSpPr>
          <p:spPr>
            <a:xfrm>
              <a:off x="8426711" y="2463800"/>
              <a:ext cx="152140" cy="38101"/>
            </a:xfrm>
            <a:custGeom>
              <a:avLst/>
              <a:gdLst/>
              <a:ahLst/>
              <a:cxnLst/>
              <a:rect l="0" t="0" r="0" b="0"/>
              <a:pathLst>
                <a:path w="152140" h="38101">
                  <a:moveTo>
                    <a:pt x="6089" y="38100"/>
                  </a:moveTo>
                  <a:lnTo>
                    <a:pt x="6089" y="38100"/>
                  </a:lnTo>
                  <a:lnTo>
                    <a:pt x="0" y="38100"/>
                  </a:lnTo>
                  <a:lnTo>
                    <a:pt x="42386" y="27269"/>
                  </a:lnTo>
                  <a:lnTo>
                    <a:pt x="86532" y="17119"/>
                  </a:lnTo>
                  <a:lnTo>
                    <a:pt x="152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1965"/>
            <p:cNvSpPr/>
            <p:nvPr>
              <p:custDataLst>
                <p:tags r:id="rId145"/>
              </p:custDataLst>
            </p:nvPr>
          </p:nvSpPr>
          <p:spPr>
            <a:xfrm>
              <a:off x="8148033" y="2237226"/>
              <a:ext cx="106968" cy="86875"/>
            </a:xfrm>
            <a:custGeom>
              <a:avLst/>
              <a:gdLst/>
              <a:ahLst/>
              <a:cxnLst/>
              <a:rect l="0" t="0" r="0" b="0"/>
              <a:pathLst>
                <a:path w="106968" h="86875">
                  <a:moveTo>
                    <a:pt x="18067" y="36074"/>
                  </a:moveTo>
                  <a:lnTo>
                    <a:pt x="18067" y="36074"/>
                  </a:lnTo>
                  <a:lnTo>
                    <a:pt x="18066" y="26654"/>
                  </a:lnTo>
                  <a:lnTo>
                    <a:pt x="18066" y="27889"/>
                  </a:lnTo>
                  <a:lnTo>
                    <a:pt x="3993" y="73858"/>
                  </a:lnTo>
                  <a:lnTo>
                    <a:pt x="0" y="84303"/>
                  </a:lnTo>
                  <a:lnTo>
                    <a:pt x="22807" y="37181"/>
                  </a:lnTo>
                  <a:lnTo>
                    <a:pt x="39333" y="12304"/>
                  </a:lnTo>
                  <a:lnTo>
                    <a:pt x="47744" y="4813"/>
                  </a:lnTo>
                  <a:lnTo>
                    <a:pt x="56186" y="1014"/>
                  </a:lnTo>
                  <a:lnTo>
                    <a:pt x="60413" y="0"/>
                  </a:lnTo>
                  <a:lnTo>
                    <a:pt x="63937" y="1441"/>
                  </a:lnTo>
                  <a:lnTo>
                    <a:pt x="69734" y="8687"/>
                  </a:lnTo>
                  <a:lnTo>
                    <a:pt x="87138" y="54099"/>
                  </a:lnTo>
                  <a:lnTo>
                    <a:pt x="106967" y="868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1966"/>
            <p:cNvSpPr/>
            <p:nvPr>
              <p:custDataLst>
                <p:tags r:id="rId146"/>
              </p:custDataLst>
            </p:nvPr>
          </p:nvSpPr>
          <p:spPr>
            <a:xfrm>
              <a:off x="8145938" y="2409542"/>
              <a:ext cx="128113" cy="159314"/>
            </a:xfrm>
            <a:custGeom>
              <a:avLst/>
              <a:gdLst/>
              <a:ahLst/>
              <a:cxnLst/>
              <a:rect l="0" t="0" r="0" b="0"/>
              <a:pathLst>
                <a:path w="128113" h="159314">
                  <a:moveTo>
                    <a:pt x="70962" y="35208"/>
                  </a:moveTo>
                  <a:lnTo>
                    <a:pt x="70962" y="35208"/>
                  </a:lnTo>
                  <a:lnTo>
                    <a:pt x="70962" y="20281"/>
                  </a:lnTo>
                  <a:lnTo>
                    <a:pt x="69080" y="16109"/>
                  </a:lnTo>
                  <a:lnTo>
                    <a:pt x="66598" y="11903"/>
                  </a:lnTo>
                  <a:lnTo>
                    <a:pt x="65494" y="7682"/>
                  </a:lnTo>
                  <a:lnTo>
                    <a:pt x="63789" y="6274"/>
                  </a:lnTo>
                  <a:lnTo>
                    <a:pt x="58131" y="4709"/>
                  </a:lnTo>
                  <a:lnTo>
                    <a:pt x="55352" y="4998"/>
                  </a:lnTo>
                  <a:lnTo>
                    <a:pt x="50383" y="7200"/>
                  </a:lnTo>
                  <a:lnTo>
                    <a:pt x="26942" y="30982"/>
                  </a:lnTo>
                  <a:lnTo>
                    <a:pt x="4960" y="71219"/>
                  </a:lnTo>
                  <a:lnTo>
                    <a:pt x="0" y="90724"/>
                  </a:lnTo>
                  <a:lnTo>
                    <a:pt x="2565" y="130213"/>
                  </a:lnTo>
                  <a:lnTo>
                    <a:pt x="6697" y="142344"/>
                  </a:lnTo>
                  <a:lnTo>
                    <a:pt x="13236" y="152439"/>
                  </a:lnTo>
                  <a:lnTo>
                    <a:pt x="18367" y="155695"/>
                  </a:lnTo>
                  <a:lnTo>
                    <a:pt x="31594" y="159313"/>
                  </a:lnTo>
                  <a:lnTo>
                    <a:pt x="51536" y="157979"/>
                  </a:lnTo>
                  <a:lnTo>
                    <a:pt x="64445" y="151156"/>
                  </a:lnTo>
                  <a:lnTo>
                    <a:pt x="79850" y="137296"/>
                  </a:lnTo>
                  <a:lnTo>
                    <a:pt x="86906" y="125736"/>
                  </a:lnTo>
                  <a:lnTo>
                    <a:pt x="103724" y="78592"/>
                  </a:lnTo>
                  <a:lnTo>
                    <a:pt x="100738" y="45711"/>
                  </a:lnTo>
                  <a:lnTo>
                    <a:pt x="90917" y="22641"/>
                  </a:lnTo>
                  <a:lnTo>
                    <a:pt x="72328" y="6868"/>
                  </a:lnTo>
                  <a:lnTo>
                    <a:pt x="55687" y="0"/>
                  </a:lnTo>
                  <a:lnTo>
                    <a:pt x="44418" y="2156"/>
                  </a:lnTo>
                  <a:lnTo>
                    <a:pt x="38448" y="4707"/>
                  </a:lnTo>
                  <a:lnTo>
                    <a:pt x="28054" y="15067"/>
                  </a:lnTo>
                  <a:lnTo>
                    <a:pt x="23307" y="21781"/>
                  </a:lnTo>
                  <a:lnTo>
                    <a:pt x="19913" y="34884"/>
                  </a:lnTo>
                  <a:lnTo>
                    <a:pt x="21970" y="52281"/>
                  </a:lnTo>
                  <a:lnTo>
                    <a:pt x="23484" y="57173"/>
                  </a:lnTo>
                  <a:lnTo>
                    <a:pt x="27316" y="61140"/>
                  </a:lnTo>
                  <a:lnTo>
                    <a:pt x="39099" y="67430"/>
                  </a:lnTo>
                  <a:lnTo>
                    <a:pt x="53743" y="68814"/>
                  </a:lnTo>
                  <a:lnTo>
                    <a:pt x="79736" y="63745"/>
                  </a:lnTo>
                  <a:lnTo>
                    <a:pt x="98145" y="56358"/>
                  </a:lnTo>
                  <a:lnTo>
                    <a:pt x="118292" y="41710"/>
                  </a:lnTo>
                  <a:lnTo>
                    <a:pt x="128112" y="28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4" name="SMARTInkShape-Group389"/>
          <p:cNvGrpSpPr/>
          <p:nvPr/>
        </p:nvGrpSpPr>
        <p:grpSpPr>
          <a:xfrm>
            <a:off x="10204450" y="2484615"/>
            <a:ext cx="1473201" cy="285806"/>
            <a:chOff x="10204450" y="2484615"/>
            <a:chExt cx="1473201" cy="285806"/>
          </a:xfrm>
        </p:grpSpPr>
        <p:sp>
          <p:nvSpPr>
            <p:cNvPr id="121" name="SMARTInkShape-1967"/>
            <p:cNvSpPr/>
            <p:nvPr>
              <p:custDataLst>
                <p:tags r:id="rId122"/>
              </p:custDataLst>
            </p:nvPr>
          </p:nvSpPr>
          <p:spPr>
            <a:xfrm>
              <a:off x="11545182" y="2749550"/>
              <a:ext cx="113419" cy="20871"/>
            </a:xfrm>
            <a:custGeom>
              <a:avLst/>
              <a:gdLst/>
              <a:ahLst/>
              <a:cxnLst/>
              <a:rect l="0" t="0" r="0" b="0"/>
              <a:pathLst>
                <a:path w="113419" h="20871">
                  <a:moveTo>
                    <a:pt x="5468" y="12700"/>
                  </a:moveTo>
                  <a:lnTo>
                    <a:pt x="5468" y="12700"/>
                  </a:lnTo>
                  <a:lnTo>
                    <a:pt x="1104" y="20722"/>
                  </a:lnTo>
                  <a:lnTo>
                    <a:pt x="442" y="20870"/>
                  </a:lnTo>
                  <a:lnTo>
                    <a:pt x="0" y="20264"/>
                  </a:lnTo>
                  <a:lnTo>
                    <a:pt x="41803" y="14051"/>
                  </a:lnTo>
                  <a:lnTo>
                    <a:pt x="113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968"/>
            <p:cNvSpPr/>
            <p:nvPr>
              <p:custDataLst>
                <p:tags r:id="rId123"/>
              </p:custDataLst>
            </p:nvPr>
          </p:nvSpPr>
          <p:spPr>
            <a:xfrm>
              <a:off x="11572980" y="2578120"/>
              <a:ext cx="104671" cy="12681"/>
            </a:xfrm>
            <a:custGeom>
              <a:avLst/>
              <a:gdLst/>
              <a:ahLst/>
              <a:cxnLst/>
              <a:rect l="0" t="0" r="0" b="0"/>
              <a:pathLst>
                <a:path w="104671" h="12681">
                  <a:moveTo>
                    <a:pt x="9420" y="12680"/>
                  </a:moveTo>
                  <a:lnTo>
                    <a:pt x="9420" y="12680"/>
                  </a:lnTo>
                  <a:lnTo>
                    <a:pt x="581" y="3842"/>
                  </a:lnTo>
                  <a:lnTo>
                    <a:pt x="0" y="2555"/>
                  </a:lnTo>
                  <a:lnTo>
                    <a:pt x="318" y="1696"/>
                  </a:lnTo>
                  <a:lnTo>
                    <a:pt x="1234" y="1124"/>
                  </a:lnTo>
                  <a:lnTo>
                    <a:pt x="5898" y="319"/>
                  </a:lnTo>
                  <a:lnTo>
                    <a:pt x="48879" y="0"/>
                  </a:lnTo>
                  <a:lnTo>
                    <a:pt x="104670" y="6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969"/>
            <p:cNvSpPr/>
            <p:nvPr>
              <p:custDataLst>
                <p:tags r:id="rId124"/>
              </p:custDataLst>
            </p:nvPr>
          </p:nvSpPr>
          <p:spPr>
            <a:xfrm>
              <a:off x="11595100" y="2571750"/>
              <a:ext cx="30869" cy="158751"/>
            </a:xfrm>
            <a:custGeom>
              <a:avLst/>
              <a:gdLst/>
              <a:ahLst/>
              <a:cxnLst/>
              <a:rect l="0" t="0" r="0" b="0"/>
              <a:pathLst>
                <a:path w="30869" h="158751">
                  <a:moveTo>
                    <a:pt x="25400" y="0"/>
                  </a:moveTo>
                  <a:lnTo>
                    <a:pt x="25400" y="0"/>
                  </a:lnTo>
                  <a:lnTo>
                    <a:pt x="28770" y="0"/>
                  </a:lnTo>
                  <a:lnTo>
                    <a:pt x="29763" y="705"/>
                  </a:lnTo>
                  <a:lnTo>
                    <a:pt x="30426" y="1881"/>
                  </a:lnTo>
                  <a:lnTo>
                    <a:pt x="30868" y="3371"/>
                  </a:lnTo>
                  <a:lnTo>
                    <a:pt x="24526" y="50911"/>
                  </a:lnTo>
                  <a:lnTo>
                    <a:pt x="15452" y="92763"/>
                  </a:lnTo>
                  <a:lnTo>
                    <a:pt x="7993" y="135845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970"/>
            <p:cNvSpPr/>
            <p:nvPr>
              <p:custDataLst>
                <p:tags r:id="rId125"/>
              </p:custDataLst>
            </p:nvPr>
          </p:nvSpPr>
          <p:spPr>
            <a:xfrm>
              <a:off x="11475902" y="2557738"/>
              <a:ext cx="55699" cy="153713"/>
            </a:xfrm>
            <a:custGeom>
              <a:avLst/>
              <a:gdLst/>
              <a:ahLst/>
              <a:cxnLst/>
              <a:rect l="0" t="0" r="0" b="0"/>
              <a:pathLst>
                <a:path w="55699" h="153713">
                  <a:moveTo>
                    <a:pt x="55698" y="20362"/>
                  </a:moveTo>
                  <a:lnTo>
                    <a:pt x="55698" y="20362"/>
                  </a:lnTo>
                  <a:lnTo>
                    <a:pt x="55697" y="2064"/>
                  </a:lnTo>
                  <a:lnTo>
                    <a:pt x="54993" y="402"/>
                  </a:lnTo>
                  <a:lnTo>
                    <a:pt x="53817" y="0"/>
                  </a:lnTo>
                  <a:lnTo>
                    <a:pt x="52327" y="437"/>
                  </a:lnTo>
                  <a:lnTo>
                    <a:pt x="40118" y="11166"/>
                  </a:lnTo>
                  <a:lnTo>
                    <a:pt x="18439" y="43188"/>
                  </a:lnTo>
                  <a:lnTo>
                    <a:pt x="3448" y="85918"/>
                  </a:lnTo>
                  <a:lnTo>
                    <a:pt x="0" y="118103"/>
                  </a:lnTo>
                  <a:lnTo>
                    <a:pt x="2955" y="134593"/>
                  </a:lnTo>
                  <a:lnTo>
                    <a:pt x="5720" y="140966"/>
                  </a:lnTo>
                  <a:lnTo>
                    <a:pt x="36648" y="153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971"/>
            <p:cNvSpPr/>
            <p:nvPr>
              <p:custDataLst>
                <p:tags r:id="rId126"/>
              </p:custDataLst>
            </p:nvPr>
          </p:nvSpPr>
          <p:spPr>
            <a:xfrm>
              <a:off x="11233150" y="2524812"/>
              <a:ext cx="52927" cy="167589"/>
            </a:xfrm>
            <a:custGeom>
              <a:avLst/>
              <a:gdLst/>
              <a:ahLst/>
              <a:cxnLst/>
              <a:rect l="0" t="0" r="0" b="0"/>
              <a:pathLst>
                <a:path w="52927" h="167589">
                  <a:moveTo>
                    <a:pt x="25400" y="8838"/>
                  </a:moveTo>
                  <a:lnTo>
                    <a:pt x="25400" y="8838"/>
                  </a:lnTo>
                  <a:lnTo>
                    <a:pt x="34237" y="0"/>
                  </a:lnTo>
                  <a:lnTo>
                    <a:pt x="36232" y="123"/>
                  </a:lnTo>
                  <a:lnTo>
                    <a:pt x="38265" y="1617"/>
                  </a:lnTo>
                  <a:lnTo>
                    <a:pt x="40327" y="4024"/>
                  </a:lnTo>
                  <a:lnTo>
                    <a:pt x="52926" y="43769"/>
                  </a:lnTo>
                  <a:lnTo>
                    <a:pt x="52529" y="81904"/>
                  </a:lnTo>
                  <a:lnTo>
                    <a:pt x="41002" y="124374"/>
                  </a:lnTo>
                  <a:lnTo>
                    <a:pt x="28533" y="146317"/>
                  </a:lnTo>
                  <a:lnTo>
                    <a:pt x="13159" y="160658"/>
                  </a:lnTo>
                  <a:lnTo>
                    <a:pt x="0" y="167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972"/>
            <p:cNvSpPr/>
            <p:nvPr>
              <p:custDataLst>
                <p:tags r:id="rId127"/>
              </p:custDataLst>
            </p:nvPr>
          </p:nvSpPr>
          <p:spPr>
            <a:xfrm>
              <a:off x="11100539" y="2552700"/>
              <a:ext cx="107212" cy="114301"/>
            </a:xfrm>
            <a:custGeom>
              <a:avLst/>
              <a:gdLst/>
              <a:ahLst/>
              <a:cxnLst/>
              <a:rect l="0" t="0" r="0" b="0"/>
              <a:pathLst>
                <a:path w="107212" h="114301">
                  <a:moveTo>
                    <a:pt x="107211" y="0"/>
                  </a:moveTo>
                  <a:lnTo>
                    <a:pt x="107211" y="0"/>
                  </a:lnTo>
                  <a:lnTo>
                    <a:pt x="103552" y="0"/>
                  </a:lnTo>
                  <a:lnTo>
                    <a:pt x="105115" y="0"/>
                  </a:lnTo>
                  <a:lnTo>
                    <a:pt x="105108" y="705"/>
                  </a:lnTo>
                  <a:lnTo>
                    <a:pt x="82444" y="46711"/>
                  </a:lnTo>
                  <a:lnTo>
                    <a:pt x="40469" y="91301"/>
                  </a:lnTo>
                  <a:lnTo>
                    <a:pt x="20280" y="103475"/>
                  </a:lnTo>
                  <a:lnTo>
                    <a:pt x="16095" y="103556"/>
                  </a:lnTo>
                  <a:lnTo>
                    <a:pt x="7684" y="99882"/>
                  </a:lnTo>
                  <a:lnTo>
                    <a:pt x="4876" y="96927"/>
                  </a:lnTo>
                  <a:lnTo>
                    <a:pt x="1756" y="89881"/>
                  </a:lnTo>
                  <a:lnTo>
                    <a:pt x="0" y="77980"/>
                  </a:lnTo>
                  <a:lnTo>
                    <a:pt x="2851" y="65517"/>
                  </a:lnTo>
                  <a:lnTo>
                    <a:pt x="5182" y="62728"/>
                  </a:lnTo>
                  <a:lnTo>
                    <a:pt x="11535" y="59629"/>
                  </a:lnTo>
                  <a:lnTo>
                    <a:pt x="20943" y="62015"/>
                  </a:lnTo>
                  <a:lnTo>
                    <a:pt x="30770" y="67779"/>
                  </a:lnTo>
                  <a:lnTo>
                    <a:pt x="88161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1973"/>
            <p:cNvSpPr/>
            <p:nvPr>
              <p:custDataLst>
                <p:tags r:id="rId128"/>
              </p:custDataLst>
            </p:nvPr>
          </p:nvSpPr>
          <p:spPr>
            <a:xfrm>
              <a:off x="10985500" y="2628900"/>
              <a:ext cx="57151" cy="6351"/>
            </a:xfrm>
            <a:custGeom>
              <a:avLst/>
              <a:gdLst/>
              <a:ahLst/>
              <a:cxnLst/>
              <a:rect l="0" t="0" r="0" b="0"/>
              <a:pathLst>
                <a:path w="57151" h="6351">
                  <a:moveTo>
                    <a:pt x="0" y="6350"/>
                  </a:moveTo>
                  <a:lnTo>
                    <a:pt x="0" y="6350"/>
                  </a:lnTo>
                  <a:lnTo>
                    <a:pt x="3371" y="2979"/>
                  </a:lnTo>
                  <a:lnTo>
                    <a:pt x="6907" y="1324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1974"/>
            <p:cNvSpPr/>
            <p:nvPr>
              <p:custDataLst>
                <p:tags r:id="rId129"/>
              </p:custDataLst>
            </p:nvPr>
          </p:nvSpPr>
          <p:spPr>
            <a:xfrm>
              <a:off x="10922174" y="2533650"/>
              <a:ext cx="6177" cy="120651"/>
            </a:xfrm>
            <a:custGeom>
              <a:avLst/>
              <a:gdLst/>
              <a:ahLst/>
              <a:cxnLst/>
              <a:rect l="0" t="0" r="0" b="0"/>
              <a:pathLst>
                <a:path w="6177" h="120651">
                  <a:moveTo>
                    <a:pt x="6176" y="0"/>
                  </a:moveTo>
                  <a:lnTo>
                    <a:pt x="6176" y="0"/>
                  </a:lnTo>
                  <a:lnTo>
                    <a:pt x="1813" y="44444"/>
                  </a:lnTo>
                  <a:lnTo>
                    <a:pt x="0" y="85926"/>
                  </a:lnTo>
                  <a:lnTo>
                    <a:pt x="583" y="105344"/>
                  </a:lnTo>
                  <a:lnTo>
                    <a:pt x="6176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975"/>
            <p:cNvSpPr/>
            <p:nvPr>
              <p:custDataLst>
                <p:tags r:id="rId130"/>
              </p:custDataLst>
            </p:nvPr>
          </p:nvSpPr>
          <p:spPr>
            <a:xfrm>
              <a:off x="10811868" y="2492654"/>
              <a:ext cx="65683" cy="206699"/>
            </a:xfrm>
            <a:custGeom>
              <a:avLst/>
              <a:gdLst/>
              <a:ahLst/>
              <a:cxnLst/>
              <a:rect l="0" t="0" r="0" b="0"/>
              <a:pathLst>
                <a:path w="65683" h="206699">
                  <a:moveTo>
                    <a:pt x="65682" y="15596"/>
                  </a:moveTo>
                  <a:lnTo>
                    <a:pt x="65682" y="15596"/>
                  </a:lnTo>
                  <a:lnTo>
                    <a:pt x="65682" y="12225"/>
                  </a:lnTo>
                  <a:lnTo>
                    <a:pt x="61919" y="8688"/>
                  </a:lnTo>
                  <a:lnTo>
                    <a:pt x="51377" y="669"/>
                  </a:lnTo>
                  <a:lnTo>
                    <a:pt x="49090" y="0"/>
                  </a:lnTo>
                  <a:lnTo>
                    <a:pt x="46860" y="260"/>
                  </a:lnTo>
                  <a:lnTo>
                    <a:pt x="42500" y="2430"/>
                  </a:lnTo>
                  <a:lnTo>
                    <a:pt x="38210" y="5746"/>
                  </a:lnTo>
                  <a:lnTo>
                    <a:pt x="25343" y="23763"/>
                  </a:lnTo>
                  <a:lnTo>
                    <a:pt x="9658" y="64048"/>
                  </a:lnTo>
                  <a:lnTo>
                    <a:pt x="0" y="107272"/>
                  </a:lnTo>
                  <a:lnTo>
                    <a:pt x="3423" y="153963"/>
                  </a:lnTo>
                  <a:lnTo>
                    <a:pt x="10893" y="190624"/>
                  </a:lnTo>
                  <a:lnTo>
                    <a:pt x="14339" y="196487"/>
                  </a:lnTo>
                  <a:lnTo>
                    <a:pt x="23813" y="204883"/>
                  </a:lnTo>
                  <a:lnTo>
                    <a:pt x="27891" y="206698"/>
                  </a:lnTo>
                  <a:lnTo>
                    <a:pt x="40282" y="206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976"/>
            <p:cNvSpPr/>
            <p:nvPr>
              <p:custDataLst>
                <p:tags r:id="rId131"/>
              </p:custDataLst>
            </p:nvPr>
          </p:nvSpPr>
          <p:spPr>
            <a:xfrm>
              <a:off x="10530670" y="2556329"/>
              <a:ext cx="92881" cy="95151"/>
            </a:xfrm>
            <a:custGeom>
              <a:avLst/>
              <a:gdLst/>
              <a:ahLst/>
              <a:cxnLst/>
              <a:rect l="0" t="0" r="0" b="0"/>
              <a:pathLst>
                <a:path w="92881" h="95151">
                  <a:moveTo>
                    <a:pt x="61130" y="21771"/>
                  </a:moveTo>
                  <a:lnTo>
                    <a:pt x="61130" y="21771"/>
                  </a:lnTo>
                  <a:lnTo>
                    <a:pt x="56103" y="9838"/>
                  </a:lnTo>
                  <a:lnTo>
                    <a:pt x="55663" y="7465"/>
                  </a:lnTo>
                  <a:lnTo>
                    <a:pt x="53291" y="2948"/>
                  </a:lnTo>
                  <a:lnTo>
                    <a:pt x="51670" y="756"/>
                  </a:lnTo>
                  <a:lnTo>
                    <a:pt x="49180" y="0"/>
                  </a:lnTo>
                  <a:lnTo>
                    <a:pt x="42648" y="1041"/>
                  </a:lnTo>
                  <a:lnTo>
                    <a:pt x="35042" y="7619"/>
                  </a:lnTo>
                  <a:lnTo>
                    <a:pt x="14473" y="32869"/>
                  </a:lnTo>
                  <a:lnTo>
                    <a:pt x="1376" y="67237"/>
                  </a:lnTo>
                  <a:lnTo>
                    <a:pt x="0" y="78667"/>
                  </a:lnTo>
                  <a:lnTo>
                    <a:pt x="1741" y="88450"/>
                  </a:lnTo>
                  <a:lnTo>
                    <a:pt x="4603" y="91624"/>
                  </a:lnTo>
                  <a:lnTo>
                    <a:pt x="13429" y="95150"/>
                  </a:lnTo>
                  <a:lnTo>
                    <a:pt x="18042" y="94679"/>
                  </a:lnTo>
                  <a:lnTo>
                    <a:pt x="26927" y="90393"/>
                  </a:lnTo>
                  <a:lnTo>
                    <a:pt x="52634" y="57109"/>
                  </a:lnTo>
                  <a:lnTo>
                    <a:pt x="57353" y="47825"/>
                  </a:lnTo>
                  <a:lnTo>
                    <a:pt x="58612" y="43374"/>
                  </a:lnTo>
                  <a:lnTo>
                    <a:pt x="60156" y="41112"/>
                  </a:lnTo>
                  <a:lnTo>
                    <a:pt x="61891" y="40309"/>
                  </a:lnTo>
                  <a:lnTo>
                    <a:pt x="63754" y="40480"/>
                  </a:lnTo>
                  <a:lnTo>
                    <a:pt x="67705" y="46314"/>
                  </a:lnTo>
                  <a:lnTo>
                    <a:pt x="92880" y="916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977"/>
            <p:cNvSpPr/>
            <p:nvPr>
              <p:custDataLst>
                <p:tags r:id="rId132"/>
              </p:custDataLst>
            </p:nvPr>
          </p:nvSpPr>
          <p:spPr>
            <a:xfrm>
              <a:off x="10231457" y="2512865"/>
              <a:ext cx="60456" cy="136814"/>
            </a:xfrm>
            <a:custGeom>
              <a:avLst/>
              <a:gdLst/>
              <a:ahLst/>
              <a:cxnLst/>
              <a:rect l="0" t="0" r="0" b="0"/>
              <a:pathLst>
                <a:path w="60456" h="136814">
                  <a:moveTo>
                    <a:pt x="42843" y="33485"/>
                  </a:moveTo>
                  <a:lnTo>
                    <a:pt x="42843" y="33485"/>
                  </a:lnTo>
                  <a:lnTo>
                    <a:pt x="12988" y="1535"/>
                  </a:lnTo>
                  <a:lnTo>
                    <a:pt x="9535" y="191"/>
                  </a:lnTo>
                  <a:lnTo>
                    <a:pt x="6527" y="0"/>
                  </a:lnTo>
                  <a:lnTo>
                    <a:pt x="3816" y="578"/>
                  </a:lnTo>
                  <a:lnTo>
                    <a:pt x="2008" y="2375"/>
                  </a:lnTo>
                  <a:lnTo>
                    <a:pt x="0" y="8134"/>
                  </a:lnTo>
                  <a:lnTo>
                    <a:pt x="988" y="15398"/>
                  </a:lnTo>
                  <a:lnTo>
                    <a:pt x="7393" y="29302"/>
                  </a:lnTo>
                  <a:lnTo>
                    <a:pt x="42372" y="76622"/>
                  </a:lnTo>
                  <a:lnTo>
                    <a:pt x="58658" y="115214"/>
                  </a:lnTo>
                  <a:lnTo>
                    <a:pt x="60455" y="125313"/>
                  </a:lnTo>
                  <a:lnTo>
                    <a:pt x="59371" y="132623"/>
                  </a:lnTo>
                  <a:lnTo>
                    <a:pt x="58096" y="135561"/>
                  </a:lnTo>
                  <a:lnTo>
                    <a:pt x="55834" y="136813"/>
                  </a:lnTo>
                  <a:lnTo>
                    <a:pt x="42843" y="1350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978"/>
            <p:cNvSpPr/>
            <p:nvPr>
              <p:custDataLst>
                <p:tags r:id="rId133"/>
              </p:custDataLst>
            </p:nvPr>
          </p:nvSpPr>
          <p:spPr>
            <a:xfrm>
              <a:off x="10204450" y="2484615"/>
              <a:ext cx="6351" cy="10936"/>
            </a:xfrm>
            <a:custGeom>
              <a:avLst/>
              <a:gdLst/>
              <a:ahLst/>
              <a:cxnLst/>
              <a:rect l="0" t="0" r="0" b="0"/>
              <a:pathLst>
                <a:path w="6351" h="10936">
                  <a:moveTo>
                    <a:pt x="0" y="10935"/>
                  </a:moveTo>
                  <a:lnTo>
                    <a:pt x="0" y="10935"/>
                  </a:lnTo>
                  <a:lnTo>
                    <a:pt x="0" y="0"/>
                  </a:lnTo>
                  <a:lnTo>
                    <a:pt x="0" y="2129"/>
                  </a:lnTo>
                  <a:lnTo>
                    <a:pt x="6350" y="109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979"/>
            <p:cNvSpPr/>
            <p:nvPr>
              <p:custDataLst>
                <p:tags r:id="rId134"/>
              </p:custDataLst>
            </p:nvPr>
          </p:nvSpPr>
          <p:spPr>
            <a:xfrm>
              <a:off x="10204450" y="2572633"/>
              <a:ext cx="6351" cy="56268"/>
            </a:xfrm>
            <a:custGeom>
              <a:avLst/>
              <a:gdLst/>
              <a:ahLst/>
              <a:cxnLst/>
              <a:rect l="0" t="0" r="0" b="0"/>
              <a:pathLst>
                <a:path w="6351" h="562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2750"/>
                  </a:lnTo>
                  <a:lnTo>
                    <a:pt x="6350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5" name="SMARTInkShape-1980"/>
          <p:cNvSpPr/>
          <p:nvPr>
            <p:custDataLst>
              <p:tags r:id="rId2"/>
            </p:custDataLst>
          </p:nvPr>
        </p:nvSpPr>
        <p:spPr>
          <a:xfrm>
            <a:off x="4267200" y="1803400"/>
            <a:ext cx="2787651" cy="1200029"/>
          </a:xfrm>
          <a:custGeom>
            <a:avLst/>
            <a:gdLst/>
            <a:ahLst/>
            <a:cxnLst/>
            <a:rect l="0" t="0" r="0" b="0"/>
            <a:pathLst>
              <a:path w="2787651" h="1200029">
                <a:moveTo>
                  <a:pt x="25400" y="228600"/>
                </a:moveTo>
                <a:lnTo>
                  <a:pt x="25400" y="228600"/>
                </a:lnTo>
                <a:lnTo>
                  <a:pt x="22029" y="228600"/>
                </a:lnTo>
                <a:lnTo>
                  <a:pt x="21036" y="227894"/>
                </a:lnTo>
                <a:lnTo>
                  <a:pt x="20374" y="226719"/>
                </a:lnTo>
                <a:lnTo>
                  <a:pt x="19933" y="225229"/>
                </a:lnTo>
                <a:lnTo>
                  <a:pt x="12259" y="215735"/>
                </a:lnTo>
                <a:lnTo>
                  <a:pt x="7517" y="210772"/>
                </a:lnTo>
                <a:lnTo>
                  <a:pt x="6869" y="208212"/>
                </a:lnTo>
                <a:lnTo>
                  <a:pt x="6453" y="204190"/>
                </a:lnTo>
                <a:lnTo>
                  <a:pt x="0" y="196851"/>
                </a:lnTo>
                <a:lnTo>
                  <a:pt x="0" y="193479"/>
                </a:lnTo>
                <a:lnTo>
                  <a:pt x="705" y="192486"/>
                </a:lnTo>
                <a:lnTo>
                  <a:pt x="1881" y="191824"/>
                </a:lnTo>
                <a:lnTo>
                  <a:pt x="5467" y="190761"/>
                </a:lnTo>
                <a:lnTo>
                  <a:pt x="52227" y="187130"/>
                </a:lnTo>
                <a:lnTo>
                  <a:pt x="96039" y="179255"/>
                </a:lnTo>
                <a:lnTo>
                  <a:pt x="139220" y="172617"/>
                </a:lnTo>
                <a:lnTo>
                  <a:pt x="179534" y="166611"/>
                </a:lnTo>
                <a:lnTo>
                  <a:pt x="219169" y="160512"/>
                </a:lnTo>
                <a:lnTo>
                  <a:pt x="254969" y="157391"/>
                </a:lnTo>
                <a:lnTo>
                  <a:pt x="292387" y="151997"/>
                </a:lnTo>
                <a:lnTo>
                  <a:pt x="330285" y="147812"/>
                </a:lnTo>
                <a:lnTo>
                  <a:pt x="370206" y="144691"/>
                </a:lnTo>
                <a:lnTo>
                  <a:pt x="411433" y="141179"/>
                </a:lnTo>
                <a:lnTo>
                  <a:pt x="452341" y="140138"/>
                </a:lnTo>
                <a:lnTo>
                  <a:pt x="497623" y="139830"/>
                </a:lnTo>
                <a:lnTo>
                  <a:pt x="544907" y="139738"/>
                </a:lnTo>
                <a:lnTo>
                  <a:pt x="590197" y="139711"/>
                </a:lnTo>
                <a:lnTo>
                  <a:pt x="636777" y="139703"/>
                </a:lnTo>
                <a:lnTo>
                  <a:pt x="669656" y="139701"/>
                </a:lnTo>
                <a:lnTo>
                  <a:pt x="703084" y="139701"/>
                </a:lnTo>
                <a:lnTo>
                  <a:pt x="738637" y="139700"/>
                </a:lnTo>
                <a:lnTo>
                  <a:pt x="774900" y="139700"/>
                </a:lnTo>
                <a:lnTo>
                  <a:pt x="809832" y="139700"/>
                </a:lnTo>
                <a:lnTo>
                  <a:pt x="846053" y="139700"/>
                </a:lnTo>
                <a:lnTo>
                  <a:pt x="883318" y="139700"/>
                </a:lnTo>
                <a:lnTo>
                  <a:pt x="921046" y="139700"/>
                </a:lnTo>
                <a:lnTo>
                  <a:pt x="958982" y="139700"/>
                </a:lnTo>
                <a:lnTo>
                  <a:pt x="997009" y="139700"/>
                </a:lnTo>
                <a:lnTo>
                  <a:pt x="1035076" y="139700"/>
                </a:lnTo>
                <a:lnTo>
                  <a:pt x="1073162" y="141581"/>
                </a:lnTo>
                <a:lnTo>
                  <a:pt x="1111961" y="144064"/>
                </a:lnTo>
                <a:lnTo>
                  <a:pt x="1152723" y="145167"/>
                </a:lnTo>
                <a:lnTo>
                  <a:pt x="1194358" y="145658"/>
                </a:lnTo>
                <a:lnTo>
                  <a:pt x="1234970" y="145876"/>
                </a:lnTo>
                <a:lnTo>
                  <a:pt x="1271834" y="145972"/>
                </a:lnTo>
                <a:lnTo>
                  <a:pt x="1310797" y="147897"/>
                </a:lnTo>
                <a:lnTo>
                  <a:pt x="1350927" y="150399"/>
                </a:lnTo>
                <a:lnTo>
                  <a:pt x="1389928" y="151510"/>
                </a:lnTo>
                <a:lnTo>
                  <a:pt x="1428429" y="153886"/>
                </a:lnTo>
                <a:lnTo>
                  <a:pt x="1466002" y="156588"/>
                </a:lnTo>
                <a:lnTo>
                  <a:pt x="1501515" y="157789"/>
                </a:lnTo>
                <a:lnTo>
                  <a:pt x="1536114" y="160204"/>
                </a:lnTo>
                <a:lnTo>
                  <a:pt x="1570306" y="162924"/>
                </a:lnTo>
                <a:lnTo>
                  <a:pt x="1604318" y="164133"/>
                </a:lnTo>
                <a:lnTo>
                  <a:pt x="1638248" y="166552"/>
                </a:lnTo>
                <a:lnTo>
                  <a:pt x="1672144" y="169273"/>
                </a:lnTo>
                <a:lnTo>
                  <a:pt x="1706023" y="170482"/>
                </a:lnTo>
                <a:lnTo>
                  <a:pt x="1739895" y="172901"/>
                </a:lnTo>
                <a:lnTo>
                  <a:pt x="1773059" y="176328"/>
                </a:lnTo>
                <a:lnTo>
                  <a:pt x="1820202" y="181519"/>
                </a:lnTo>
                <a:lnTo>
                  <a:pt x="1852965" y="182981"/>
                </a:lnTo>
                <a:lnTo>
                  <a:pt x="1886342" y="185512"/>
                </a:lnTo>
                <a:lnTo>
                  <a:pt x="1919286" y="188988"/>
                </a:lnTo>
                <a:lnTo>
                  <a:pt x="1966304" y="194913"/>
                </a:lnTo>
                <a:lnTo>
                  <a:pt x="1999039" y="199046"/>
                </a:lnTo>
                <a:lnTo>
                  <a:pt x="2032402" y="201354"/>
                </a:lnTo>
                <a:lnTo>
                  <a:pt x="2066046" y="202380"/>
                </a:lnTo>
                <a:lnTo>
                  <a:pt x="2099813" y="202835"/>
                </a:lnTo>
                <a:lnTo>
                  <a:pt x="2147185" y="206463"/>
                </a:lnTo>
                <a:lnTo>
                  <a:pt x="2179385" y="208178"/>
                </a:lnTo>
                <a:lnTo>
                  <a:pt x="2211805" y="209646"/>
                </a:lnTo>
                <a:lnTo>
                  <a:pt x="2257823" y="213733"/>
                </a:lnTo>
                <a:lnTo>
                  <a:pt x="2302032" y="215964"/>
                </a:lnTo>
                <a:lnTo>
                  <a:pt x="2342962" y="220074"/>
                </a:lnTo>
                <a:lnTo>
                  <a:pt x="2384643" y="222311"/>
                </a:lnTo>
                <a:lnTo>
                  <a:pt x="2420669" y="226423"/>
                </a:lnTo>
                <a:lnTo>
                  <a:pt x="2466647" y="230051"/>
                </a:lnTo>
                <a:lnTo>
                  <a:pt x="2503919" y="235380"/>
                </a:lnTo>
                <a:lnTo>
                  <a:pt x="2545773" y="239546"/>
                </a:lnTo>
                <a:lnTo>
                  <a:pt x="2581691" y="242662"/>
                </a:lnTo>
                <a:lnTo>
                  <a:pt x="2619852" y="248053"/>
                </a:lnTo>
                <a:lnTo>
                  <a:pt x="2657263" y="252238"/>
                </a:lnTo>
                <a:lnTo>
                  <a:pt x="2704039" y="257023"/>
                </a:lnTo>
                <a:lnTo>
                  <a:pt x="2741892" y="260264"/>
                </a:lnTo>
                <a:lnTo>
                  <a:pt x="2742328" y="260998"/>
                </a:lnTo>
                <a:lnTo>
                  <a:pt x="2748664" y="277611"/>
                </a:lnTo>
                <a:lnTo>
                  <a:pt x="2758310" y="291452"/>
                </a:lnTo>
                <a:lnTo>
                  <a:pt x="2772149" y="332696"/>
                </a:lnTo>
                <a:lnTo>
                  <a:pt x="2779650" y="378637"/>
                </a:lnTo>
                <a:lnTo>
                  <a:pt x="2785860" y="424356"/>
                </a:lnTo>
                <a:lnTo>
                  <a:pt x="2787120" y="460639"/>
                </a:lnTo>
                <a:lnTo>
                  <a:pt x="2787493" y="500787"/>
                </a:lnTo>
                <a:lnTo>
                  <a:pt x="2787603" y="539494"/>
                </a:lnTo>
                <a:lnTo>
                  <a:pt x="2787637" y="577774"/>
                </a:lnTo>
                <a:lnTo>
                  <a:pt x="2787647" y="618522"/>
                </a:lnTo>
                <a:lnTo>
                  <a:pt x="2787648" y="653715"/>
                </a:lnTo>
                <a:lnTo>
                  <a:pt x="2787650" y="698793"/>
                </a:lnTo>
                <a:lnTo>
                  <a:pt x="2787650" y="742773"/>
                </a:lnTo>
                <a:lnTo>
                  <a:pt x="2787650" y="783428"/>
                </a:lnTo>
                <a:lnTo>
                  <a:pt x="2787650" y="817424"/>
                </a:lnTo>
                <a:lnTo>
                  <a:pt x="2786944" y="861286"/>
                </a:lnTo>
                <a:lnTo>
                  <a:pt x="2783286" y="903758"/>
                </a:lnTo>
                <a:lnTo>
                  <a:pt x="2781692" y="948229"/>
                </a:lnTo>
                <a:lnTo>
                  <a:pt x="2779535" y="986747"/>
                </a:lnTo>
                <a:lnTo>
                  <a:pt x="2775855" y="1027155"/>
                </a:lnTo>
                <a:lnTo>
                  <a:pt x="2774424" y="1064639"/>
                </a:lnTo>
                <a:lnTo>
                  <a:pt x="2768078" y="1108315"/>
                </a:lnTo>
                <a:lnTo>
                  <a:pt x="2758653" y="1151786"/>
                </a:lnTo>
                <a:lnTo>
                  <a:pt x="2755304" y="1168730"/>
                </a:lnTo>
                <a:lnTo>
                  <a:pt x="2741702" y="1188077"/>
                </a:lnTo>
                <a:lnTo>
                  <a:pt x="2724803" y="1195475"/>
                </a:lnTo>
                <a:lnTo>
                  <a:pt x="2681815" y="1199534"/>
                </a:lnTo>
                <a:lnTo>
                  <a:pt x="2641156" y="1200028"/>
                </a:lnTo>
                <a:lnTo>
                  <a:pt x="2597724" y="1196743"/>
                </a:lnTo>
                <a:lnTo>
                  <a:pt x="2554751" y="1194672"/>
                </a:lnTo>
                <a:lnTo>
                  <a:pt x="2515207" y="1194058"/>
                </a:lnTo>
                <a:lnTo>
                  <a:pt x="2473309" y="1190506"/>
                </a:lnTo>
                <a:lnTo>
                  <a:pt x="2429614" y="1188355"/>
                </a:lnTo>
                <a:lnTo>
                  <a:pt x="2382017" y="1184347"/>
                </a:lnTo>
                <a:lnTo>
                  <a:pt x="2348901" y="1180662"/>
                </a:lnTo>
                <a:lnTo>
                  <a:pt x="2314661" y="1177377"/>
                </a:lnTo>
                <a:lnTo>
                  <a:pt x="2278277" y="1175918"/>
                </a:lnTo>
                <a:lnTo>
                  <a:pt x="2240940" y="1173387"/>
                </a:lnTo>
                <a:lnTo>
                  <a:pt x="2202474" y="1169206"/>
                </a:lnTo>
                <a:lnTo>
                  <a:pt x="2161858" y="1162643"/>
                </a:lnTo>
                <a:lnTo>
                  <a:pt x="2122170" y="1156904"/>
                </a:lnTo>
                <a:lnTo>
                  <a:pt x="2082659" y="1152002"/>
                </a:lnTo>
                <a:lnTo>
                  <a:pt x="2041580" y="1147471"/>
                </a:lnTo>
                <a:lnTo>
                  <a:pt x="1997923" y="1143106"/>
                </a:lnTo>
                <a:lnTo>
                  <a:pt x="1953355" y="1138108"/>
                </a:lnTo>
                <a:lnTo>
                  <a:pt x="1910028" y="1131183"/>
                </a:lnTo>
                <a:lnTo>
                  <a:pt x="1865372" y="1125283"/>
                </a:lnTo>
                <a:lnTo>
                  <a:pt x="1820359" y="1120309"/>
                </a:lnTo>
                <a:lnTo>
                  <a:pt x="1776836" y="1115747"/>
                </a:lnTo>
                <a:lnTo>
                  <a:pt x="1730210" y="1109485"/>
                </a:lnTo>
                <a:lnTo>
                  <a:pt x="1705923" y="1105840"/>
                </a:lnTo>
                <a:lnTo>
                  <a:pt x="1681971" y="1102705"/>
                </a:lnTo>
                <a:lnTo>
                  <a:pt x="1634661" y="1097339"/>
                </a:lnTo>
                <a:lnTo>
                  <a:pt x="1610474" y="1094921"/>
                </a:lnTo>
                <a:lnTo>
                  <a:pt x="1585883" y="1092603"/>
                </a:lnTo>
                <a:lnTo>
                  <a:pt x="1561023" y="1090352"/>
                </a:lnTo>
                <a:lnTo>
                  <a:pt x="1535982" y="1088851"/>
                </a:lnTo>
                <a:lnTo>
                  <a:pt x="1510821" y="1087851"/>
                </a:lnTo>
                <a:lnTo>
                  <a:pt x="1485581" y="1087184"/>
                </a:lnTo>
                <a:lnTo>
                  <a:pt x="1460287" y="1086034"/>
                </a:lnTo>
                <a:lnTo>
                  <a:pt x="1434958" y="1084562"/>
                </a:lnTo>
                <a:lnTo>
                  <a:pt x="1409605" y="1082874"/>
                </a:lnTo>
                <a:lnTo>
                  <a:pt x="1384942" y="1081044"/>
                </a:lnTo>
                <a:lnTo>
                  <a:pt x="1360739" y="1079118"/>
                </a:lnTo>
                <a:lnTo>
                  <a:pt x="1336843" y="1077129"/>
                </a:lnTo>
                <a:lnTo>
                  <a:pt x="1312445" y="1075097"/>
                </a:lnTo>
                <a:lnTo>
                  <a:pt x="1287714" y="1073037"/>
                </a:lnTo>
                <a:lnTo>
                  <a:pt x="1262759" y="1070958"/>
                </a:lnTo>
                <a:lnTo>
                  <a:pt x="1238362" y="1068866"/>
                </a:lnTo>
                <a:lnTo>
                  <a:pt x="1214336" y="1066766"/>
                </a:lnTo>
                <a:lnTo>
                  <a:pt x="1190557" y="1064661"/>
                </a:lnTo>
                <a:lnTo>
                  <a:pt x="1166238" y="1062552"/>
                </a:lnTo>
                <a:lnTo>
                  <a:pt x="1141559" y="1060440"/>
                </a:lnTo>
                <a:lnTo>
                  <a:pt x="1116639" y="1058327"/>
                </a:lnTo>
                <a:lnTo>
                  <a:pt x="1092265" y="1056918"/>
                </a:lnTo>
                <a:lnTo>
                  <a:pt x="1068255" y="1055978"/>
                </a:lnTo>
                <a:lnTo>
                  <a:pt x="1020880" y="1054229"/>
                </a:lnTo>
                <a:lnTo>
                  <a:pt x="973954" y="1051100"/>
                </a:lnTo>
                <a:lnTo>
                  <a:pt x="927228" y="1049239"/>
                </a:lnTo>
                <a:lnTo>
                  <a:pt x="880590" y="1047706"/>
                </a:lnTo>
                <a:lnTo>
                  <a:pt x="833991" y="1044673"/>
                </a:lnTo>
                <a:lnTo>
                  <a:pt x="791174" y="1040973"/>
                </a:lnTo>
                <a:lnTo>
                  <a:pt x="750977" y="1037682"/>
                </a:lnTo>
                <a:lnTo>
                  <a:pt x="711945" y="1036220"/>
                </a:lnTo>
                <a:lnTo>
                  <a:pt x="673431" y="1033688"/>
                </a:lnTo>
                <a:lnTo>
                  <a:pt x="635852" y="1030917"/>
                </a:lnTo>
                <a:lnTo>
                  <a:pt x="600337" y="1029685"/>
                </a:lnTo>
                <a:lnTo>
                  <a:pt x="565736" y="1029138"/>
                </a:lnTo>
                <a:lnTo>
                  <a:pt x="532250" y="1028189"/>
                </a:lnTo>
                <a:lnTo>
                  <a:pt x="485630" y="1024394"/>
                </a:lnTo>
                <a:lnTo>
                  <a:pt x="440537" y="1022250"/>
                </a:lnTo>
                <a:lnTo>
                  <a:pt x="396602" y="1018165"/>
                </a:lnTo>
                <a:lnTo>
                  <a:pt x="356460" y="1016642"/>
                </a:lnTo>
                <a:lnTo>
                  <a:pt x="317754" y="1016190"/>
                </a:lnTo>
                <a:lnTo>
                  <a:pt x="277359" y="1015351"/>
                </a:lnTo>
                <a:lnTo>
                  <a:pt x="243920" y="1012654"/>
                </a:lnTo>
                <a:lnTo>
                  <a:pt x="209774" y="1009104"/>
                </a:lnTo>
                <a:lnTo>
                  <a:pt x="162579" y="1005020"/>
                </a:lnTo>
                <a:lnTo>
                  <a:pt x="119691" y="1002821"/>
                </a:lnTo>
                <a:lnTo>
                  <a:pt x="79376" y="990663"/>
                </a:lnTo>
                <a:lnTo>
                  <a:pt x="74554" y="987571"/>
                </a:lnTo>
                <a:lnTo>
                  <a:pt x="72986" y="985053"/>
                </a:lnTo>
                <a:lnTo>
                  <a:pt x="68588" y="972754"/>
                </a:lnTo>
                <a:lnTo>
                  <a:pt x="66892" y="970236"/>
                </a:lnTo>
                <a:lnTo>
                  <a:pt x="64505" y="959950"/>
                </a:lnTo>
                <a:lnTo>
                  <a:pt x="63632" y="913917"/>
                </a:lnTo>
                <a:lnTo>
                  <a:pt x="63526" y="868600"/>
                </a:lnTo>
                <a:lnTo>
                  <a:pt x="67869" y="831270"/>
                </a:lnTo>
                <a:lnTo>
                  <a:pt x="69459" y="784907"/>
                </a:lnTo>
                <a:lnTo>
                  <a:pt x="71615" y="747385"/>
                </a:lnTo>
                <a:lnTo>
                  <a:pt x="75573" y="713171"/>
                </a:lnTo>
                <a:lnTo>
                  <a:pt x="82036" y="674446"/>
                </a:lnTo>
                <a:lnTo>
                  <a:pt x="90237" y="629833"/>
                </a:lnTo>
                <a:lnTo>
                  <a:pt x="97136" y="590900"/>
                </a:lnTo>
                <a:lnTo>
                  <a:pt x="103648" y="552554"/>
                </a:lnTo>
                <a:lnTo>
                  <a:pt x="110046" y="514381"/>
                </a:lnTo>
                <a:lnTo>
                  <a:pt x="119781" y="476259"/>
                </a:lnTo>
                <a:lnTo>
                  <a:pt x="131603" y="438153"/>
                </a:lnTo>
                <a:lnTo>
                  <a:pt x="144043" y="400051"/>
                </a:lnTo>
                <a:lnTo>
                  <a:pt x="153295" y="361950"/>
                </a:lnTo>
                <a:lnTo>
                  <a:pt x="160088" y="327143"/>
                </a:lnTo>
                <a:lnTo>
                  <a:pt x="167811" y="290036"/>
                </a:lnTo>
                <a:lnTo>
                  <a:pt x="180798" y="245784"/>
                </a:lnTo>
                <a:lnTo>
                  <a:pt x="191832" y="209191"/>
                </a:lnTo>
                <a:lnTo>
                  <a:pt x="200029" y="171291"/>
                </a:lnTo>
                <a:lnTo>
                  <a:pt x="208611" y="125542"/>
                </a:lnTo>
                <a:lnTo>
                  <a:pt x="217503" y="91055"/>
                </a:lnTo>
                <a:lnTo>
                  <a:pt x="2413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SMARTInkShape-1981"/>
          <p:cNvSpPr/>
          <p:nvPr>
            <p:custDataLst>
              <p:tags r:id="rId3"/>
            </p:custDataLst>
          </p:nvPr>
        </p:nvSpPr>
        <p:spPr>
          <a:xfrm>
            <a:off x="704850" y="2940050"/>
            <a:ext cx="2343151" cy="178796"/>
          </a:xfrm>
          <a:custGeom>
            <a:avLst/>
            <a:gdLst/>
            <a:ahLst/>
            <a:cxnLst/>
            <a:rect l="0" t="0" r="0" b="0"/>
            <a:pathLst>
              <a:path w="2343151" h="178796">
                <a:moveTo>
                  <a:pt x="0" y="63500"/>
                </a:moveTo>
                <a:lnTo>
                  <a:pt x="0" y="63500"/>
                </a:lnTo>
                <a:lnTo>
                  <a:pt x="0" y="54662"/>
                </a:lnTo>
                <a:lnTo>
                  <a:pt x="706" y="53374"/>
                </a:lnTo>
                <a:lnTo>
                  <a:pt x="1881" y="52516"/>
                </a:lnTo>
                <a:lnTo>
                  <a:pt x="3371" y="51945"/>
                </a:lnTo>
                <a:lnTo>
                  <a:pt x="4364" y="52269"/>
                </a:lnTo>
                <a:lnTo>
                  <a:pt x="5026" y="53190"/>
                </a:lnTo>
                <a:lnTo>
                  <a:pt x="5762" y="56801"/>
                </a:lnTo>
                <a:lnTo>
                  <a:pt x="6088" y="63110"/>
                </a:lnTo>
                <a:lnTo>
                  <a:pt x="27038" y="101618"/>
                </a:lnTo>
                <a:lnTo>
                  <a:pt x="53707" y="134502"/>
                </a:lnTo>
                <a:lnTo>
                  <a:pt x="95049" y="165251"/>
                </a:lnTo>
                <a:lnTo>
                  <a:pt x="122080" y="177453"/>
                </a:lnTo>
                <a:lnTo>
                  <a:pt x="164818" y="178795"/>
                </a:lnTo>
                <a:lnTo>
                  <a:pt x="201428" y="174479"/>
                </a:lnTo>
                <a:lnTo>
                  <a:pt x="238396" y="168563"/>
                </a:lnTo>
                <a:lnTo>
                  <a:pt x="283713" y="160560"/>
                </a:lnTo>
                <a:lnTo>
                  <a:pt x="328107" y="149565"/>
                </a:lnTo>
                <a:lnTo>
                  <a:pt x="372540" y="137370"/>
                </a:lnTo>
                <a:lnTo>
                  <a:pt x="416985" y="124821"/>
                </a:lnTo>
                <a:lnTo>
                  <a:pt x="461434" y="112165"/>
                </a:lnTo>
                <a:lnTo>
                  <a:pt x="506589" y="99478"/>
                </a:lnTo>
                <a:lnTo>
                  <a:pt x="538888" y="91014"/>
                </a:lnTo>
                <a:lnTo>
                  <a:pt x="585434" y="78316"/>
                </a:lnTo>
                <a:lnTo>
                  <a:pt x="617439" y="69850"/>
                </a:lnTo>
                <a:lnTo>
                  <a:pt x="650479" y="61383"/>
                </a:lnTo>
                <a:lnTo>
                  <a:pt x="683978" y="52917"/>
                </a:lnTo>
                <a:lnTo>
                  <a:pt x="731200" y="43588"/>
                </a:lnTo>
                <a:lnTo>
                  <a:pt x="763363" y="38657"/>
                </a:lnTo>
                <a:lnTo>
                  <a:pt x="795767" y="33408"/>
                </a:lnTo>
                <a:lnTo>
                  <a:pt x="842482" y="23226"/>
                </a:lnTo>
                <a:lnTo>
                  <a:pt x="875146" y="17848"/>
                </a:lnTo>
                <a:lnTo>
                  <a:pt x="921897" y="14225"/>
                </a:lnTo>
                <a:lnTo>
                  <a:pt x="967029" y="13152"/>
                </a:lnTo>
                <a:lnTo>
                  <a:pt x="1011681" y="12834"/>
                </a:lnTo>
                <a:lnTo>
                  <a:pt x="1056191" y="12740"/>
                </a:lnTo>
                <a:lnTo>
                  <a:pt x="1097288" y="16083"/>
                </a:lnTo>
                <a:lnTo>
                  <a:pt x="1136276" y="21542"/>
                </a:lnTo>
                <a:lnTo>
                  <a:pt x="1183012" y="29707"/>
                </a:lnTo>
                <a:lnTo>
                  <a:pt x="1230396" y="38115"/>
                </a:lnTo>
                <a:lnTo>
                  <a:pt x="1272612" y="46336"/>
                </a:lnTo>
                <a:lnTo>
                  <a:pt x="1309966" y="53754"/>
                </a:lnTo>
                <a:lnTo>
                  <a:pt x="1350087" y="61756"/>
                </a:lnTo>
                <a:lnTo>
                  <a:pt x="1389555" y="66252"/>
                </a:lnTo>
                <a:lnTo>
                  <a:pt x="1426147" y="68956"/>
                </a:lnTo>
                <a:lnTo>
                  <a:pt x="1469136" y="73740"/>
                </a:lnTo>
                <a:lnTo>
                  <a:pt x="1505314" y="76177"/>
                </a:lnTo>
                <a:lnTo>
                  <a:pt x="1542271" y="79247"/>
                </a:lnTo>
                <a:lnTo>
                  <a:pt x="1582685" y="81082"/>
                </a:lnTo>
                <a:lnTo>
                  <a:pt x="1621343" y="81898"/>
                </a:lnTo>
                <a:lnTo>
                  <a:pt x="1666907" y="82356"/>
                </a:lnTo>
                <a:lnTo>
                  <a:pt x="1707219" y="82492"/>
                </a:lnTo>
                <a:lnTo>
                  <a:pt x="1745974" y="82533"/>
                </a:lnTo>
                <a:lnTo>
                  <a:pt x="1784974" y="81839"/>
                </a:lnTo>
                <a:lnTo>
                  <a:pt x="1826790" y="77479"/>
                </a:lnTo>
                <a:lnTo>
                  <a:pt x="1867010" y="72424"/>
                </a:lnTo>
                <a:lnTo>
                  <a:pt x="1909188" y="69907"/>
                </a:lnTo>
                <a:lnTo>
                  <a:pt x="1949515" y="64301"/>
                </a:lnTo>
                <a:lnTo>
                  <a:pt x="1991724" y="54722"/>
                </a:lnTo>
                <a:lnTo>
                  <a:pt x="2030650" y="47102"/>
                </a:lnTo>
                <a:lnTo>
                  <a:pt x="2077647" y="38206"/>
                </a:lnTo>
                <a:lnTo>
                  <a:pt x="2122431" y="31781"/>
                </a:lnTo>
                <a:lnTo>
                  <a:pt x="2159680" y="26825"/>
                </a:lnTo>
                <a:lnTo>
                  <a:pt x="2197403" y="19919"/>
                </a:lnTo>
                <a:lnTo>
                  <a:pt x="2233453" y="14027"/>
                </a:lnTo>
                <a:lnTo>
                  <a:pt x="2268996" y="9056"/>
                </a:lnTo>
                <a:lnTo>
                  <a:pt x="2305959" y="4495"/>
                </a:lnTo>
                <a:lnTo>
                  <a:pt x="234315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2" name="SMARTInkShape-Group392"/>
          <p:cNvGrpSpPr/>
          <p:nvPr/>
        </p:nvGrpSpPr>
        <p:grpSpPr>
          <a:xfrm>
            <a:off x="1837798" y="3451091"/>
            <a:ext cx="448203" cy="301760"/>
            <a:chOff x="1837798" y="3451091"/>
            <a:chExt cx="448203" cy="301760"/>
          </a:xfrm>
        </p:grpSpPr>
        <p:sp>
          <p:nvSpPr>
            <p:cNvPr id="137" name="SMARTInkShape-1982"/>
            <p:cNvSpPr/>
            <p:nvPr>
              <p:custDataLst>
                <p:tags r:id="rId117"/>
              </p:custDataLst>
            </p:nvPr>
          </p:nvSpPr>
          <p:spPr>
            <a:xfrm>
              <a:off x="1837798" y="3492674"/>
              <a:ext cx="187853" cy="56977"/>
            </a:xfrm>
            <a:custGeom>
              <a:avLst/>
              <a:gdLst/>
              <a:ahLst/>
              <a:cxnLst/>
              <a:rect l="0" t="0" r="0" b="0"/>
              <a:pathLst>
                <a:path w="187853" h="56977">
                  <a:moveTo>
                    <a:pt x="16402" y="56976"/>
                  </a:moveTo>
                  <a:lnTo>
                    <a:pt x="16402" y="56976"/>
                  </a:lnTo>
                  <a:lnTo>
                    <a:pt x="6289" y="53605"/>
                  </a:lnTo>
                  <a:lnTo>
                    <a:pt x="3310" y="51201"/>
                  </a:lnTo>
                  <a:lnTo>
                    <a:pt x="0" y="44766"/>
                  </a:lnTo>
                  <a:lnTo>
                    <a:pt x="1234" y="41075"/>
                  </a:lnTo>
                  <a:lnTo>
                    <a:pt x="8249" y="33211"/>
                  </a:lnTo>
                  <a:lnTo>
                    <a:pt x="30841" y="20850"/>
                  </a:lnTo>
                  <a:lnTo>
                    <a:pt x="70358" y="9859"/>
                  </a:lnTo>
                  <a:lnTo>
                    <a:pt x="101768" y="2799"/>
                  </a:lnTo>
                  <a:lnTo>
                    <a:pt x="147614" y="217"/>
                  </a:lnTo>
                  <a:lnTo>
                    <a:pt x="161502" y="0"/>
                  </a:lnTo>
                  <a:lnTo>
                    <a:pt x="187852" y="1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983"/>
            <p:cNvSpPr/>
            <p:nvPr>
              <p:custDataLst>
                <p:tags r:id="rId118"/>
              </p:custDataLst>
            </p:nvPr>
          </p:nvSpPr>
          <p:spPr>
            <a:xfrm>
              <a:off x="1893444" y="3689350"/>
              <a:ext cx="151257" cy="56006"/>
            </a:xfrm>
            <a:custGeom>
              <a:avLst/>
              <a:gdLst/>
              <a:ahLst/>
              <a:cxnLst/>
              <a:rect l="0" t="0" r="0" b="0"/>
              <a:pathLst>
                <a:path w="151257" h="56006">
                  <a:moveTo>
                    <a:pt x="11556" y="44450"/>
                  </a:moveTo>
                  <a:lnTo>
                    <a:pt x="11556" y="44450"/>
                  </a:lnTo>
                  <a:lnTo>
                    <a:pt x="11556" y="47821"/>
                  </a:lnTo>
                  <a:lnTo>
                    <a:pt x="9674" y="51357"/>
                  </a:lnTo>
                  <a:lnTo>
                    <a:pt x="8185" y="53288"/>
                  </a:lnTo>
                  <a:lnTo>
                    <a:pt x="4648" y="55433"/>
                  </a:lnTo>
                  <a:lnTo>
                    <a:pt x="2718" y="56005"/>
                  </a:lnTo>
                  <a:lnTo>
                    <a:pt x="1430" y="55681"/>
                  </a:lnTo>
                  <a:lnTo>
                    <a:pt x="572" y="54760"/>
                  </a:lnTo>
                  <a:lnTo>
                    <a:pt x="0" y="53440"/>
                  </a:lnTo>
                  <a:lnTo>
                    <a:pt x="1030" y="52560"/>
                  </a:lnTo>
                  <a:lnTo>
                    <a:pt x="48098" y="40014"/>
                  </a:lnTo>
                  <a:lnTo>
                    <a:pt x="90166" y="27947"/>
                  </a:lnTo>
                  <a:lnTo>
                    <a:pt x="1512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984"/>
            <p:cNvSpPr/>
            <p:nvPr>
              <p:custDataLst>
                <p:tags r:id="rId119"/>
              </p:custDataLst>
            </p:nvPr>
          </p:nvSpPr>
          <p:spPr>
            <a:xfrm>
              <a:off x="2178808" y="3451091"/>
              <a:ext cx="69093" cy="301760"/>
            </a:xfrm>
            <a:custGeom>
              <a:avLst/>
              <a:gdLst/>
              <a:ahLst/>
              <a:cxnLst/>
              <a:rect l="0" t="0" r="0" b="0"/>
              <a:pathLst>
                <a:path w="69093" h="301760">
                  <a:moveTo>
                    <a:pt x="69092" y="16009"/>
                  </a:moveTo>
                  <a:lnTo>
                    <a:pt x="69092" y="16009"/>
                  </a:lnTo>
                  <a:lnTo>
                    <a:pt x="69092" y="5074"/>
                  </a:lnTo>
                  <a:lnTo>
                    <a:pt x="65721" y="461"/>
                  </a:lnTo>
                  <a:lnTo>
                    <a:pt x="63317" y="0"/>
                  </a:lnTo>
                  <a:lnTo>
                    <a:pt x="56883" y="1368"/>
                  </a:lnTo>
                  <a:lnTo>
                    <a:pt x="35062" y="15348"/>
                  </a:lnTo>
                  <a:lnTo>
                    <a:pt x="7880" y="62564"/>
                  </a:lnTo>
                  <a:lnTo>
                    <a:pt x="1801" y="98085"/>
                  </a:lnTo>
                  <a:lnTo>
                    <a:pt x="0" y="139889"/>
                  </a:lnTo>
                  <a:lnTo>
                    <a:pt x="2838" y="176814"/>
                  </a:lnTo>
                  <a:lnTo>
                    <a:pt x="8147" y="216839"/>
                  </a:lnTo>
                  <a:lnTo>
                    <a:pt x="11192" y="255743"/>
                  </a:lnTo>
                  <a:lnTo>
                    <a:pt x="5592" y="30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985"/>
            <p:cNvSpPr/>
            <p:nvPr>
              <p:custDataLst>
                <p:tags r:id="rId120"/>
              </p:custDataLst>
            </p:nvPr>
          </p:nvSpPr>
          <p:spPr>
            <a:xfrm>
              <a:off x="2127250" y="3619500"/>
              <a:ext cx="158751" cy="63501"/>
            </a:xfrm>
            <a:custGeom>
              <a:avLst/>
              <a:gdLst/>
              <a:ahLst/>
              <a:cxnLst/>
              <a:rect l="0" t="0" r="0" b="0"/>
              <a:pathLst>
                <a:path w="158751" h="63501">
                  <a:moveTo>
                    <a:pt x="0" y="63500"/>
                  </a:moveTo>
                  <a:lnTo>
                    <a:pt x="0" y="63500"/>
                  </a:lnTo>
                  <a:lnTo>
                    <a:pt x="0" y="60129"/>
                  </a:lnTo>
                  <a:lnTo>
                    <a:pt x="1881" y="56593"/>
                  </a:lnTo>
                  <a:lnTo>
                    <a:pt x="3371" y="54662"/>
                  </a:lnTo>
                  <a:lnTo>
                    <a:pt x="41442" y="42301"/>
                  </a:lnTo>
                  <a:lnTo>
                    <a:pt x="79464" y="32602"/>
                  </a:lnTo>
                  <a:lnTo>
                    <a:pt x="126260" y="16683"/>
                  </a:lnTo>
                  <a:lnTo>
                    <a:pt x="158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986"/>
            <p:cNvSpPr/>
            <p:nvPr>
              <p:custDataLst>
                <p:tags r:id="rId121"/>
              </p:custDataLst>
            </p:nvPr>
          </p:nvSpPr>
          <p:spPr>
            <a:xfrm>
              <a:off x="1930400" y="3492761"/>
              <a:ext cx="9644" cy="243846"/>
            </a:xfrm>
            <a:custGeom>
              <a:avLst/>
              <a:gdLst/>
              <a:ahLst/>
              <a:cxnLst/>
              <a:rect l="0" t="0" r="0" b="0"/>
              <a:pathLst>
                <a:path w="9644" h="243846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4364" y="41695"/>
                  </a:lnTo>
                  <a:lnTo>
                    <a:pt x="5958" y="83756"/>
                  </a:lnTo>
                  <a:lnTo>
                    <a:pt x="9643" y="126558"/>
                  </a:lnTo>
                  <a:lnTo>
                    <a:pt x="8423" y="164785"/>
                  </a:lnTo>
                  <a:lnTo>
                    <a:pt x="6964" y="206293"/>
                  </a:lnTo>
                  <a:lnTo>
                    <a:pt x="6386" y="243845"/>
                  </a:lnTo>
                  <a:lnTo>
                    <a:pt x="6350" y="24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393"/>
          <p:cNvGrpSpPr/>
          <p:nvPr/>
        </p:nvGrpSpPr>
        <p:grpSpPr>
          <a:xfrm>
            <a:off x="2992914" y="3397511"/>
            <a:ext cx="194787" cy="360383"/>
            <a:chOff x="2992914" y="3397511"/>
            <a:chExt cx="194787" cy="360383"/>
          </a:xfrm>
        </p:grpSpPr>
        <p:sp>
          <p:nvSpPr>
            <p:cNvPr id="143" name="SMARTInkShape-1987"/>
            <p:cNvSpPr/>
            <p:nvPr>
              <p:custDataLst>
                <p:tags r:id="rId115"/>
              </p:custDataLst>
            </p:nvPr>
          </p:nvSpPr>
          <p:spPr>
            <a:xfrm>
              <a:off x="2992914" y="3559943"/>
              <a:ext cx="175737" cy="197951"/>
            </a:xfrm>
            <a:custGeom>
              <a:avLst/>
              <a:gdLst/>
              <a:ahLst/>
              <a:cxnLst/>
              <a:rect l="0" t="0" r="0" b="0"/>
              <a:pathLst>
                <a:path w="175737" h="197951">
                  <a:moveTo>
                    <a:pt x="99536" y="21457"/>
                  </a:moveTo>
                  <a:lnTo>
                    <a:pt x="99536" y="21457"/>
                  </a:lnTo>
                  <a:lnTo>
                    <a:pt x="102907" y="21457"/>
                  </a:lnTo>
                  <a:lnTo>
                    <a:pt x="103900" y="20751"/>
                  </a:lnTo>
                  <a:lnTo>
                    <a:pt x="104562" y="19575"/>
                  </a:lnTo>
                  <a:lnTo>
                    <a:pt x="105625" y="12619"/>
                  </a:lnTo>
                  <a:lnTo>
                    <a:pt x="103888" y="8592"/>
                  </a:lnTo>
                  <a:lnTo>
                    <a:pt x="102437" y="6530"/>
                  </a:lnTo>
                  <a:lnTo>
                    <a:pt x="98944" y="4239"/>
                  </a:lnTo>
                  <a:lnTo>
                    <a:pt x="91129" y="2950"/>
                  </a:lnTo>
                  <a:lnTo>
                    <a:pt x="83805" y="3353"/>
                  </a:lnTo>
                  <a:lnTo>
                    <a:pt x="75846" y="5885"/>
                  </a:lnTo>
                  <a:lnTo>
                    <a:pt x="38607" y="43858"/>
                  </a:lnTo>
                  <a:lnTo>
                    <a:pt x="12555" y="85462"/>
                  </a:lnTo>
                  <a:lnTo>
                    <a:pt x="2581" y="113485"/>
                  </a:lnTo>
                  <a:lnTo>
                    <a:pt x="0" y="131033"/>
                  </a:lnTo>
                  <a:lnTo>
                    <a:pt x="5290" y="160149"/>
                  </a:lnTo>
                  <a:lnTo>
                    <a:pt x="19165" y="184377"/>
                  </a:lnTo>
                  <a:lnTo>
                    <a:pt x="28773" y="192643"/>
                  </a:lnTo>
                  <a:lnTo>
                    <a:pt x="39158" y="196317"/>
                  </a:lnTo>
                  <a:lnTo>
                    <a:pt x="53181" y="197950"/>
                  </a:lnTo>
                  <a:lnTo>
                    <a:pt x="66939" y="194913"/>
                  </a:lnTo>
                  <a:lnTo>
                    <a:pt x="80815" y="187448"/>
                  </a:lnTo>
                  <a:lnTo>
                    <a:pt x="103789" y="166674"/>
                  </a:lnTo>
                  <a:lnTo>
                    <a:pt x="133989" y="121527"/>
                  </a:lnTo>
                  <a:lnTo>
                    <a:pt x="144395" y="85601"/>
                  </a:lnTo>
                  <a:lnTo>
                    <a:pt x="144799" y="45129"/>
                  </a:lnTo>
                  <a:lnTo>
                    <a:pt x="144347" y="29861"/>
                  </a:lnTo>
                  <a:lnTo>
                    <a:pt x="138502" y="16020"/>
                  </a:lnTo>
                  <a:lnTo>
                    <a:pt x="133980" y="9365"/>
                  </a:lnTo>
                  <a:lnTo>
                    <a:pt x="123311" y="1972"/>
                  </a:lnTo>
                  <a:lnTo>
                    <a:pt x="117503" y="0"/>
                  </a:lnTo>
                  <a:lnTo>
                    <a:pt x="103523" y="1572"/>
                  </a:lnTo>
                  <a:lnTo>
                    <a:pt x="95844" y="3967"/>
                  </a:lnTo>
                  <a:lnTo>
                    <a:pt x="81667" y="14154"/>
                  </a:lnTo>
                  <a:lnTo>
                    <a:pt x="69722" y="28795"/>
                  </a:lnTo>
                  <a:lnTo>
                    <a:pt x="62061" y="47061"/>
                  </a:lnTo>
                  <a:lnTo>
                    <a:pt x="60524" y="80549"/>
                  </a:lnTo>
                  <a:lnTo>
                    <a:pt x="64794" y="97344"/>
                  </a:lnTo>
                  <a:lnTo>
                    <a:pt x="67908" y="103798"/>
                  </a:lnTo>
                  <a:lnTo>
                    <a:pt x="78893" y="112851"/>
                  </a:lnTo>
                  <a:lnTo>
                    <a:pt x="85774" y="116253"/>
                  </a:lnTo>
                  <a:lnTo>
                    <a:pt x="100945" y="118151"/>
                  </a:lnTo>
                  <a:lnTo>
                    <a:pt x="130310" y="116992"/>
                  </a:lnTo>
                  <a:lnTo>
                    <a:pt x="143552" y="111189"/>
                  </a:lnTo>
                  <a:lnTo>
                    <a:pt x="175736" y="849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988"/>
            <p:cNvSpPr/>
            <p:nvPr>
              <p:custDataLst>
                <p:tags r:id="rId116"/>
              </p:custDataLst>
            </p:nvPr>
          </p:nvSpPr>
          <p:spPr>
            <a:xfrm>
              <a:off x="3051108" y="3397511"/>
              <a:ext cx="136593" cy="75940"/>
            </a:xfrm>
            <a:custGeom>
              <a:avLst/>
              <a:gdLst/>
              <a:ahLst/>
              <a:cxnLst/>
              <a:rect l="0" t="0" r="0" b="0"/>
              <a:pathLst>
                <a:path w="136593" h="75940">
                  <a:moveTo>
                    <a:pt x="28642" y="18789"/>
                  </a:moveTo>
                  <a:lnTo>
                    <a:pt x="28642" y="18789"/>
                  </a:lnTo>
                  <a:lnTo>
                    <a:pt x="3939" y="66091"/>
                  </a:lnTo>
                  <a:lnTo>
                    <a:pt x="0" y="72002"/>
                  </a:lnTo>
                  <a:lnTo>
                    <a:pt x="374" y="71903"/>
                  </a:lnTo>
                  <a:lnTo>
                    <a:pt x="1330" y="71132"/>
                  </a:lnTo>
                  <a:lnTo>
                    <a:pt x="29847" y="24146"/>
                  </a:lnTo>
                  <a:lnTo>
                    <a:pt x="46167" y="5089"/>
                  </a:lnTo>
                  <a:lnTo>
                    <a:pt x="50909" y="1189"/>
                  </a:lnTo>
                  <a:lnTo>
                    <a:pt x="56187" y="0"/>
                  </a:lnTo>
                  <a:lnTo>
                    <a:pt x="67695" y="2442"/>
                  </a:lnTo>
                  <a:lnTo>
                    <a:pt x="82704" y="11750"/>
                  </a:lnTo>
                  <a:lnTo>
                    <a:pt x="117828" y="53524"/>
                  </a:lnTo>
                  <a:lnTo>
                    <a:pt x="136592" y="75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394"/>
          <p:cNvGrpSpPr/>
          <p:nvPr/>
        </p:nvGrpSpPr>
        <p:grpSpPr>
          <a:xfrm>
            <a:off x="3473812" y="3647398"/>
            <a:ext cx="183789" cy="200703"/>
            <a:chOff x="3473812" y="3647398"/>
            <a:chExt cx="183789" cy="200703"/>
          </a:xfrm>
        </p:grpSpPr>
        <p:sp>
          <p:nvSpPr>
            <p:cNvPr id="146" name="SMARTInkShape-1989"/>
            <p:cNvSpPr/>
            <p:nvPr>
              <p:custDataLst>
                <p:tags r:id="rId113"/>
              </p:custDataLst>
            </p:nvPr>
          </p:nvSpPr>
          <p:spPr>
            <a:xfrm>
              <a:off x="3473812" y="3647398"/>
              <a:ext cx="171089" cy="62278"/>
            </a:xfrm>
            <a:custGeom>
              <a:avLst/>
              <a:gdLst/>
              <a:ahLst/>
              <a:cxnLst/>
              <a:rect l="0" t="0" r="0" b="0"/>
              <a:pathLst>
                <a:path w="171089" h="62278">
                  <a:moveTo>
                    <a:pt x="18688" y="54652"/>
                  </a:moveTo>
                  <a:lnTo>
                    <a:pt x="18688" y="54652"/>
                  </a:lnTo>
                  <a:lnTo>
                    <a:pt x="18688" y="51281"/>
                  </a:lnTo>
                  <a:lnTo>
                    <a:pt x="17982" y="50993"/>
                  </a:lnTo>
                  <a:lnTo>
                    <a:pt x="11781" y="53720"/>
                  </a:lnTo>
                  <a:lnTo>
                    <a:pt x="9850" y="54031"/>
                  </a:lnTo>
                  <a:lnTo>
                    <a:pt x="5823" y="56257"/>
                  </a:lnTo>
                  <a:lnTo>
                    <a:pt x="3761" y="57839"/>
                  </a:lnTo>
                  <a:lnTo>
                    <a:pt x="2387" y="58187"/>
                  </a:lnTo>
                  <a:lnTo>
                    <a:pt x="1470" y="57715"/>
                  </a:lnTo>
                  <a:lnTo>
                    <a:pt x="860" y="56694"/>
                  </a:lnTo>
                  <a:lnTo>
                    <a:pt x="0" y="51886"/>
                  </a:lnTo>
                  <a:lnTo>
                    <a:pt x="415" y="38871"/>
                  </a:lnTo>
                  <a:lnTo>
                    <a:pt x="8486" y="18542"/>
                  </a:lnTo>
                  <a:lnTo>
                    <a:pt x="21310" y="5931"/>
                  </a:lnTo>
                  <a:lnTo>
                    <a:pt x="30672" y="1248"/>
                  </a:lnTo>
                  <a:lnTo>
                    <a:pt x="35144" y="0"/>
                  </a:lnTo>
                  <a:lnTo>
                    <a:pt x="51551" y="1613"/>
                  </a:lnTo>
                  <a:lnTo>
                    <a:pt x="61751" y="8501"/>
                  </a:lnTo>
                  <a:lnTo>
                    <a:pt x="105447" y="52506"/>
                  </a:lnTo>
                  <a:lnTo>
                    <a:pt x="118164" y="61856"/>
                  </a:lnTo>
                  <a:lnTo>
                    <a:pt x="122400" y="62277"/>
                  </a:lnTo>
                  <a:lnTo>
                    <a:pt x="130869" y="58982"/>
                  </a:lnTo>
                  <a:lnTo>
                    <a:pt x="140200" y="52564"/>
                  </a:lnTo>
                  <a:lnTo>
                    <a:pt x="171088" y="10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990"/>
            <p:cNvSpPr/>
            <p:nvPr>
              <p:custDataLst>
                <p:tags r:id="rId114"/>
              </p:custDataLst>
            </p:nvPr>
          </p:nvSpPr>
          <p:spPr>
            <a:xfrm>
              <a:off x="3496303" y="3790950"/>
              <a:ext cx="161298" cy="57151"/>
            </a:xfrm>
            <a:custGeom>
              <a:avLst/>
              <a:gdLst/>
              <a:ahLst/>
              <a:cxnLst/>
              <a:rect l="0" t="0" r="0" b="0"/>
              <a:pathLst>
                <a:path w="161298" h="57151">
                  <a:moveTo>
                    <a:pt x="27947" y="57150"/>
                  </a:moveTo>
                  <a:lnTo>
                    <a:pt x="27947" y="57150"/>
                  </a:lnTo>
                  <a:lnTo>
                    <a:pt x="14149" y="56444"/>
                  </a:lnTo>
                  <a:lnTo>
                    <a:pt x="8174" y="53779"/>
                  </a:lnTo>
                  <a:lnTo>
                    <a:pt x="843" y="48312"/>
                  </a:lnTo>
                  <a:lnTo>
                    <a:pt x="0" y="44908"/>
                  </a:lnTo>
                  <a:lnTo>
                    <a:pt x="945" y="35481"/>
                  </a:lnTo>
                  <a:lnTo>
                    <a:pt x="5598" y="26118"/>
                  </a:lnTo>
                  <a:lnTo>
                    <a:pt x="8814" y="21645"/>
                  </a:lnTo>
                  <a:lnTo>
                    <a:pt x="13075" y="18663"/>
                  </a:lnTo>
                  <a:lnTo>
                    <a:pt x="28480" y="14467"/>
                  </a:lnTo>
                  <a:lnTo>
                    <a:pt x="37826" y="13485"/>
                  </a:lnTo>
                  <a:lnTo>
                    <a:pt x="46684" y="16812"/>
                  </a:lnTo>
                  <a:lnTo>
                    <a:pt x="79983" y="39203"/>
                  </a:lnTo>
                  <a:lnTo>
                    <a:pt x="94792" y="42895"/>
                  </a:lnTo>
                  <a:lnTo>
                    <a:pt x="111488" y="40618"/>
                  </a:lnTo>
                  <a:lnTo>
                    <a:pt x="143217" y="20644"/>
                  </a:lnTo>
                  <a:lnTo>
                    <a:pt x="1612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3" name="SMARTInkShape-Group395"/>
          <p:cNvGrpSpPr/>
          <p:nvPr/>
        </p:nvGrpSpPr>
        <p:grpSpPr>
          <a:xfrm>
            <a:off x="3968750" y="3564377"/>
            <a:ext cx="819151" cy="366274"/>
            <a:chOff x="3968750" y="3564377"/>
            <a:chExt cx="819151" cy="366274"/>
          </a:xfrm>
        </p:grpSpPr>
        <p:sp>
          <p:nvSpPr>
            <p:cNvPr id="149" name="SMARTInkShape-1991"/>
            <p:cNvSpPr/>
            <p:nvPr>
              <p:custDataLst>
                <p:tags r:id="rId109"/>
              </p:custDataLst>
            </p:nvPr>
          </p:nvSpPr>
          <p:spPr>
            <a:xfrm>
              <a:off x="3968750" y="3587750"/>
              <a:ext cx="171451" cy="231311"/>
            </a:xfrm>
            <a:custGeom>
              <a:avLst/>
              <a:gdLst/>
              <a:ahLst/>
              <a:cxnLst/>
              <a:rect l="0" t="0" r="0" b="0"/>
              <a:pathLst>
                <a:path w="171451" h="231311">
                  <a:moveTo>
                    <a:pt x="0" y="76200"/>
                  </a:moveTo>
                  <a:lnTo>
                    <a:pt x="0" y="76200"/>
                  </a:lnTo>
                  <a:lnTo>
                    <a:pt x="0" y="72829"/>
                  </a:lnTo>
                  <a:lnTo>
                    <a:pt x="1881" y="69293"/>
                  </a:lnTo>
                  <a:lnTo>
                    <a:pt x="3371" y="67362"/>
                  </a:lnTo>
                  <a:lnTo>
                    <a:pt x="6907" y="65217"/>
                  </a:lnTo>
                  <a:lnTo>
                    <a:pt x="8838" y="64645"/>
                  </a:lnTo>
                  <a:lnTo>
                    <a:pt x="10125" y="65674"/>
                  </a:lnTo>
                  <a:lnTo>
                    <a:pt x="11555" y="70581"/>
                  </a:lnTo>
                  <a:lnTo>
                    <a:pt x="14431" y="105590"/>
                  </a:lnTo>
                  <a:lnTo>
                    <a:pt x="15800" y="149114"/>
                  </a:lnTo>
                  <a:lnTo>
                    <a:pt x="13619" y="190232"/>
                  </a:lnTo>
                  <a:lnTo>
                    <a:pt x="12753" y="231310"/>
                  </a:lnTo>
                  <a:lnTo>
                    <a:pt x="12705" y="191260"/>
                  </a:lnTo>
                  <a:lnTo>
                    <a:pt x="16072" y="145883"/>
                  </a:lnTo>
                  <a:lnTo>
                    <a:pt x="18167" y="103432"/>
                  </a:lnTo>
                  <a:lnTo>
                    <a:pt x="25841" y="57182"/>
                  </a:lnTo>
                  <a:lnTo>
                    <a:pt x="29999" y="41167"/>
                  </a:lnTo>
                  <a:lnTo>
                    <a:pt x="30583" y="40144"/>
                  </a:lnTo>
                  <a:lnTo>
                    <a:pt x="46022" y="63852"/>
                  </a:lnTo>
                  <a:lnTo>
                    <a:pt x="63392" y="104387"/>
                  </a:lnTo>
                  <a:lnTo>
                    <a:pt x="78049" y="140526"/>
                  </a:lnTo>
                  <a:lnTo>
                    <a:pt x="95223" y="180550"/>
                  </a:lnTo>
                  <a:lnTo>
                    <a:pt x="114844" y="211792"/>
                  </a:lnTo>
                  <a:lnTo>
                    <a:pt x="124184" y="220659"/>
                  </a:lnTo>
                  <a:lnTo>
                    <a:pt x="129356" y="221189"/>
                  </a:lnTo>
                  <a:lnTo>
                    <a:pt x="140747" y="216134"/>
                  </a:lnTo>
                  <a:lnTo>
                    <a:pt x="149102" y="201187"/>
                  </a:lnTo>
                  <a:lnTo>
                    <a:pt x="160215" y="157098"/>
                  </a:lnTo>
                  <a:lnTo>
                    <a:pt x="168499" y="116352"/>
                  </a:lnTo>
                  <a:lnTo>
                    <a:pt x="170867" y="69001"/>
                  </a:lnTo>
                  <a:lnTo>
                    <a:pt x="171373" y="26516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992"/>
            <p:cNvSpPr/>
            <p:nvPr>
              <p:custDataLst>
                <p:tags r:id="rId110"/>
              </p:custDataLst>
            </p:nvPr>
          </p:nvSpPr>
          <p:spPr>
            <a:xfrm>
              <a:off x="4369532" y="3564377"/>
              <a:ext cx="88169" cy="315474"/>
            </a:xfrm>
            <a:custGeom>
              <a:avLst/>
              <a:gdLst/>
              <a:ahLst/>
              <a:cxnLst/>
              <a:rect l="0" t="0" r="0" b="0"/>
              <a:pathLst>
                <a:path w="88169" h="315474">
                  <a:moveTo>
                    <a:pt x="88168" y="17023"/>
                  </a:moveTo>
                  <a:lnTo>
                    <a:pt x="88168" y="17023"/>
                  </a:lnTo>
                  <a:lnTo>
                    <a:pt x="88168" y="13652"/>
                  </a:lnTo>
                  <a:lnTo>
                    <a:pt x="84797" y="4813"/>
                  </a:lnTo>
                  <a:lnTo>
                    <a:pt x="83099" y="2533"/>
                  </a:lnTo>
                  <a:lnTo>
                    <a:pt x="79329" y="0"/>
                  </a:lnTo>
                  <a:lnTo>
                    <a:pt x="73421" y="755"/>
                  </a:lnTo>
                  <a:lnTo>
                    <a:pt x="69870" y="1944"/>
                  </a:lnTo>
                  <a:lnTo>
                    <a:pt x="58130" y="13731"/>
                  </a:lnTo>
                  <a:lnTo>
                    <a:pt x="37158" y="51885"/>
                  </a:lnTo>
                  <a:lnTo>
                    <a:pt x="23116" y="88501"/>
                  </a:lnTo>
                  <a:lnTo>
                    <a:pt x="10724" y="129610"/>
                  </a:lnTo>
                  <a:lnTo>
                    <a:pt x="2976" y="167505"/>
                  </a:lnTo>
                  <a:lnTo>
                    <a:pt x="0" y="210071"/>
                  </a:lnTo>
                  <a:lnTo>
                    <a:pt x="3248" y="244496"/>
                  </a:lnTo>
                  <a:lnTo>
                    <a:pt x="13616" y="280992"/>
                  </a:lnTo>
                  <a:lnTo>
                    <a:pt x="21873" y="293327"/>
                  </a:lnTo>
                  <a:lnTo>
                    <a:pt x="27038" y="298593"/>
                  </a:lnTo>
                  <a:lnTo>
                    <a:pt x="81818" y="3154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993"/>
            <p:cNvSpPr/>
            <p:nvPr>
              <p:custDataLst>
                <p:tags r:id="rId111"/>
              </p:custDataLst>
            </p:nvPr>
          </p:nvSpPr>
          <p:spPr>
            <a:xfrm>
              <a:off x="4544228" y="3642567"/>
              <a:ext cx="154773" cy="206216"/>
            </a:xfrm>
            <a:custGeom>
              <a:avLst/>
              <a:gdLst/>
              <a:ahLst/>
              <a:cxnLst/>
              <a:rect l="0" t="0" r="0" b="0"/>
              <a:pathLst>
                <a:path w="154773" h="206216">
                  <a:moveTo>
                    <a:pt x="59522" y="59483"/>
                  </a:moveTo>
                  <a:lnTo>
                    <a:pt x="59522" y="59483"/>
                  </a:lnTo>
                  <a:lnTo>
                    <a:pt x="59522" y="42460"/>
                  </a:lnTo>
                  <a:lnTo>
                    <a:pt x="58816" y="41784"/>
                  </a:lnTo>
                  <a:lnTo>
                    <a:pt x="56151" y="41034"/>
                  </a:lnTo>
                  <a:lnTo>
                    <a:pt x="54453" y="42245"/>
                  </a:lnTo>
                  <a:lnTo>
                    <a:pt x="26608" y="83765"/>
                  </a:lnTo>
                  <a:lnTo>
                    <a:pt x="8884" y="126996"/>
                  </a:lnTo>
                  <a:lnTo>
                    <a:pt x="0" y="172459"/>
                  </a:lnTo>
                  <a:lnTo>
                    <a:pt x="2061" y="195498"/>
                  </a:lnTo>
                  <a:lnTo>
                    <a:pt x="5291" y="204130"/>
                  </a:lnTo>
                  <a:lnTo>
                    <a:pt x="8551" y="206009"/>
                  </a:lnTo>
                  <a:lnTo>
                    <a:pt x="17818" y="206215"/>
                  </a:lnTo>
                  <a:lnTo>
                    <a:pt x="28992" y="200191"/>
                  </a:lnTo>
                  <a:lnTo>
                    <a:pt x="41014" y="188342"/>
                  </a:lnTo>
                  <a:lnTo>
                    <a:pt x="64098" y="146242"/>
                  </a:lnTo>
                  <a:lnTo>
                    <a:pt x="79084" y="107273"/>
                  </a:lnTo>
                  <a:lnTo>
                    <a:pt x="83063" y="63984"/>
                  </a:lnTo>
                  <a:lnTo>
                    <a:pt x="78805" y="29302"/>
                  </a:lnTo>
                  <a:lnTo>
                    <a:pt x="72561" y="12203"/>
                  </a:lnTo>
                  <a:lnTo>
                    <a:pt x="66803" y="6796"/>
                  </a:lnTo>
                  <a:lnTo>
                    <a:pt x="50998" y="789"/>
                  </a:lnTo>
                  <a:lnTo>
                    <a:pt x="37860" y="0"/>
                  </a:lnTo>
                  <a:lnTo>
                    <a:pt x="27316" y="2707"/>
                  </a:lnTo>
                  <a:lnTo>
                    <a:pt x="17927" y="8614"/>
                  </a:lnTo>
                  <a:lnTo>
                    <a:pt x="14859" y="13576"/>
                  </a:lnTo>
                  <a:lnTo>
                    <a:pt x="11449" y="26615"/>
                  </a:lnTo>
                  <a:lnTo>
                    <a:pt x="12657" y="32632"/>
                  </a:lnTo>
                  <a:lnTo>
                    <a:pt x="19643" y="43081"/>
                  </a:lnTo>
                  <a:lnTo>
                    <a:pt x="31685" y="50547"/>
                  </a:lnTo>
                  <a:lnTo>
                    <a:pt x="69153" y="61089"/>
                  </a:lnTo>
                  <a:lnTo>
                    <a:pt x="112250" y="64896"/>
                  </a:lnTo>
                  <a:lnTo>
                    <a:pt x="154772" y="65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994"/>
            <p:cNvSpPr/>
            <p:nvPr>
              <p:custDataLst>
                <p:tags r:id="rId112"/>
              </p:custDataLst>
            </p:nvPr>
          </p:nvSpPr>
          <p:spPr>
            <a:xfrm>
              <a:off x="4743450" y="3848100"/>
              <a:ext cx="44451" cy="82551"/>
            </a:xfrm>
            <a:custGeom>
              <a:avLst/>
              <a:gdLst/>
              <a:ahLst/>
              <a:cxnLst/>
              <a:rect l="0" t="0" r="0" b="0"/>
              <a:pathLst>
                <a:path w="44451" h="82551">
                  <a:moveTo>
                    <a:pt x="44450" y="0"/>
                  </a:moveTo>
                  <a:lnTo>
                    <a:pt x="44450" y="0"/>
                  </a:lnTo>
                  <a:lnTo>
                    <a:pt x="44450" y="17677"/>
                  </a:lnTo>
                  <a:lnTo>
                    <a:pt x="36924" y="27612"/>
                  </a:lnTo>
                  <a:lnTo>
                    <a:pt x="20583" y="4698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396"/>
          <p:cNvGrpSpPr/>
          <p:nvPr/>
        </p:nvGrpSpPr>
        <p:grpSpPr>
          <a:xfrm>
            <a:off x="5090199" y="3467100"/>
            <a:ext cx="558976" cy="387351"/>
            <a:chOff x="5090199" y="3467100"/>
            <a:chExt cx="558976" cy="387351"/>
          </a:xfrm>
        </p:grpSpPr>
        <p:sp>
          <p:nvSpPr>
            <p:cNvPr id="154" name="SMARTInkShape-1995"/>
            <p:cNvSpPr/>
            <p:nvPr>
              <p:custDataLst>
                <p:tags r:id="rId105"/>
              </p:custDataLst>
            </p:nvPr>
          </p:nvSpPr>
          <p:spPr>
            <a:xfrm>
              <a:off x="5090199" y="3683905"/>
              <a:ext cx="54846" cy="161520"/>
            </a:xfrm>
            <a:custGeom>
              <a:avLst/>
              <a:gdLst/>
              <a:ahLst/>
              <a:cxnLst/>
              <a:rect l="0" t="0" r="0" b="0"/>
              <a:pathLst>
                <a:path w="54846" h="161520">
                  <a:moveTo>
                    <a:pt x="53301" y="11795"/>
                  </a:moveTo>
                  <a:lnTo>
                    <a:pt x="53301" y="11795"/>
                  </a:lnTo>
                  <a:lnTo>
                    <a:pt x="53301" y="2151"/>
                  </a:lnTo>
                  <a:lnTo>
                    <a:pt x="51184" y="1132"/>
                  </a:lnTo>
                  <a:lnTo>
                    <a:pt x="43188" y="0"/>
                  </a:lnTo>
                  <a:lnTo>
                    <a:pt x="26786" y="2734"/>
                  </a:lnTo>
                  <a:lnTo>
                    <a:pt x="15263" y="8013"/>
                  </a:lnTo>
                  <a:lnTo>
                    <a:pt x="7380" y="17416"/>
                  </a:lnTo>
                  <a:lnTo>
                    <a:pt x="576" y="32510"/>
                  </a:lnTo>
                  <a:lnTo>
                    <a:pt x="0" y="42404"/>
                  </a:lnTo>
                  <a:lnTo>
                    <a:pt x="833" y="47017"/>
                  </a:lnTo>
                  <a:lnTo>
                    <a:pt x="5523" y="55907"/>
                  </a:lnTo>
                  <a:lnTo>
                    <a:pt x="45905" y="101635"/>
                  </a:lnTo>
                  <a:lnTo>
                    <a:pt x="53071" y="116870"/>
                  </a:lnTo>
                  <a:lnTo>
                    <a:pt x="54845" y="131167"/>
                  </a:lnTo>
                  <a:lnTo>
                    <a:pt x="52576" y="143872"/>
                  </a:lnTo>
                  <a:lnTo>
                    <a:pt x="46864" y="154221"/>
                  </a:lnTo>
                  <a:lnTo>
                    <a:pt x="43366" y="157546"/>
                  </a:lnTo>
                  <a:lnTo>
                    <a:pt x="35715" y="161239"/>
                  </a:lnTo>
                  <a:lnTo>
                    <a:pt x="32405" y="161519"/>
                  </a:lnTo>
                  <a:lnTo>
                    <a:pt x="15201" y="151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996"/>
            <p:cNvSpPr/>
            <p:nvPr>
              <p:custDataLst>
                <p:tags r:id="rId106"/>
              </p:custDataLst>
            </p:nvPr>
          </p:nvSpPr>
          <p:spPr>
            <a:xfrm>
              <a:off x="5196667" y="3701180"/>
              <a:ext cx="105584" cy="141327"/>
            </a:xfrm>
            <a:custGeom>
              <a:avLst/>
              <a:gdLst/>
              <a:ahLst/>
              <a:cxnLst/>
              <a:rect l="0" t="0" r="0" b="0"/>
              <a:pathLst>
                <a:path w="105584" h="141327">
                  <a:moveTo>
                    <a:pt x="16683" y="70720"/>
                  </a:moveTo>
                  <a:lnTo>
                    <a:pt x="16683" y="70720"/>
                  </a:lnTo>
                  <a:lnTo>
                    <a:pt x="16683" y="74091"/>
                  </a:lnTo>
                  <a:lnTo>
                    <a:pt x="17388" y="74378"/>
                  </a:lnTo>
                  <a:lnTo>
                    <a:pt x="43819" y="58694"/>
                  </a:lnTo>
                  <a:lnTo>
                    <a:pt x="58276" y="47009"/>
                  </a:lnTo>
                  <a:lnTo>
                    <a:pt x="74393" y="22396"/>
                  </a:lnTo>
                  <a:lnTo>
                    <a:pt x="77609" y="14435"/>
                  </a:lnTo>
                  <a:lnTo>
                    <a:pt x="77158" y="6664"/>
                  </a:lnTo>
                  <a:lnTo>
                    <a:pt x="76049" y="2616"/>
                  </a:lnTo>
                  <a:lnTo>
                    <a:pt x="73899" y="623"/>
                  </a:lnTo>
                  <a:lnTo>
                    <a:pt x="71055" y="0"/>
                  </a:lnTo>
                  <a:lnTo>
                    <a:pt x="62721" y="1894"/>
                  </a:lnTo>
                  <a:lnTo>
                    <a:pt x="49609" y="7440"/>
                  </a:lnTo>
                  <a:lnTo>
                    <a:pt x="29731" y="25238"/>
                  </a:lnTo>
                  <a:lnTo>
                    <a:pt x="5619" y="62183"/>
                  </a:lnTo>
                  <a:lnTo>
                    <a:pt x="0" y="86143"/>
                  </a:lnTo>
                  <a:lnTo>
                    <a:pt x="1705" y="114487"/>
                  </a:lnTo>
                  <a:lnTo>
                    <a:pt x="6734" y="127331"/>
                  </a:lnTo>
                  <a:lnTo>
                    <a:pt x="10050" y="131744"/>
                  </a:lnTo>
                  <a:lnTo>
                    <a:pt x="23142" y="138529"/>
                  </a:lnTo>
                  <a:lnTo>
                    <a:pt x="31572" y="141326"/>
                  </a:lnTo>
                  <a:lnTo>
                    <a:pt x="50347" y="140670"/>
                  </a:lnTo>
                  <a:lnTo>
                    <a:pt x="69744" y="134970"/>
                  </a:lnTo>
                  <a:lnTo>
                    <a:pt x="105583" y="11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997"/>
            <p:cNvSpPr/>
            <p:nvPr>
              <p:custDataLst>
                <p:tags r:id="rId107"/>
              </p:custDataLst>
            </p:nvPr>
          </p:nvSpPr>
          <p:spPr>
            <a:xfrm>
              <a:off x="5334262" y="3490089"/>
              <a:ext cx="177539" cy="83915"/>
            </a:xfrm>
            <a:custGeom>
              <a:avLst/>
              <a:gdLst/>
              <a:ahLst/>
              <a:cxnLst/>
              <a:rect l="0" t="0" r="0" b="0"/>
              <a:pathLst>
                <a:path w="177539" h="83915">
                  <a:moveTo>
                    <a:pt x="6088" y="15111"/>
                  </a:moveTo>
                  <a:lnTo>
                    <a:pt x="6088" y="15111"/>
                  </a:lnTo>
                  <a:lnTo>
                    <a:pt x="2717" y="15111"/>
                  </a:lnTo>
                  <a:lnTo>
                    <a:pt x="1724" y="14405"/>
                  </a:lnTo>
                  <a:lnTo>
                    <a:pt x="1062" y="13229"/>
                  </a:lnTo>
                  <a:lnTo>
                    <a:pt x="0" y="9644"/>
                  </a:lnTo>
                  <a:lnTo>
                    <a:pt x="6557" y="5651"/>
                  </a:lnTo>
                  <a:lnTo>
                    <a:pt x="20809" y="0"/>
                  </a:lnTo>
                  <a:lnTo>
                    <a:pt x="41808" y="599"/>
                  </a:lnTo>
                  <a:lnTo>
                    <a:pt x="59162" y="5245"/>
                  </a:lnTo>
                  <a:lnTo>
                    <a:pt x="68718" y="12843"/>
                  </a:lnTo>
                  <a:lnTo>
                    <a:pt x="76962" y="23275"/>
                  </a:lnTo>
                  <a:lnTo>
                    <a:pt x="82978" y="34967"/>
                  </a:lnTo>
                  <a:lnTo>
                    <a:pt x="83454" y="41048"/>
                  </a:lnTo>
                  <a:lnTo>
                    <a:pt x="75959" y="64136"/>
                  </a:lnTo>
                  <a:lnTo>
                    <a:pt x="71008" y="72883"/>
                  </a:lnTo>
                  <a:lnTo>
                    <a:pt x="64104" y="79122"/>
                  </a:lnTo>
                  <a:lnTo>
                    <a:pt x="63110" y="81069"/>
                  </a:lnTo>
                  <a:lnTo>
                    <a:pt x="63859" y="82366"/>
                  </a:lnTo>
                  <a:lnTo>
                    <a:pt x="68452" y="83808"/>
                  </a:lnTo>
                  <a:lnTo>
                    <a:pt x="80383" y="83914"/>
                  </a:lnTo>
                  <a:lnTo>
                    <a:pt x="127132" y="79449"/>
                  </a:lnTo>
                  <a:lnTo>
                    <a:pt x="177538" y="72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998"/>
            <p:cNvSpPr/>
            <p:nvPr>
              <p:custDataLst>
                <p:tags r:id="rId108"/>
              </p:custDataLst>
            </p:nvPr>
          </p:nvSpPr>
          <p:spPr>
            <a:xfrm>
              <a:off x="5518150" y="3467100"/>
              <a:ext cx="131025" cy="387351"/>
            </a:xfrm>
            <a:custGeom>
              <a:avLst/>
              <a:gdLst/>
              <a:ahLst/>
              <a:cxnLst/>
              <a:rect l="0" t="0" r="0" b="0"/>
              <a:pathLst>
                <a:path w="131025" h="387351">
                  <a:moveTo>
                    <a:pt x="63500" y="0"/>
                  </a:moveTo>
                  <a:lnTo>
                    <a:pt x="63500" y="0"/>
                  </a:lnTo>
                  <a:lnTo>
                    <a:pt x="72338" y="0"/>
                  </a:lnTo>
                  <a:lnTo>
                    <a:pt x="73625" y="705"/>
                  </a:lnTo>
                  <a:lnTo>
                    <a:pt x="74483" y="1881"/>
                  </a:lnTo>
                  <a:lnTo>
                    <a:pt x="94890" y="40495"/>
                  </a:lnTo>
                  <a:lnTo>
                    <a:pt x="108741" y="77535"/>
                  </a:lnTo>
                  <a:lnTo>
                    <a:pt x="119395" y="113598"/>
                  </a:lnTo>
                  <a:lnTo>
                    <a:pt x="125501" y="145032"/>
                  </a:lnTo>
                  <a:lnTo>
                    <a:pt x="131024" y="189023"/>
                  </a:lnTo>
                  <a:lnTo>
                    <a:pt x="128898" y="229338"/>
                  </a:lnTo>
                  <a:lnTo>
                    <a:pt x="121493" y="262089"/>
                  </a:lnTo>
                  <a:lnTo>
                    <a:pt x="102163" y="305472"/>
                  </a:lnTo>
                  <a:lnTo>
                    <a:pt x="74430" y="344287"/>
                  </a:lnTo>
                  <a:lnTo>
                    <a:pt x="57069" y="362566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2" name="SMARTInkShape-Group397"/>
          <p:cNvGrpSpPr/>
          <p:nvPr/>
        </p:nvGrpSpPr>
        <p:grpSpPr>
          <a:xfrm>
            <a:off x="6413893" y="3547801"/>
            <a:ext cx="342508" cy="338400"/>
            <a:chOff x="6413893" y="3547801"/>
            <a:chExt cx="342508" cy="338400"/>
          </a:xfrm>
        </p:grpSpPr>
        <p:sp>
          <p:nvSpPr>
            <p:cNvPr id="159" name="SMARTInkShape-1999"/>
            <p:cNvSpPr/>
            <p:nvPr>
              <p:custDataLst>
                <p:tags r:id="rId102"/>
              </p:custDataLst>
            </p:nvPr>
          </p:nvSpPr>
          <p:spPr>
            <a:xfrm>
              <a:off x="6413893" y="3578652"/>
              <a:ext cx="94858" cy="307549"/>
            </a:xfrm>
            <a:custGeom>
              <a:avLst/>
              <a:gdLst/>
              <a:ahLst/>
              <a:cxnLst/>
              <a:rect l="0" t="0" r="0" b="0"/>
              <a:pathLst>
                <a:path w="94858" h="307549">
                  <a:moveTo>
                    <a:pt x="94857" y="28148"/>
                  </a:moveTo>
                  <a:lnTo>
                    <a:pt x="94857" y="28148"/>
                  </a:lnTo>
                  <a:lnTo>
                    <a:pt x="94856" y="4852"/>
                  </a:lnTo>
                  <a:lnTo>
                    <a:pt x="91094" y="1802"/>
                  </a:lnTo>
                  <a:lnTo>
                    <a:pt x="88115" y="0"/>
                  </a:lnTo>
                  <a:lnTo>
                    <a:pt x="84012" y="211"/>
                  </a:lnTo>
                  <a:lnTo>
                    <a:pt x="73809" y="4207"/>
                  </a:lnTo>
                  <a:lnTo>
                    <a:pt x="45648" y="28410"/>
                  </a:lnTo>
                  <a:lnTo>
                    <a:pt x="19259" y="61936"/>
                  </a:lnTo>
                  <a:lnTo>
                    <a:pt x="6315" y="107613"/>
                  </a:lnTo>
                  <a:lnTo>
                    <a:pt x="1594" y="145297"/>
                  </a:lnTo>
                  <a:lnTo>
                    <a:pt x="0" y="188794"/>
                  </a:lnTo>
                  <a:lnTo>
                    <a:pt x="5459" y="232271"/>
                  </a:lnTo>
                  <a:lnTo>
                    <a:pt x="20011" y="276111"/>
                  </a:lnTo>
                  <a:lnTo>
                    <a:pt x="37011" y="294941"/>
                  </a:lnTo>
                  <a:lnTo>
                    <a:pt x="82157" y="307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000"/>
            <p:cNvSpPr/>
            <p:nvPr>
              <p:custDataLst>
                <p:tags r:id="rId103"/>
              </p:custDataLst>
            </p:nvPr>
          </p:nvSpPr>
          <p:spPr>
            <a:xfrm>
              <a:off x="6616943" y="3690649"/>
              <a:ext cx="120408" cy="167177"/>
            </a:xfrm>
            <a:custGeom>
              <a:avLst/>
              <a:gdLst/>
              <a:ahLst/>
              <a:cxnLst/>
              <a:rect l="0" t="0" r="0" b="0"/>
              <a:pathLst>
                <a:path w="120408" h="167177">
                  <a:moveTo>
                    <a:pt x="95007" y="24101"/>
                  </a:moveTo>
                  <a:lnTo>
                    <a:pt x="95007" y="24101"/>
                  </a:lnTo>
                  <a:lnTo>
                    <a:pt x="86168" y="9795"/>
                  </a:lnTo>
                  <a:lnTo>
                    <a:pt x="76709" y="3086"/>
                  </a:lnTo>
                  <a:lnTo>
                    <a:pt x="64970" y="0"/>
                  </a:lnTo>
                  <a:lnTo>
                    <a:pt x="60870" y="978"/>
                  </a:lnTo>
                  <a:lnTo>
                    <a:pt x="52554" y="5828"/>
                  </a:lnTo>
                  <a:lnTo>
                    <a:pt x="35011" y="26920"/>
                  </a:lnTo>
                  <a:lnTo>
                    <a:pt x="9103" y="73713"/>
                  </a:lnTo>
                  <a:lnTo>
                    <a:pt x="1603" y="105867"/>
                  </a:lnTo>
                  <a:lnTo>
                    <a:pt x="0" y="143672"/>
                  </a:lnTo>
                  <a:lnTo>
                    <a:pt x="2035" y="149676"/>
                  </a:lnTo>
                  <a:lnTo>
                    <a:pt x="9942" y="160110"/>
                  </a:lnTo>
                  <a:lnTo>
                    <a:pt x="18629" y="165688"/>
                  </a:lnTo>
                  <a:lnTo>
                    <a:pt x="22921" y="167176"/>
                  </a:lnTo>
                  <a:lnTo>
                    <a:pt x="35217" y="163184"/>
                  </a:lnTo>
                  <a:lnTo>
                    <a:pt x="62735" y="143375"/>
                  </a:lnTo>
                  <a:lnTo>
                    <a:pt x="78782" y="115180"/>
                  </a:lnTo>
                  <a:lnTo>
                    <a:pt x="89102" y="80015"/>
                  </a:lnTo>
                  <a:lnTo>
                    <a:pt x="89886" y="49526"/>
                  </a:lnTo>
                  <a:lnTo>
                    <a:pt x="83559" y="33285"/>
                  </a:lnTo>
                  <a:lnTo>
                    <a:pt x="73691" y="20421"/>
                  </a:lnTo>
                  <a:lnTo>
                    <a:pt x="62249" y="12352"/>
                  </a:lnTo>
                  <a:lnTo>
                    <a:pt x="50109" y="10177"/>
                  </a:lnTo>
                  <a:lnTo>
                    <a:pt x="43909" y="10585"/>
                  </a:lnTo>
                  <a:lnTo>
                    <a:pt x="21698" y="21272"/>
                  </a:lnTo>
                  <a:lnTo>
                    <a:pt x="7355" y="34474"/>
                  </a:lnTo>
                  <a:lnTo>
                    <a:pt x="3134" y="44938"/>
                  </a:lnTo>
                  <a:lnTo>
                    <a:pt x="2009" y="50693"/>
                  </a:lnTo>
                  <a:lnTo>
                    <a:pt x="4785" y="55940"/>
                  </a:lnTo>
                  <a:lnTo>
                    <a:pt x="17278" y="65533"/>
                  </a:lnTo>
                  <a:lnTo>
                    <a:pt x="37404" y="75496"/>
                  </a:lnTo>
                  <a:lnTo>
                    <a:pt x="56001" y="74930"/>
                  </a:lnTo>
                  <a:lnTo>
                    <a:pt x="98859" y="63616"/>
                  </a:lnTo>
                  <a:lnTo>
                    <a:pt x="120407" y="49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001"/>
            <p:cNvSpPr/>
            <p:nvPr>
              <p:custDataLst>
                <p:tags r:id="rId104"/>
              </p:custDataLst>
            </p:nvPr>
          </p:nvSpPr>
          <p:spPr>
            <a:xfrm>
              <a:off x="6662165" y="3547801"/>
              <a:ext cx="94236" cy="90750"/>
            </a:xfrm>
            <a:custGeom>
              <a:avLst/>
              <a:gdLst/>
              <a:ahLst/>
              <a:cxnLst/>
              <a:rect l="0" t="0" r="0" b="0"/>
              <a:pathLst>
                <a:path w="94236" h="90750">
                  <a:moveTo>
                    <a:pt x="37085" y="14549"/>
                  </a:moveTo>
                  <a:lnTo>
                    <a:pt x="37085" y="14549"/>
                  </a:lnTo>
                  <a:lnTo>
                    <a:pt x="33714" y="11178"/>
                  </a:lnTo>
                  <a:lnTo>
                    <a:pt x="30178" y="9523"/>
                  </a:lnTo>
                  <a:lnTo>
                    <a:pt x="28246" y="9082"/>
                  </a:lnTo>
                  <a:lnTo>
                    <a:pt x="22338" y="12354"/>
                  </a:lnTo>
                  <a:lnTo>
                    <a:pt x="15714" y="18512"/>
                  </a:lnTo>
                  <a:lnTo>
                    <a:pt x="10418" y="25953"/>
                  </a:lnTo>
                  <a:lnTo>
                    <a:pt x="0" y="65971"/>
                  </a:lnTo>
                  <a:lnTo>
                    <a:pt x="367" y="67175"/>
                  </a:lnTo>
                  <a:lnTo>
                    <a:pt x="1317" y="67272"/>
                  </a:lnTo>
                  <a:lnTo>
                    <a:pt x="2656" y="66631"/>
                  </a:lnTo>
                  <a:lnTo>
                    <a:pt x="27545" y="26463"/>
                  </a:lnTo>
                  <a:lnTo>
                    <a:pt x="46646" y="2451"/>
                  </a:lnTo>
                  <a:lnTo>
                    <a:pt x="49809" y="134"/>
                  </a:lnTo>
                  <a:lnTo>
                    <a:pt x="53328" y="0"/>
                  </a:lnTo>
                  <a:lnTo>
                    <a:pt x="61003" y="3614"/>
                  </a:lnTo>
                  <a:lnTo>
                    <a:pt x="67235" y="11806"/>
                  </a:lnTo>
                  <a:lnTo>
                    <a:pt x="74711" y="32080"/>
                  </a:lnTo>
                  <a:lnTo>
                    <a:pt x="94235" y="90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1" name="SMARTInkShape-Group398"/>
          <p:cNvGrpSpPr/>
          <p:nvPr/>
        </p:nvGrpSpPr>
        <p:grpSpPr>
          <a:xfrm>
            <a:off x="7054850" y="3658483"/>
            <a:ext cx="945268" cy="392818"/>
            <a:chOff x="7054850" y="3658483"/>
            <a:chExt cx="945268" cy="392818"/>
          </a:xfrm>
        </p:grpSpPr>
        <p:sp>
          <p:nvSpPr>
            <p:cNvPr id="163" name="SMARTInkShape-2002"/>
            <p:cNvSpPr/>
            <p:nvPr>
              <p:custDataLst>
                <p:tags r:id="rId94"/>
              </p:custDataLst>
            </p:nvPr>
          </p:nvSpPr>
          <p:spPr>
            <a:xfrm>
              <a:off x="7054850" y="3779133"/>
              <a:ext cx="9421" cy="75318"/>
            </a:xfrm>
            <a:custGeom>
              <a:avLst/>
              <a:gdLst/>
              <a:ahLst/>
              <a:cxnLst/>
              <a:rect l="0" t="0" r="0" b="0"/>
              <a:pathLst>
                <a:path w="9421" h="75318">
                  <a:moveTo>
                    <a:pt x="0" y="5467"/>
                  </a:moveTo>
                  <a:lnTo>
                    <a:pt x="0" y="5467"/>
                  </a:lnTo>
                  <a:lnTo>
                    <a:pt x="3370" y="2096"/>
                  </a:lnTo>
                  <a:lnTo>
                    <a:pt x="6907" y="441"/>
                  </a:lnTo>
                  <a:lnTo>
                    <a:pt x="8838" y="0"/>
                  </a:lnTo>
                  <a:lnTo>
                    <a:pt x="9420" y="411"/>
                  </a:lnTo>
                  <a:lnTo>
                    <a:pt x="9103" y="1391"/>
                  </a:lnTo>
                  <a:lnTo>
                    <a:pt x="8184" y="2749"/>
                  </a:lnTo>
                  <a:lnTo>
                    <a:pt x="1565" y="30857"/>
                  </a:lnTo>
                  <a:lnTo>
                    <a:pt x="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003"/>
            <p:cNvSpPr/>
            <p:nvPr>
              <p:custDataLst>
                <p:tags r:id="rId95"/>
              </p:custDataLst>
            </p:nvPr>
          </p:nvSpPr>
          <p:spPr>
            <a:xfrm>
              <a:off x="7062083" y="3714750"/>
              <a:ext cx="5468" cy="31751"/>
            </a:xfrm>
            <a:custGeom>
              <a:avLst/>
              <a:gdLst/>
              <a:ahLst/>
              <a:cxnLst/>
              <a:rect l="0" t="0" r="0" b="0"/>
              <a:pathLst>
                <a:path w="5468" h="31751">
                  <a:moveTo>
                    <a:pt x="5467" y="31750"/>
                  </a:moveTo>
                  <a:lnTo>
                    <a:pt x="5467" y="31750"/>
                  </a:lnTo>
                  <a:lnTo>
                    <a:pt x="4761" y="21611"/>
                  </a:lnTo>
                  <a:lnTo>
                    <a:pt x="0" y="5267"/>
                  </a:lnTo>
                  <a:lnTo>
                    <a:pt x="411" y="3511"/>
                  </a:lnTo>
                  <a:lnTo>
                    <a:pt x="5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004"/>
            <p:cNvSpPr/>
            <p:nvPr>
              <p:custDataLst>
                <p:tags r:id="rId96"/>
              </p:custDataLst>
            </p:nvPr>
          </p:nvSpPr>
          <p:spPr>
            <a:xfrm>
              <a:off x="7132477" y="3715089"/>
              <a:ext cx="46682" cy="145712"/>
            </a:xfrm>
            <a:custGeom>
              <a:avLst/>
              <a:gdLst/>
              <a:ahLst/>
              <a:cxnLst/>
              <a:rect l="0" t="0" r="0" b="0"/>
              <a:pathLst>
                <a:path w="46682" h="145712">
                  <a:moveTo>
                    <a:pt x="43023" y="12361"/>
                  </a:moveTo>
                  <a:lnTo>
                    <a:pt x="43023" y="12361"/>
                  </a:lnTo>
                  <a:lnTo>
                    <a:pt x="46393" y="12361"/>
                  </a:lnTo>
                  <a:lnTo>
                    <a:pt x="46681" y="11655"/>
                  </a:lnTo>
                  <a:lnTo>
                    <a:pt x="45119" y="8990"/>
                  </a:lnTo>
                  <a:lnTo>
                    <a:pt x="36902" y="3523"/>
                  </a:lnTo>
                  <a:lnTo>
                    <a:pt x="14229" y="169"/>
                  </a:lnTo>
                  <a:lnTo>
                    <a:pt x="11127" y="0"/>
                  </a:lnTo>
                  <a:lnTo>
                    <a:pt x="8354" y="1298"/>
                  </a:lnTo>
                  <a:lnTo>
                    <a:pt x="3390" y="6504"/>
                  </a:lnTo>
                  <a:lnTo>
                    <a:pt x="713" y="15402"/>
                  </a:lnTo>
                  <a:lnTo>
                    <a:pt x="0" y="20738"/>
                  </a:lnTo>
                  <a:lnTo>
                    <a:pt x="5738" y="41732"/>
                  </a:lnTo>
                  <a:lnTo>
                    <a:pt x="26849" y="86319"/>
                  </a:lnTo>
                  <a:lnTo>
                    <a:pt x="43985" y="114641"/>
                  </a:lnTo>
                  <a:lnTo>
                    <a:pt x="43664" y="120764"/>
                  </a:lnTo>
                  <a:lnTo>
                    <a:pt x="37664" y="133212"/>
                  </a:lnTo>
                  <a:lnTo>
                    <a:pt x="33100" y="137379"/>
                  </a:lnTo>
                  <a:lnTo>
                    <a:pt x="4923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005"/>
            <p:cNvSpPr/>
            <p:nvPr>
              <p:custDataLst>
                <p:tags r:id="rId97"/>
              </p:custDataLst>
            </p:nvPr>
          </p:nvSpPr>
          <p:spPr>
            <a:xfrm>
              <a:off x="7468482" y="3684953"/>
              <a:ext cx="135482" cy="220298"/>
            </a:xfrm>
            <a:custGeom>
              <a:avLst/>
              <a:gdLst/>
              <a:ahLst/>
              <a:cxnLst/>
              <a:rect l="0" t="0" r="0" b="0"/>
              <a:pathLst>
                <a:path w="135482" h="220298">
                  <a:moveTo>
                    <a:pt x="5468" y="220297"/>
                  </a:moveTo>
                  <a:lnTo>
                    <a:pt x="5468" y="220297"/>
                  </a:lnTo>
                  <a:lnTo>
                    <a:pt x="0" y="220297"/>
                  </a:lnTo>
                  <a:lnTo>
                    <a:pt x="2750" y="220297"/>
                  </a:lnTo>
                  <a:lnTo>
                    <a:pt x="6142" y="218415"/>
                  </a:lnTo>
                  <a:lnTo>
                    <a:pt x="10706" y="213816"/>
                  </a:lnTo>
                  <a:lnTo>
                    <a:pt x="28894" y="184581"/>
                  </a:lnTo>
                  <a:lnTo>
                    <a:pt x="48099" y="138784"/>
                  </a:lnTo>
                  <a:lnTo>
                    <a:pt x="58955" y="94975"/>
                  </a:lnTo>
                  <a:lnTo>
                    <a:pt x="77103" y="51295"/>
                  </a:lnTo>
                  <a:lnTo>
                    <a:pt x="98514" y="5616"/>
                  </a:lnTo>
                  <a:lnTo>
                    <a:pt x="101365" y="977"/>
                  </a:lnTo>
                  <a:lnTo>
                    <a:pt x="103972" y="0"/>
                  </a:lnTo>
                  <a:lnTo>
                    <a:pt x="106415" y="1465"/>
                  </a:lnTo>
                  <a:lnTo>
                    <a:pt x="111011" y="9444"/>
                  </a:lnTo>
                  <a:lnTo>
                    <a:pt x="121845" y="52299"/>
                  </a:lnTo>
                  <a:lnTo>
                    <a:pt x="127437" y="97723"/>
                  </a:lnTo>
                  <a:lnTo>
                    <a:pt x="131474" y="138229"/>
                  </a:lnTo>
                  <a:lnTo>
                    <a:pt x="135481" y="181982"/>
                  </a:lnTo>
                  <a:lnTo>
                    <a:pt x="132468" y="207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006"/>
            <p:cNvSpPr/>
            <p:nvPr>
              <p:custDataLst>
                <p:tags r:id="rId98"/>
              </p:custDataLst>
            </p:nvPr>
          </p:nvSpPr>
          <p:spPr>
            <a:xfrm>
              <a:off x="7526388" y="3816350"/>
              <a:ext cx="112663" cy="50801"/>
            </a:xfrm>
            <a:custGeom>
              <a:avLst/>
              <a:gdLst/>
              <a:ahLst/>
              <a:cxnLst/>
              <a:rect l="0" t="0" r="0" b="0"/>
              <a:pathLst>
                <a:path w="112663" h="50801">
                  <a:moveTo>
                    <a:pt x="36462" y="50800"/>
                  </a:moveTo>
                  <a:lnTo>
                    <a:pt x="36462" y="50800"/>
                  </a:lnTo>
                  <a:lnTo>
                    <a:pt x="3890" y="24318"/>
                  </a:lnTo>
                  <a:lnTo>
                    <a:pt x="819" y="19510"/>
                  </a:lnTo>
                  <a:lnTo>
                    <a:pt x="0" y="17240"/>
                  </a:lnTo>
                  <a:lnTo>
                    <a:pt x="2982" y="15021"/>
                  </a:lnTo>
                  <a:lnTo>
                    <a:pt x="23328" y="9233"/>
                  </a:lnTo>
                  <a:lnTo>
                    <a:pt x="112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007"/>
            <p:cNvSpPr/>
            <p:nvPr>
              <p:custDataLst>
                <p:tags r:id="rId99"/>
              </p:custDataLst>
            </p:nvPr>
          </p:nvSpPr>
          <p:spPr>
            <a:xfrm>
              <a:off x="7683761" y="3683000"/>
              <a:ext cx="158490" cy="198998"/>
            </a:xfrm>
            <a:custGeom>
              <a:avLst/>
              <a:gdLst/>
              <a:ahLst/>
              <a:cxnLst/>
              <a:rect l="0" t="0" r="0" b="0"/>
              <a:pathLst>
                <a:path w="158490" h="198998">
                  <a:moveTo>
                    <a:pt x="6089" y="88900"/>
                  </a:moveTo>
                  <a:lnTo>
                    <a:pt x="6089" y="88900"/>
                  </a:lnTo>
                  <a:lnTo>
                    <a:pt x="2718" y="92271"/>
                  </a:lnTo>
                  <a:lnTo>
                    <a:pt x="0" y="139179"/>
                  </a:lnTo>
                  <a:lnTo>
                    <a:pt x="4799" y="181921"/>
                  </a:lnTo>
                  <a:lnTo>
                    <a:pt x="5834" y="198997"/>
                  </a:lnTo>
                  <a:lnTo>
                    <a:pt x="6780" y="153854"/>
                  </a:lnTo>
                  <a:lnTo>
                    <a:pt x="12994" y="106983"/>
                  </a:lnTo>
                  <a:lnTo>
                    <a:pt x="23096" y="63895"/>
                  </a:lnTo>
                  <a:lnTo>
                    <a:pt x="29622" y="45704"/>
                  </a:lnTo>
                  <a:lnTo>
                    <a:pt x="30245" y="45286"/>
                  </a:lnTo>
                  <a:lnTo>
                    <a:pt x="45686" y="85344"/>
                  </a:lnTo>
                  <a:lnTo>
                    <a:pt x="59952" y="130234"/>
                  </a:lnTo>
                  <a:lnTo>
                    <a:pt x="63189" y="144665"/>
                  </a:lnTo>
                  <a:lnTo>
                    <a:pt x="80723" y="177618"/>
                  </a:lnTo>
                  <a:lnTo>
                    <a:pt x="85479" y="181206"/>
                  </a:lnTo>
                  <a:lnTo>
                    <a:pt x="90765" y="182893"/>
                  </a:lnTo>
                  <a:lnTo>
                    <a:pt x="96407" y="183312"/>
                  </a:lnTo>
                  <a:lnTo>
                    <a:pt x="101579" y="180769"/>
                  </a:lnTo>
                  <a:lnTo>
                    <a:pt x="111089" y="170418"/>
                  </a:lnTo>
                  <a:lnTo>
                    <a:pt x="127953" y="123868"/>
                  </a:lnTo>
                  <a:lnTo>
                    <a:pt x="142290" y="76884"/>
                  </a:lnTo>
                  <a:lnTo>
                    <a:pt x="148861" y="37399"/>
                  </a:lnTo>
                  <a:lnTo>
                    <a:pt x="1584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008"/>
            <p:cNvSpPr/>
            <p:nvPr>
              <p:custDataLst>
                <p:tags r:id="rId100"/>
              </p:custDataLst>
            </p:nvPr>
          </p:nvSpPr>
          <p:spPr>
            <a:xfrm>
              <a:off x="7900283" y="3658483"/>
              <a:ext cx="44603" cy="215018"/>
            </a:xfrm>
            <a:custGeom>
              <a:avLst/>
              <a:gdLst/>
              <a:ahLst/>
              <a:cxnLst/>
              <a:rect l="0" t="0" r="0" b="0"/>
              <a:pathLst>
                <a:path w="44603" h="2150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2749" y="2749"/>
                  </a:lnTo>
                  <a:lnTo>
                    <a:pt x="28277" y="47101"/>
                  </a:lnTo>
                  <a:lnTo>
                    <a:pt x="42193" y="79778"/>
                  </a:lnTo>
                  <a:lnTo>
                    <a:pt x="44602" y="97055"/>
                  </a:lnTo>
                  <a:lnTo>
                    <a:pt x="37029" y="135506"/>
                  </a:lnTo>
                  <a:lnTo>
                    <a:pt x="18286" y="181750"/>
                  </a:lnTo>
                  <a:lnTo>
                    <a:pt x="546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009"/>
            <p:cNvSpPr/>
            <p:nvPr>
              <p:custDataLst>
                <p:tags r:id="rId101"/>
              </p:custDataLst>
            </p:nvPr>
          </p:nvSpPr>
          <p:spPr>
            <a:xfrm>
              <a:off x="7905750" y="3975100"/>
              <a:ext cx="94368" cy="76201"/>
            </a:xfrm>
            <a:custGeom>
              <a:avLst/>
              <a:gdLst/>
              <a:ahLst/>
              <a:cxnLst/>
              <a:rect l="0" t="0" r="0" b="0"/>
              <a:pathLst>
                <a:path w="94368" h="76201">
                  <a:moveTo>
                    <a:pt x="88900" y="0"/>
                  </a:moveTo>
                  <a:lnTo>
                    <a:pt x="88900" y="0"/>
                  </a:lnTo>
                  <a:lnTo>
                    <a:pt x="92270" y="3371"/>
                  </a:lnTo>
                  <a:lnTo>
                    <a:pt x="93926" y="6907"/>
                  </a:lnTo>
                  <a:lnTo>
                    <a:pt x="94367" y="8838"/>
                  </a:lnTo>
                  <a:lnTo>
                    <a:pt x="48885" y="3678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399"/>
          <p:cNvGrpSpPr/>
          <p:nvPr/>
        </p:nvGrpSpPr>
        <p:grpSpPr>
          <a:xfrm>
            <a:off x="3457499" y="4261049"/>
            <a:ext cx="174702" cy="386097"/>
            <a:chOff x="3457499" y="4261049"/>
            <a:chExt cx="174702" cy="386097"/>
          </a:xfrm>
        </p:grpSpPr>
        <p:sp>
          <p:nvSpPr>
            <p:cNvPr id="172" name="SMARTInkShape-2010"/>
            <p:cNvSpPr/>
            <p:nvPr>
              <p:custDataLst>
                <p:tags r:id="rId92"/>
              </p:custDataLst>
            </p:nvPr>
          </p:nvSpPr>
          <p:spPr>
            <a:xfrm>
              <a:off x="3457499" y="4448684"/>
              <a:ext cx="174702" cy="198462"/>
            </a:xfrm>
            <a:custGeom>
              <a:avLst/>
              <a:gdLst/>
              <a:ahLst/>
              <a:cxnLst/>
              <a:rect l="0" t="0" r="0" b="0"/>
              <a:pathLst>
                <a:path w="174702" h="198462">
                  <a:moveTo>
                    <a:pt x="104851" y="21716"/>
                  </a:moveTo>
                  <a:lnTo>
                    <a:pt x="104851" y="21716"/>
                  </a:lnTo>
                  <a:lnTo>
                    <a:pt x="96013" y="12877"/>
                  </a:lnTo>
                  <a:lnTo>
                    <a:pt x="90104" y="10732"/>
                  </a:lnTo>
                  <a:lnTo>
                    <a:pt x="74813" y="9355"/>
                  </a:lnTo>
                  <a:lnTo>
                    <a:pt x="62398" y="12487"/>
                  </a:lnTo>
                  <a:lnTo>
                    <a:pt x="31640" y="34886"/>
                  </a:lnTo>
                  <a:lnTo>
                    <a:pt x="9716" y="77673"/>
                  </a:lnTo>
                  <a:lnTo>
                    <a:pt x="2596" y="97386"/>
                  </a:lnTo>
                  <a:lnTo>
                    <a:pt x="0" y="134134"/>
                  </a:lnTo>
                  <a:lnTo>
                    <a:pt x="11429" y="175035"/>
                  </a:lnTo>
                  <a:lnTo>
                    <a:pt x="31466" y="193438"/>
                  </a:lnTo>
                  <a:lnTo>
                    <a:pt x="49893" y="198461"/>
                  </a:lnTo>
                  <a:lnTo>
                    <a:pt x="68431" y="197636"/>
                  </a:lnTo>
                  <a:lnTo>
                    <a:pt x="83725" y="192566"/>
                  </a:lnTo>
                  <a:lnTo>
                    <a:pt x="104236" y="178407"/>
                  </a:lnTo>
                  <a:lnTo>
                    <a:pt x="116977" y="164177"/>
                  </a:lnTo>
                  <a:lnTo>
                    <a:pt x="132673" y="129401"/>
                  </a:lnTo>
                  <a:lnTo>
                    <a:pt x="143041" y="88351"/>
                  </a:lnTo>
                  <a:lnTo>
                    <a:pt x="141880" y="52905"/>
                  </a:lnTo>
                  <a:lnTo>
                    <a:pt x="136360" y="30874"/>
                  </a:lnTo>
                  <a:lnTo>
                    <a:pt x="127322" y="14968"/>
                  </a:lnTo>
                  <a:lnTo>
                    <a:pt x="121948" y="8751"/>
                  </a:lnTo>
                  <a:lnTo>
                    <a:pt x="110333" y="1843"/>
                  </a:lnTo>
                  <a:lnTo>
                    <a:pt x="104272" y="0"/>
                  </a:lnTo>
                  <a:lnTo>
                    <a:pt x="91894" y="1716"/>
                  </a:lnTo>
                  <a:lnTo>
                    <a:pt x="85629" y="4150"/>
                  </a:lnTo>
                  <a:lnTo>
                    <a:pt x="66700" y="21058"/>
                  </a:lnTo>
                  <a:lnTo>
                    <a:pt x="59673" y="34124"/>
                  </a:lnTo>
                  <a:lnTo>
                    <a:pt x="57799" y="40571"/>
                  </a:lnTo>
                  <a:lnTo>
                    <a:pt x="58666" y="46281"/>
                  </a:lnTo>
                  <a:lnTo>
                    <a:pt x="65274" y="56388"/>
                  </a:lnTo>
                  <a:lnTo>
                    <a:pt x="77148" y="63701"/>
                  </a:lnTo>
                  <a:lnTo>
                    <a:pt x="84266" y="66640"/>
                  </a:lnTo>
                  <a:lnTo>
                    <a:pt x="103463" y="66142"/>
                  </a:lnTo>
                  <a:lnTo>
                    <a:pt x="146910" y="54323"/>
                  </a:lnTo>
                  <a:lnTo>
                    <a:pt x="174701" y="40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011"/>
            <p:cNvSpPr/>
            <p:nvPr>
              <p:custDataLst>
                <p:tags r:id="rId93"/>
              </p:custDataLst>
            </p:nvPr>
          </p:nvSpPr>
          <p:spPr>
            <a:xfrm>
              <a:off x="3508670" y="4261049"/>
              <a:ext cx="110831" cy="108003"/>
            </a:xfrm>
            <a:custGeom>
              <a:avLst/>
              <a:gdLst/>
              <a:ahLst/>
              <a:cxnLst/>
              <a:rect l="0" t="0" r="0" b="0"/>
              <a:pathLst>
                <a:path w="110831" h="108003">
                  <a:moveTo>
                    <a:pt x="21930" y="56951"/>
                  </a:moveTo>
                  <a:lnTo>
                    <a:pt x="21930" y="56951"/>
                  </a:lnTo>
                  <a:lnTo>
                    <a:pt x="21930" y="51484"/>
                  </a:lnTo>
                  <a:lnTo>
                    <a:pt x="18559" y="54233"/>
                  </a:lnTo>
                  <a:lnTo>
                    <a:pt x="16904" y="57625"/>
                  </a:lnTo>
                  <a:lnTo>
                    <a:pt x="676" y="104612"/>
                  </a:lnTo>
                  <a:lnTo>
                    <a:pt x="0" y="107069"/>
                  </a:lnTo>
                  <a:lnTo>
                    <a:pt x="254" y="108002"/>
                  </a:lnTo>
                  <a:lnTo>
                    <a:pt x="1129" y="107918"/>
                  </a:lnTo>
                  <a:lnTo>
                    <a:pt x="9103" y="101058"/>
                  </a:lnTo>
                  <a:lnTo>
                    <a:pt x="30423" y="54397"/>
                  </a:lnTo>
                  <a:lnTo>
                    <a:pt x="50173" y="9735"/>
                  </a:lnTo>
                  <a:lnTo>
                    <a:pt x="55179" y="1158"/>
                  </a:lnTo>
                  <a:lnTo>
                    <a:pt x="57501" y="0"/>
                  </a:lnTo>
                  <a:lnTo>
                    <a:pt x="59755" y="639"/>
                  </a:lnTo>
                  <a:lnTo>
                    <a:pt x="61964" y="2476"/>
                  </a:lnTo>
                  <a:lnTo>
                    <a:pt x="68442" y="15175"/>
                  </a:lnTo>
                  <a:lnTo>
                    <a:pt x="84562" y="61770"/>
                  </a:lnTo>
                  <a:lnTo>
                    <a:pt x="110830" y="1077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400"/>
          <p:cNvGrpSpPr/>
          <p:nvPr/>
        </p:nvGrpSpPr>
        <p:grpSpPr>
          <a:xfrm>
            <a:off x="1848905" y="4491479"/>
            <a:ext cx="498886" cy="201172"/>
            <a:chOff x="1848905" y="4491479"/>
            <a:chExt cx="498886" cy="201172"/>
          </a:xfrm>
        </p:grpSpPr>
        <p:sp>
          <p:nvSpPr>
            <p:cNvPr id="175" name="SMARTInkShape-2012"/>
            <p:cNvSpPr/>
            <p:nvPr>
              <p:custDataLst>
                <p:tags r:id="rId87"/>
              </p:custDataLst>
            </p:nvPr>
          </p:nvSpPr>
          <p:spPr>
            <a:xfrm>
              <a:off x="1848905" y="4491479"/>
              <a:ext cx="132296" cy="201172"/>
            </a:xfrm>
            <a:custGeom>
              <a:avLst/>
              <a:gdLst/>
              <a:ahLst/>
              <a:cxnLst/>
              <a:rect l="0" t="0" r="0" b="0"/>
              <a:pathLst>
                <a:path w="132296" h="201172">
                  <a:moveTo>
                    <a:pt x="81495" y="42421"/>
                  </a:moveTo>
                  <a:lnTo>
                    <a:pt x="81495" y="42421"/>
                  </a:lnTo>
                  <a:lnTo>
                    <a:pt x="80789" y="12322"/>
                  </a:lnTo>
                  <a:lnTo>
                    <a:pt x="78124" y="4819"/>
                  </a:lnTo>
                  <a:lnTo>
                    <a:pt x="75720" y="2537"/>
                  </a:lnTo>
                  <a:lnTo>
                    <a:pt x="69285" y="0"/>
                  </a:lnTo>
                  <a:lnTo>
                    <a:pt x="65594" y="735"/>
                  </a:lnTo>
                  <a:lnTo>
                    <a:pt x="36114" y="20458"/>
                  </a:lnTo>
                  <a:lnTo>
                    <a:pt x="15224" y="41218"/>
                  </a:lnTo>
                  <a:lnTo>
                    <a:pt x="11914" y="45853"/>
                  </a:lnTo>
                  <a:lnTo>
                    <a:pt x="4285" y="90319"/>
                  </a:lnTo>
                  <a:lnTo>
                    <a:pt x="0" y="128239"/>
                  </a:lnTo>
                  <a:lnTo>
                    <a:pt x="5999" y="152829"/>
                  </a:lnTo>
                  <a:lnTo>
                    <a:pt x="16662" y="167691"/>
                  </a:lnTo>
                  <a:lnTo>
                    <a:pt x="32219" y="180646"/>
                  </a:lnTo>
                  <a:lnTo>
                    <a:pt x="53245" y="191108"/>
                  </a:lnTo>
                  <a:lnTo>
                    <a:pt x="132295" y="20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013"/>
            <p:cNvSpPr/>
            <p:nvPr>
              <p:custDataLst>
                <p:tags r:id="rId88"/>
              </p:custDataLst>
            </p:nvPr>
          </p:nvSpPr>
          <p:spPr>
            <a:xfrm>
              <a:off x="2317750" y="4493979"/>
              <a:ext cx="30041" cy="154222"/>
            </a:xfrm>
            <a:custGeom>
              <a:avLst/>
              <a:gdLst/>
              <a:ahLst/>
              <a:cxnLst/>
              <a:rect l="0" t="0" r="0" b="0"/>
              <a:pathLst>
                <a:path w="30041" h="154222">
                  <a:moveTo>
                    <a:pt x="0" y="8171"/>
                  </a:moveTo>
                  <a:lnTo>
                    <a:pt x="0" y="8171"/>
                  </a:lnTo>
                  <a:lnTo>
                    <a:pt x="3371" y="1429"/>
                  </a:lnTo>
                  <a:lnTo>
                    <a:pt x="5069" y="148"/>
                  </a:lnTo>
                  <a:lnTo>
                    <a:pt x="6908" y="0"/>
                  </a:lnTo>
                  <a:lnTo>
                    <a:pt x="8838" y="607"/>
                  </a:lnTo>
                  <a:lnTo>
                    <a:pt x="18298" y="11574"/>
                  </a:lnTo>
                  <a:lnTo>
                    <a:pt x="26667" y="31600"/>
                  </a:lnTo>
                  <a:lnTo>
                    <a:pt x="30040" y="76743"/>
                  </a:lnTo>
                  <a:lnTo>
                    <a:pt x="6350" y="1542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014"/>
            <p:cNvSpPr/>
            <p:nvPr>
              <p:custDataLst>
                <p:tags r:id="rId89"/>
              </p:custDataLst>
            </p:nvPr>
          </p:nvSpPr>
          <p:spPr>
            <a:xfrm>
              <a:off x="2185832" y="4504842"/>
              <a:ext cx="87469" cy="124309"/>
            </a:xfrm>
            <a:custGeom>
              <a:avLst/>
              <a:gdLst/>
              <a:ahLst/>
              <a:cxnLst/>
              <a:rect l="0" t="0" r="0" b="0"/>
              <a:pathLst>
                <a:path w="87469" h="124309">
                  <a:moveTo>
                    <a:pt x="74768" y="3658"/>
                  </a:moveTo>
                  <a:lnTo>
                    <a:pt x="74768" y="3658"/>
                  </a:lnTo>
                  <a:lnTo>
                    <a:pt x="74768" y="287"/>
                  </a:lnTo>
                  <a:lnTo>
                    <a:pt x="73357" y="0"/>
                  </a:lnTo>
                  <a:lnTo>
                    <a:pt x="68026" y="1562"/>
                  </a:lnTo>
                  <a:lnTo>
                    <a:pt x="66040" y="3672"/>
                  </a:lnTo>
                  <a:lnTo>
                    <a:pt x="53385" y="43570"/>
                  </a:lnTo>
                  <a:lnTo>
                    <a:pt x="37511" y="89180"/>
                  </a:lnTo>
                  <a:lnTo>
                    <a:pt x="27871" y="99994"/>
                  </a:lnTo>
                  <a:lnTo>
                    <a:pt x="14306" y="108166"/>
                  </a:lnTo>
                  <a:lnTo>
                    <a:pt x="11176" y="109314"/>
                  </a:lnTo>
                  <a:lnTo>
                    <a:pt x="8385" y="108667"/>
                  </a:lnTo>
                  <a:lnTo>
                    <a:pt x="3401" y="104186"/>
                  </a:lnTo>
                  <a:lnTo>
                    <a:pt x="716" y="99372"/>
                  </a:lnTo>
                  <a:lnTo>
                    <a:pt x="0" y="97100"/>
                  </a:lnTo>
                  <a:lnTo>
                    <a:pt x="228" y="94881"/>
                  </a:lnTo>
                  <a:lnTo>
                    <a:pt x="2363" y="90533"/>
                  </a:lnTo>
                  <a:lnTo>
                    <a:pt x="10903" y="84119"/>
                  </a:lnTo>
                  <a:lnTo>
                    <a:pt x="25741" y="81120"/>
                  </a:lnTo>
                  <a:lnTo>
                    <a:pt x="39337" y="86063"/>
                  </a:lnTo>
                  <a:lnTo>
                    <a:pt x="72872" y="107355"/>
                  </a:lnTo>
                  <a:lnTo>
                    <a:pt x="87468" y="1243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015"/>
            <p:cNvSpPr/>
            <p:nvPr>
              <p:custDataLst>
                <p:tags r:id="rId90"/>
              </p:custDataLst>
            </p:nvPr>
          </p:nvSpPr>
          <p:spPr>
            <a:xfrm>
              <a:off x="2025650" y="4603750"/>
              <a:ext cx="69851" cy="12701"/>
            </a:xfrm>
            <a:custGeom>
              <a:avLst/>
              <a:gdLst/>
              <a:ahLst/>
              <a:cxnLst/>
              <a:rect l="0" t="0" r="0" b="0"/>
              <a:pathLst>
                <a:path w="6985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6907" y="767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016"/>
            <p:cNvSpPr/>
            <p:nvPr>
              <p:custDataLst>
                <p:tags r:id="rId91"/>
              </p:custDataLst>
            </p:nvPr>
          </p:nvSpPr>
          <p:spPr>
            <a:xfrm>
              <a:off x="1955800" y="4521200"/>
              <a:ext cx="12701" cy="139701"/>
            </a:xfrm>
            <a:custGeom>
              <a:avLst/>
              <a:gdLst/>
              <a:ahLst/>
              <a:cxnLst/>
              <a:rect l="0" t="0" r="0" b="0"/>
              <a:pathLst>
                <a:path w="12701" h="139701">
                  <a:moveTo>
                    <a:pt x="0" y="0"/>
                  </a:moveTo>
                  <a:lnTo>
                    <a:pt x="0" y="0"/>
                  </a:lnTo>
                  <a:lnTo>
                    <a:pt x="0" y="40164"/>
                  </a:lnTo>
                  <a:lnTo>
                    <a:pt x="4364" y="87368"/>
                  </a:lnTo>
                  <a:lnTo>
                    <a:pt x="127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401"/>
          <p:cNvGrpSpPr/>
          <p:nvPr/>
        </p:nvGrpSpPr>
        <p:grpSpPr>
          <a:xfrm>
            <a:off x="2593372" y="4511243"/>
            <a:ext cx="403829" cy="165428"/>
            <a:chOff x="2593372" y="4511243"/>
            <a:chExt cx="403829" cy="165428"/>
          </a:xfrm>
        </p:grpSpPr>
        <p:sp>
          <p:nvSpPr>
            <p:cNvPr id="181" name="SMARTInkShape-2017"/>
            <p:cNvSpPr/>
            <p:nvPr>
              <p:custDataLst>
                <p:tags r:id="rId81"/>
              </p:custDataLst>
            </p:nvPr>
          </p:nvSpPr>
          <p:spPr>
            <a:xfrm>
              <a:off x="2959361" y="4629150"/>
              <a:ext cx="25140" cy="26321"/>
            </a:xfrm>
            <a:custGeom>
              <a:avLst/>
              <a:gdLst/>
              <a:ahLst/>
              <a:cxnLst/>
              <a:rect l="0" t="0" r="0" b="0"/>
              <a:pathLst>
                <a:path w="25140" h="26321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3" y="8789"/>
                  </a:lnTo>
                  <a:lnTo>
                    <a:pt x="0" y="23765"/>
                  </a:lnTo>
                  <a:lnTo>
                    <a:pt x="1324" y="25722"/>
                  </a:lnTo>
                  <a:lnTo>
                    <a:pt x="3618" y="26320"/>
                  </a:lnTo>
                  <a:lnTo>
                    <a:pt x="6559" y="26013"/>
                  </a:lnTo>
                  <a:lnTo>
                    <a:pt x="2513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018"/>
            <p:cNvSpPr/>
            <p:nvPr>
              <p:custDataLst>
                <p:tags r:id="rId82"/>
              </p:custDataLst>
            </p:nvPr>
          </p:nvSpPr>
          <p:spPr>
            <a:xfrm>
              <a:off x="2984500" y="451485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0"/>
                  </a:moveTo>
                  <a:lnTo>
                    <a:pt x="12700" y="0"/>
                  </a:lnTo>
                  <a:lnTo>
                    <a:pt x="5958" y="3371"/>
                  </a:lnTo>
                  <a:lnTo>
                    <a:pt x="3972" y="5069"/>
                  </a:lnTo>
                  <a:lnTo>
                    <a:pt x="1765" y="8838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019"/>
            <p:cNvSpPr/>
            <p:nvPr>
              <p:custDataLst>
                <p:tags r:id="rId83"/>
              </p:custDataLst>
            </p:nvPr>
          </p:nvSpPr>
          <p:spPr>
            <a:xfrm>
              <a:off x="2705983" y="4648200"/>
              <a:ext cx="126118" cy="28471"/>
            </a:xfrm>
            <a:custGeom>
              <a:avLst/>
              <a:gdLst/>
              <a:ahLst/>
              <a:cxnLst/>
              <a:rect l="0" t="0" r="0" b="0"/>
              <a:pathLst>
                <a:path w="126118" h="28471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8"/>
                  </a:lnTo>
                  <a:lnTo>
                    <a:pt x="0" y="27888"/>
                  </a:lnTo>
                  <a:lnTo>
                    <a:pt x="411" y="28470"/>
                  </a:lnTo>
                  <a:lnTo>
                    <a:pt x="1391" y="28152"/>
                  </a:lnTo>
                  <a:lnTo>
                    <a:pt x="2750" y="27235"/>
                  </a:lnTo>
                  <a:lnTo>
                    <a:pt x="45679" y="20438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020"/>
            <p:cNvSpPr/>
            <p:nvPr>
              <p:custDataLst>
                <p:tags r:id="rId84"/>
              </p:custDataLst>
            </p:nvPr>
          </p:nvSpPr>
          <p:spPr>
            <a:xfrm>
              <a:off x="2693283" y="4519967"/>
              <a:ext cx="107068" cy="39334"/>
            </a:xfrm>
            <a:custGeom>
              <a:avLst/>
              <a:gdLst/>
              <a:ahLst/>
              <a:cxnLst/>
              <a:rect l="0" t="0" r="0" b="0"/>
              <a:pathLst>
                <a:path w="107068" h="39334">
                  <a:moveTo>
                    <a:pt x="5467" y="39333"/>
                  </a:moveTo>
                  <a:lnTo>
                    <a:pt x="5467" y="39333"/>
                  </a:lnTo>
                  <a:lnTo>
                    <a:pt x="2096" y="35962"/>
                  </a:lnTo>
                  <a:lnTo>
                    <a:pt x="441" y="30544"/>
                  </a:lnTo>
                  <a:lnTo>
                    <a:pt x="0" y="27124"/>
                  </a:lnTo>
                  <a:lnTo>
                    <a:pt x="1822" y="24138"/>
                  </a:lnTo>
                  <a:lnTo>
                    <a:pt x="9492" y="18939"/>
                  </a:lnTo>
                  <a:lnTo>
                    <a:pt x="50662" y="2163"/>
                  </a:lnTo>
                  <a:lnTo>
                    <a:pt x="62713" y="0"/>
                  </a:lnTo>
                  <a:lnTo>
                    <a:pt x="107067" y="7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021"/>
            <p:cNvSpPr/>
            <p:nvPr>
              <p:custDataLst>
                <p:tags r:id="rId85"/>
              </p:custDataLst>
            </p:nvPr>
          </p:nvSpPr>
          <p:spPr>
            <a:xfrm>
              <a:off x="2737393" y="4521200"/>
              <a:ext cx="18508" cy="146051"/>
            </a:xfrm>
            <a:custGeom>
              <a:avLst/>
              <a:gdLst/>
              <a:ahLst/>
              <a:cxnLst/>
              <a:rect l="0" t="0" r="0" b="0"/>
              <a:pathLst>
                <a:path w="18508" h="146051">
                  <a:moveTo>
                    <a:pt x="18507" y="0"/>
                  </a:moveTo>
                  <a:lnTo>
                    <a:pt x="18507" y="0"/>
                  </a:lnTo>
                  <a:lnTo>
                    <a:pt x="15136" y="0"/>
                  </a:lnTo>
                  <a:lnTo>
                    <a:pt x="11600" y="1881"/>
                  </a:lnTo>
                  <a:lnTo>
                    <a:pt x="9669" y="3371"/>
                  </a:lnTo>
                  <a:lnTo>
                    <a:pt x="3580" y="18951"/>
                  </a:lnTo>
                  <a:lnTo>
                    <a:pt x="0" y="64601"/>
                  </a:lnTo>
                  <a:lnTo>
                    <a:pt x="2935" y="106051"/>
                  </a:lnTo>
                  <a:lnTo>
                    <a:pt x="12157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022"/>
            <p:cNvSpPr/>
            <p:nvPr>
              <p:custDataLst>
                <p:tags r:id="rId86"/>
              </p:custDataLst>
            </p:nvPr>
          </p:nvSpPr>
          <p:spPr>
            <a:xfrm>
              <a:off x="2593372" y="4511243"/>
              <a:ext cx="67279" cy="117908"/>
            </a:xfrm>
            <a:custGeom>
              <a:avLst/>
              <a:gdLst/>
              <a:ahLst/>
              <a:cxnLst/>
              <a:rect l="0" t="0" r="0" b="0"/>
              <a:pathLst>
                <a:path w="67279" h="117908">
                  <a:moveTo>
                    <a:pt x="48228" y="9957"/>
                  </a:moveTo>
                  <a:lnTo>
                    <a:pt x="48228" y="9957"/>
                  </a:lnTo>
                  <a:lnTo>
                    <a:pt x="53695" y="4490"/>
                  </a:lnTo>
                  <a:lnTo>
                    <a:pt x="57687" y="3869"/>
                  </a:lnTo>
                  <a:lnTo>
                    <a:pt x="58062" y="3076"/>
                  </a:lnTo>
                  <a:lnTo>
                    <a:pt x="57606" y="1842"/>
                  </a:lnTo>
                  <a:lnTo>
                    <a:pt x="56597" y="313"/>
                  </a:lnTo>
                  <a:lnTo>
                    <a:pt x="54513" y="0"/>
                  </a:lnTo>
                  <a:lnTo>
                    <a:pt x="48434" y="1534"/>
                  </a:lnTo>
                  <a:lnTo>
                    <a:pt x="23900" y="17149"/>
                  </a:lnTo>
                  <a:lnTo>
                    <a:pt x="19310" y="21102"/>
                  </a:lnTo>
                  <a:lnTo>
                    <a:pt x="6107" y="43520"/>
                  </a:lnTo>
                  <a:lnTo>
                    <a:pt x="0" y="69134"/>
                  </a:lnTo>
                  <a:lnTo>
                    <a:pt x="1561" y="91226"/>
                  </a:lnTo>
                  <a:lnTo>
                    <a:pt x="10318" y="104637"/>
                  </a:lnTo>
                  <a:lnTo>
                    <a:pt x="16605" y="111177"/>
                  </a:lnTo>
                  <a:lnTo>
                    <a:pt x="67278" y="1179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1" name="SMARTInkShape-Group402"/>
          <p:cNvGrpSpPr/>
          <p:nvPr/>
        </p:nvGrpSpPr>
        <p:grpSpPr>
          <a:xfrm>
            <a:off x="3965379" y="4470400"/>
            <a:ext cx="200222" cy="215018"/>
            <a:chOff x="3965379" y="4470400"/>
            <a:chExt cx="200222" cy="215018"/>
          </a:xfrm>
        </p:grpSpPr>
        <p:sp>
          <p:nvSpPr>
            <p:cNvPr id="188" name="SMARTInkShape-2023"/>
            <p:cNvSpPr/>
            <p:nvPr>
              <p:custDataLst>
                <p:tags r:id="rId78"/>
              </p:custDataLst>
            </p:nvPr>
          </p:nvSpPr>
          <p:spPr>
            <a:xfrm>
              <a:off x="3985318" y="4654550"/>
              <a:ext cx="180283" cy="30868"/>
            </a:xfrm>
            <a:custGeom>
              <a:avLst/>
              <a:gdLst/>
              <a:ahLst/>
              <a:cxnLst/>
              <a:rect l="0" t="0" r="0" b="0"/>
              <a:pathLst>
                <a:path w="180283" h="30868">
                  <a:moveTo>
                    <a:pt x="15182" y="25400"/>
                  </a:moveTo>
                  <a:lnTo>
                    <a:pt x="15182" y="25400"/>
                  </a:lnTo>
                  <a:lnTo>
                    <a:pt x="3249" y="30426"/>
                  </a:lnTo>
                  <a:lnTo>
                    <a:pt x="876" y="30867"/>
                  </a:lnTo>
                  <a:lnTo>
                    <a:pt x="0" y="30456"/>
                  </a:lnTo>
                  <a:lnTo>
                    <a:pt x="122" y="29476"/>
                  </a:lnTo>
                  <a:lnTo>
                    <a:pt x="909" y="28117"/>
                  </a:lnTo>
                  <a:lnTo>
                    <a:pt x="42728" y="21573"/>
                  </a:lnTo>
                  <a:lnTo>
                    <a:pt x="88333" y="19092"/>
                  </a:lnTo>
                  <a:lnTo>
                    <a:pt x="129911" y="14202"/>
                  </a:lnTo>
                  <a:lnTo>
                    <a:pt x="180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024"/>
            <p:cNvSpPr/>
            <p:nvPr>
              <p:custDataLst>
                <p:tags r:id="rId79"/>
              </p:custDataLst>
            </p:nvPr>
          </p:nvSpPr>
          <p:spPr>
            <a:xfrm>
              <a:off x="4077844" y="4470400"/>
              <a:ext cx="11557" cy="158751"/>
            </a:xfrm>
            <a:custGeom>
              <a:avLst/>
              <a:gdLst/>
              <a:ahLst/>
              <a:cxnLst/>
              <a:rect l="0" t="0" r="0" b="0"/>
              <a:pathLst>
                <a:path w="11557" h="158751">
                  <a:moveTo>
                    <a:pt x="11556" y="0"/>
                  </a:moveTo>
                  <a:lnTo>
                    <a:pt x="11556" y="0"/>
                  </a:lnTo>
                  <a:lnTo>
                    <a:pt x="8185" y="0"/>
                  </a:lnTo>
                  <a:lnTo>
                    <a:pt x="4649" y="3763"/>
                  </a:lnTo>
                  <a:lnTo>
                    <a:pt x="1430" y="10139"/>
                  </a:lnTo>
                  <a:lnTo>
                    <a:pt x="0" y="17677"/>
                  </a:lnTo>
                  <a:lnTo>
                    <a:pt x="4032" y="62683"/>
                  </a:lnTo>
                  <a:lnTo>
                    <a:pt x="4974" y="107397"/>
                  </a:lnTo>
                  <a:lnTo>
                    <a:pt x="5206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025"/>
            <p:cNvSpPr/>
            <p:nvPr>
              <p:custDataLst>
                <p:tags r:id="rId80"/>
              </p:custDataLst>
            </p:nvPr>
          </p:nvSpPr>
          <p:spPr>
            <a:xfrm>
              <a:off x="3965379" y="4540250"/>
              <a:ext cx="155772" cy="16359"/>
            </a:xfrm>
            <a:custGeom>
              <a:avLst/>
              <a:gdLst/>
              <a:ahLst/>
              <a:cxnLst/>
              <a:rect l="0" t="0" r="0" b="0"/>
              <a:pathLst>
                <a:path w="155772" h="16359">
                  <a:moveTo>
                    <a:pt x="3371" y="12700"/>
                  </a:moveTo>
                  <a:lnTo>
                    <a:pt x="3371" y="12700"/>
                  </a:lnTo>
                  <a:lnTo>
                    <a:pt x="3371" y="16071"/>
                  </a:lnTo>
                  <a:lnTo>
                    <a:pt x="2665" y="16358"/>
                  </a:lnTo>
                  <a:lnTo>
                    <a:pt x="0" y="14796"/>
                  </a:lnTo>
                  <a:lnTo>
                    <a:pt x="418" y="14097"/>
                  </a:lnTo>
                  <a:lnTo>
                    <a:pt x="4646" y="13321"/>
                  </a:lnTo>
                  <a:lnTo>
                    <a:pt x="48616" y="12782"/>
                  </a:lnTo>
                  <a:lnTo>
                    <a:pt x="85451" y="10843"/>
                  </a:lnTo>
                  <a:lnTo>
                    <a:pt x="1557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403"/>
          <p:cNvGrpSpPr/>
          <p:nvPr/>
        </p:nvGrpSpPr>
        <p:grpSpPr>
          <a:xfrm>
            <a:off x="4506680" y="4484825"/>
            <a:ext cx="1189271" cy="422492"/>
            <a:chOff x="4506680" y="4484825"/>
            <a:chExt cx="1189271" cy="422492"/>
          </a:xfrm>
        </p:grpSpPr>
        <p:sp>
          <p:nvSpPr>
            <p:cNvPr id="192" name="SMARTInkShape-2026"/>
            <p:cNvSpPr/>
            <p:nvPr>
              <p:custDataLst>
                <p:tags r:id="rId72"/>
              </p:custDataLst>
            </p:nvPr>
          </p:nvSpPr>
          <p:spPr>
            <a:xfrm>
              <a:off x="5562600" y="4536459"/>
              <a:ext cx="133351" cy="114959"/>
            </a:xfrm>
            <a:custGeom>
              <a:avLst/>
              <a:gdLst/>
              <a:ahLst/>
              <a:cxnLst/>
              <a:rect l="0" t="0" r="0" b="0"/>
              <a:pathLst>
                <a:path w="133351" h="114959">
                  <a:moveTo>
                    <a:pt x="0" y="60941"/>
                  </a:moveTo>
                  <a:lnTo>
                    <a:pt x="0" y="60941"/>
                  </a:lnTo>
                  <a:lnTo>
                    <a:pt x="0" y="66408"/>
                  </a:lnTo>
                  <a:lnTo>
                    <a:pt x="706" y="66702"/>
                  </a:lnTo>
                  <a:lnTo>
                    <a:pt x="3371" y="67029"/>
                  </a:lnTo>
                  <a:lnTo>
                    <a:pt x="6908" y="65293"/>
                  </a:lnTo>
                  <a:lnTo>
                    <a:pt x="45659" y="32981"/>
                  </a:lnTo>
                  <a:lnTo>
                    <a:pt x="64243" y="6825"/>
                  </a:lnTo>
                  <a:lnTo>
                    <a:pt x="64701" y="3697"/>
                  </a:lnTo>
                  <a:lnTo>
                    <a:pt x="63595" y="1612"/>
                  </a:lnTo>
                  <a:lnTo>
                    <a:pt x="61447" y="221"/>
                  </a:lnTo>
                  <a:lnTo>
                    <a:pt x="58603" y="0"/>
                  </a:lnTo>
                  <a:lnTo>
                    <a:pt x="51681" y="1636"/>
                  </a:lnTo>
                  <a:lnTo>
                    <a:pt x="36480" y="13265"/>
                  </a:lnTo>
                  <a:lnTo>
                    <a:pt x="21941" y="40229"/>
                  </a:lnTo>
                  <a:lnTo>
                    <a:pt x="10867" y="75716"/>
                  </a:lnTo>
                  <a:lnTo>
                    <a:pt x="11415" y="87734"/>
                  </a:lnTo>
                  <a:lnTo>
                    <a:pt x="19655" y="99660"/>
                  </a:lnTo>
                  <a:lnTo>
                    <a:pt x="25803" y="105804"/>
                  </a:lnTo>
                  <a:lnTo>
                    <a:pt x="42042" y="112630"/>
                  </a:lnTo>
                  <a:lnTo>
                    <a:pt x="60313" y="114958"/>
                  </a:lnTo>
                  <a:lnTo>
                    <a:pt x="133350" y="990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027"/>
            <p:cNvSpPr/>
            <p:nvPr>
              <p:custDataLst>
                <p:tags r:id="rId73"/>
              </p:custDataLst>
            </p:nvPr>
          </p:nvSpPr>
          <p:spPr>
            <a:xfrm>
              <a:off x="5396931" y="4484825"/>
              <a:ext cx="96611" cy="184158"/>
            </a:xfrm>
            <a:custGeom>
              <a:avLst/>
              <a:gdLst/>
              <a:ahLst/>
              <a:cxnLst/>
              <a:rect l="0" t="0" r="0" b="0"/>
              <a:pathLst>
                <a:path w="96611" h="184158">
                  <a:moveTo>
                    <a:pt x="70419" y="36375"/>
                  </a:moveTo>
                  <a:lnTo>
                    <a:pt x="70419" y="36375"/>
                  </a:lnTo>
                  <a:lnTo>
                    <a:pt x="75445" y="24441"/>
                  </a:lnTo>
                  <a:lnTo>
                    <a:pt x="75886" y="22069"/>
                  </a:lnTo>
                  <a:lnTo>
                    <a:pt x="73137" y="11989"/>
                  </a:lnTo>
                  <a:lnTo>
                    <a:pt x="64101" y="6016"/>
                  </a:lnTo>
                  <a:lnTo>
                    <a:pt x="46910" y="569"/>
                  </a:lnTo>
                  <a:lnTo>
                    <a:pt x="36687" y="0"/>
                  </a:lnTo>
                  <a:lnTo>
                    <a:pt x="25088" y="2099"/>
                  </a:lnTo>
                  <a:lnTo>
                    <a:pt x="14760" y="9146"/>
                  </a:lnTo>
                  <a:lnTo>
                    <a:pt x="6170" y="19335"/>
                  </a:lnTo>
                  <a:lnTo>
                    <a:pt x="0" y="30918"/>
                  </a:lnTo>
                  <a:lnTo>
                    <a:pt x="552" y="45003"/>
                  </a:lnTo>
                  <a:lnTo>
                    <a:pt x="2674" y="52710"/>
                  </a:lnTo>
                  <a:lnTo>
                    <a:pt x="10677" y="65037"/>
                  </a:lnTo>
                  <a:lnTo>
                    <a:pt x="57878" y="110839"/>
                  </a:lnTo>
                  <a:lnTo>
                    <a:pt x="84875" y="137632"/>
                  </a:lnTo>
                  <a:lnTo>
                    <a:pt x="95947" y="156923"/>
                  </a:lnTo>
                  <a:lnTo>
                    <a:pt x="96610" y="162601"/>
                  </a:lnTo>
                  <a:lnTo>
                    <a:pt x="93583" y="172673"/>
                  </a:lnTo>
                  <a:lnTo>
                    <a:pt x="85653" y="179973"/>
                  </a:lnTo>
                  <a:lnTo>
                    <a:pt x="80575" y="182907"/>
                  </a:lnTo>
                  <a:lnTo>
                    <a:pt x="75778" y="184157"/>
                  </a:lnTo>
                  <a:lnTo>
                    <a:pt x="66686" y="183666"/>
                  </a:lnTo>
                  <a:lnTo>
                    <a:pt x="57941" y="179213"/>
                  </a:lnTo>
                  <a:lnTo>
                    <a:pt x="53634" y="176051"/>
                  </a:lnTo>
                  <a:lnTo>
                    <a:pt x="51468" y="171825"/>
                  </a:lnTo>
                  <a:lnTo>
                    <a:pt x="51369" y="1506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028"/>
            <p:cNvSpPr/>
            <p:nvPr>
              <p:custDataLst>
                <p:tags r:id="rId74"/>
              </p:custDataLst>
            </p:nvPr>
          </p:nvSpPr>
          <p:spPr>
            <a:xfrm>
              <a:off x="5105400" y="4794612"/>
              <a:ext cx="133351" cy="112705"/>
            </a:xfrm>
            <a:custGeom>
              <a:avLst/>
              <a:gdLst/>
              <a:ahLst/>
              <a:cxnLst/>
              <a:rect l="0" t="0" r="0" b="0"/>
              <a:pathLst>
                <a:path w="133351" h="112705">
                  <a:moveTo>
                    <a:pt x="0" y="18688"/>
                  </a:moveTo>
                  <a:lnTo>
                    <a:pt x="0" y="18688"/>
                  </a:lnTo>
                  <a:lnTo>
                    <a:pt x="3371" y="15317"/>
                  </a:lnTo>
                  <a:lnTo>
                    <a:pt x="5026" y="11780"/>
                  </a:lnTo>
                  <a:lnTo>
                    <a:pt x="5467" y="9849"/>
                  </a:lnTo>
                  <a:lnTo>
                    <a:pt x="5056" y="7856"/>
                  </a:lnTo>
                  <a:lnTo>
                    <a:pt x="2717" y="3761"/>
                  </a:lnTo>
                  <a:lnTo>
                    <a:pt x="2517" y="2387"/>
                  </a:lnTo>
                  <a:lnTo>
                    <a:pt x="3089" y="1470"/>
                  </a:lnTo>
                  <a:lnTo>
                    <a:pt x="4176" y="859"/>
                  </a:lnTo>
                  <a:lnTo>
                    <a:pt x="15819" y="0"/>
                  </a:lnTo>
                  <a:lnTo>
                    <a:pt x="24904" y="3561"/>
                  </a:lnTo>
                  <a:lnTo>
                    <a:pt x="29303" y="6487"/>
                  </a:lnTo>
                  <a:lnTo>
                    <a:pt x="32235" y="9848"/>
                  </a:lnTo>
                  <a:lnTo>
                    <a:pt x="35493" y="17346"/>
                  </a:lnTo>
                  <a:lnTo>
                    <a:pt x="33956" y="36243"/>
                  </a:lnTo>
                  <a:lnTo>
                    <a:pt x="16684" y="79997"/>
                  </a:lnTo>
                  <a:lnTo>
                    <a:pt x="11413" y="90856"/>
                  </a:lnTo>
                  <a:lnTo>
                    <a:pt x="10481" y="100387"/>
                  </a:lnTo>
                  <a:lnTo>
                    <a:pt x="11221" y="104904"/>
                  </a:lnTo>
                  <a:lnTo>
                    <a:pt x="14536" y="107915"/>
                  </a:lnTo>
                  <a:lnTo>
                    <a:pt x="25746" y="111261"/>
                  </a:lnTo>
                  <a:lnTo>
                    <a:pt x="52984" y="112704"/>
                  </a:lnTo>
                  <a:lnTo>
                    <a:pt x="96936" y="105045"/>
                  </a:lnTo>
                  <a:lnTo>
                    <a:pt x="133350" y="9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029"/>
            <p:cNvSpPr/>
            <p:nvPr>
              <p:custDataLst>
                <p:tags r:id="rId75"/>
              </p:custDataLst>
            </p:nvPr>
          </p:nvSpPr>
          <p:spPr>
            <a:xfrm>
              <a:off x="5022850" y="4670160"/>
              <a:ext cx="56550" cy="193941"/>
            </a:xfrm>
            <a:custGeom>
              <a:avLst/>
              <a:gdLst/>
              <a:ahLst/>
              <a:cxnLst/>
              <a:rect l="0" t="0" r="0" b="0"/>
              <a:pathLst>
                <a:path w="56550" h="193941">
                  <a:moveTo>
                    <a:pt x="38100" y="22490"/>
                  </a:moveTo>
                  <a:lnTo>
                    <a:pt x="38100" y="22490"/>
                  </a:lnTo>
                  <a:lnTo>
                    <a:pt x="55123" y="0"/>
                  </a:lnTo>
                  <a:lnTo>
                    <a:pt x="55799" y="1146"/>
                  </a:lnTo>
                  <a:lnTo>
                    <a:pt x="56549" y="8065"/>
                  </a:lnTo>
                  <a:lnTo>
                    <a:pt x="45137" y="49614"/>
                  </a:lnTo>
                  <a:lnTo>
                    <a:pt x="32748" y="90563"/>
                  </a:lnTo>
                  <a:lnTo>
                    <a:pt x="17579" y="135014"/>
                  </a:lnTo>
                  <a:lnTo>
                    <a:pt x="0" y="193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030"/>
            <p:cNvSpPr/>
            <p:nvPr>
              <p:custDataLst>
                <p:tags r:id="rId76"/>
              </p:custDataLst>
            </p:nvPr>
          </p:nvSpPr>
          <p:spPr>
            <a:xfrm>
              <a:off x="4875095" y="4667512"/>
              <a:ext cx="122356" cy="107689"/>
            </a:xfrm>
            <a:custGeom>
              <a:avLst/>
              <a:gdLst/>
              <a:ahLst/>
              <a:cxnLst/>
              <a:rect l="0" t="0" r="0" b="0"/>
              <a:pathLst>
                <a:path w="122356" h="107689">
                  <a:moveTo>
                    <a:pt x="84255" y="6088"/>
                  </a:moveTo>
                  <a:lnTo>
                    <a:pt x="84255" y="6088"/>
                  </a:lnTo>
                  <a:lnTo>
                    <a:pt x="87626" y="2717"/>
                  </a:lnTo>
                  <a:lnTo>
                    <a:pt x="91162" y="1062"/>
                  </a:lnTo>
                  <a:lnTo>
                    <a:pt x="99182" y="0"/>
                  </a:lnTo>
                  <a:lnTo>
                    <a:pt x="100556" y="618"/>
                  </a:lnTo>
                  <a:lnTo>
                    <a:pt x="101473" y="1736"/>
                  </a:lnTo>
                  <a:lnTo>
                    <a:pt x="102083" y="3187"/>
                  </a:lnTo>
                  <a:lnTo>
                    <a:pt x="92219" y="26498"/>
                  </a:lnTo>
                  <a:lnTo>
                    <a:pt x="67953" y="67816"/>
                  </a:lnTo>
                  <a:lnTo>
                    <a:pt x="55373" y="77737"/>
                  </a:lnTo>
                  <a:lnTo>
                    <a:pt x="27671" y="89856"/>
                  </a:lnTo>
                  <a:lnTo>
                    <a:pt x="16538" y="90825"/>
                  </a:lnTo>
                  <a:lnTo>
                    <a:pt x="11594" y="90096"/>
                  </a:lnTo>
                  <a:lnTo>
                    <a:pt x="7592" y="87493"/>
                  </a:lnTo>
                  <a:lnTo>
                    <a:pt x="1264" y="78957"/>
                  </a:lnTo>
                  <a:lnTo>
                    <a:pt x="0" y="74423"/>
                  </a:lnTo>
                  <a:lnTo>
                    <a:pt x="477" y="65622"/>
                  </a:lnTo>
                  <a:lnTo>
                    <a:pt x="3003" y="62005"/>
                  </a:lnTo>
                  <a:lnTo>
                    <a:pt x="11454" y="56105"/>
                  </a:lnTo>
                  <a:lnTo>
                    <a:pt x="26029" y="54894"/>
                  </a:lnTo>
                  <a:lnTo>
                    <a:pt x="60759" y="59865"/>
                  </a:lnTo>
                  <a:lnTo>
                    <a:pt x="75930" y="67383"/>
                  </a:lnTo>
                  <a:lnTo>
                    <a:pt x="92606" y="77872"/>
                  </a:lnTo>
                  <a:lnTo>
                    <a:pt x="111305" y="88158"/>
                  </a:lnTo>
                  <a:lnTo>
                    <a:pt x="122355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031"/>
            <p:cNvSpPr/>
            <p:nvPr>
              <p:custDataLst>
                <p:tags r:id="rId77"/>
              </p:custDataLst>
            </p:nvPr>
          </p:nvSpPr>
          <p:spPr>
            <a:xfrm>
              <a:off x="4506680" y="4508626"/>
              <a:ext cx="243121" cy="184025"/>
            </a:xfrm>
            <a:custGeom>
              <a:avLst/>
              <a:gdLst/>
              <a:ahLst/>
              <a:cxnLst/>
              <a:rect l="0" t="0" r="0" b="0"/>
              <a:pathLst>
                <a:path w="243121" h="184025">
                  <a:moveTo>
                    <a:pt x="8170" y="12574"/>
                  </a:moveTo>
                  <a:lnTo>
                    <a:pt x="8170" y="12574"/>
                  </a:lnTo>
                  <a:lnTo>
                    <a:pt x="0" y="12574"/>
                  </a:lnTo>
                  <a:lnTo>
                    <a:pt x="606" y="12574"/>
                  </a:lnTo>
                  <a:lnTo>
                    <a:pt x="13130" y="8210"/>
                  </a:lnTo>
                  <a:lnTo>
                    <a:pt x="56060" y="3114"/>
                  </a:lnTo>
                  <a:lnTo>
                    <a:pt x="95372" y="514"/>
                  </a:lnTo>
                  <a:lnTo>
                    <a:pt x="136794" y="0"/>
                  </a:lnTo>
                  <a:lnTo>
                    <a:pt x="182081" y="4960"/>
                  </a:lnTo>
                  <a:lnTo>
                    <a:pt x="199999" y="8719"/>
                  </a:lnTo>
                  <a:lnTo>
                    <a:pt x="205906" y="11416"/>
                  </a:lnTo>
                  <a:lnTo>
                    <a:pt x="209844" y="14624"/>
                  </a:lnTo>
                  <a:lnTo>
                    <a:pt x="212469" y="18174"/>
                  </a:lnTo>
                  <a:lnTo>
                    <a:pt x="212103" y="22657"/>
                  </a:lnTo>
                  <a:lnTo>
                    <a:pt x="206051" y="33283"/>
                  </a:lnTo>
                  <a:lnTo>
                    <a:pt x="175775" y="64855"/>
                  </a:lnTo>
                  <a:lnTo>
                    <a:pt x="130299" y="99836"/>
                  </a:lnTo>
                  <a:lnTo>
                    <a:pt x="87154" y="137334"/>
                  </a:lnTo>
                  <a:lnTo>
                    <a:pt x="55352" y="166542"/>
                  </a:lnTo>
                  <a:lnTo>
                    <a:pt x="48961" y="177746"/>
                  </a:lnTo>
                  <a:lnTo>
                    <a:pt x="50181" y="179839"/>
                  </a:lnTo>
                  <a:lnTo>
                    <a:pt x="57180" y="182164"/>
                  </a:lnTo>
                  <a:lnTo>
                    <a:pt x="98493" y="182951"/>
                  </a:lnTo>
                  <a:lnTo>
                    <a:pt x="142506" y="178925"/>
                  </a:lnTo>
                  <a:lnTo>
                    <a:pt x="189758" y="178544"/>
                  </a:lnTo>
                  <a:lnTo>
                    <a:pt x="243120" y="184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SMARTInkShape-Group404"/>
          <p:cNvGrpSpPr/>
          <p:nvPr/>
        </p:nvGrpSpPr>
        <p:grpSpPr>
          <a:xfrm>
            <a:off x="1377950" y="4140225"/>
            <a:ext cx="4584614" cy="1060403"/>
            <a:chOff x="1377950" y="4140225"/>
            <a:chExt cx="4584614" cy="1060403"/>
          </a:xfrm>
        </p:grpSpPr>
        <p:sp>
          <p:nvSpPr>
            <p:cNvPr id="199" name="SMARTInkShape-2032"/>
            <p:cNvSpPr/>
            <p:nvPr>
              <p:custDataLst>
                <p:tags r:id="rId70"/>
              </p:custDataLst>
            </p:nvPr>
          </p:nvSpPr>
          <p:spPr>
            <a:xfrm>
              <a:off x="1377950" y="4140225"/>
              <a:ext cx="4584614" cy="1060403"/>
            </a:xfrm>
            <a:custGeom>
              <a:avLst/>
              <a:gdLst/>
              <a:ahLst/>
              <a:cxnLst/>
              <a:rect l="0" t="0" r="0" b="0"/>
              <a:pathLst>
                <a:path w="4584614" h="1060403">
                  <a:moveTo>
                    <a:pt x="190500" y="139675"/>
                  </a:moveTo>
                  <a:lnTo>
                    <a:pt x="190500" y="139675"/>
                  </a:lnTo>
                  <a:lnTo>
                    <a:pt x="180387" y="136304"/>
                  </a:lnTo>
                  <a:lnTo>
                    <a:pt x="173540" y="129004"/>
                  </a:lnTo>
                  <a:lnTo>
                    <a:pt x="170727" y="124095"/>
                  </a:lnTo>
                  <a:lnTo>
                    <a:pt x="171673" y="120821"/>
                  </a:lnTo>
                  <a:lnTo>
                    <a:pt x="175127" y="118639"/>
                  </a:lnTo>
                  <a:lnTo>
                    <a:pt x="215940" y="110486"/>
                  </a:lnTo>
                  <a:lnTo>
                    <a:pt x="257148" y="107978"/>
                  </a:lnTo>
                  <a:lnTo>
                    <a:pt x="297580" y="103080"/>
                  </a:lnTo>
                  <a:lnTo>
                    <a:pt x="338280" y="99187"/>
                  </a:lnTo>
                  <a:lnTo>
                    <a:pt x="375183" y="95104"/>
                  </a:lnTo>
                  <a:lnTo>
                    <a:pt x="408754" y="90938"/>
                  </a:lnTo>
                  <a:lnTo>
                    <a:pt x="442489" y="86734"/>
                  </a:lnTo>
                  <a:lnTo>
                    <a:pt x="476297" y="82514"/>
                  </a:lnTo>
                  <a:lnTo>
                    <a:pt x="510137" y="78287"/>
                  </a:lnTo>
                  <a:lnTo>
                    <a:pt x="543993" y="74056"/>
                  </a:lnTo>
                  <a:lnTo>
                    <a:pt x="579736" y="69824"/>
                  </a:lnTo>
                  <a:lnTo>
                    <a:pt x="617494" y="66297"/>
                  </a:lnTo>
                  <a:lnTo>
                    <a:pt x="657793" y="64729"/>
                  </a:lnTo>
                  <a:lnTo>
                    <a:pt x="699223" y="62151"/>
                  </a:lnTo>
                  <a:lnTo>
                    <a:pt x="741155" y="58653"/>
                  </a:lnTo>
                  <a:lnTo>
                    <a:pt x="783309" y="54747"/>
                  </a:lnTo>
                  <a:lnTo>
                    <a:pt x="827445" y="50659"/>
                  </a:lnTo>
                  <a:lnTo>
                    <a:pt x="873637" y="46490"/>
                  </a:lnTo>
                  <a:lnTo>
                    <a:pt x="897808" y="44391"/>
                  </a:lnTo>
                  <a:lnTo>
                    <a:pt x="922388" y="42286"/>
                  </a:lnTo>
                  <a:lnTo>
                    <a:pt x="947242" y="40882"/>
                  </a:lnTo>
                  <a:lnTo>
                    <a:pt x="972278" y="39947"/>
                  </a:lnTo>
                  <a:lnTo>
                    <a:pt x="997435" y="39323"/>
                  </a:lnTo>
                  <a:lnTo>
                    <a:pt x="1022674" y="38201"/>
                  </a:lnTo>
                  <a:lnTo>
                    <a:pt x="1047966" y="36748"/>
                  </a:lnTo>
                  <a:lnTo>
                    <a:pt x="1073294" y="35074"/>
                  </a:lnTo>
                  <a:lnTo>
                    <a:pt x="1099352" y="33957"/>
                  </a:lnTo>
                  <a:lnTo>
                    <a:pt x="1125895" y="33213"/>
                  </a:lnTo>
                  <a:lnTo>
                    <a:pt x="1152764" y="32717"/>
                  </a:lnTo>
                  <a:lnTo>
                    <a:pt x="1179848" y="31681"/>
                  </a:lnTo>
                  <a:lnTo>
                    <a:pt x="1207077" y="30284"/>
                  </a:lnTo>
                  <a:lnTo>
                    <a:pt x="1234401" y="28648"/>
                  </a:lnTo>
                  <a:lnTo>
                    <a:pt x="1262495" y="27557"/>
                  </a:lnTo>
                  <a:lnTo>
                    <a:pt x="1291102" y="26830"/>
                  </a:lnTo>
                  <a:lnTo>
                    <a:pt x="1320052" y="26345"/>
                  </a:lnTo>
                  <a:lnTo>
                    <a:pt x="1349229" y="25316"/>
                  </a:lnTo>
                  <a:lnTo>
                    <a:pt x="1378558" y="23924"/>
                  </a:lnTo>
                  <a:lnTo>
                    <a:pt x="1407989" y="22291"/>
                  </a:lnTo>
                  <a:lnTo>
                    <a:pt x="1438193" y="20497"/>
                  </a:lnTo>
                  <a:lnTo>
                    <a:pt x="1468912" y="18595"/>
                  </a:lnTo>
                  <a:lnTo>
                    <a:pt x="1499974" y="16621"/>
                  </a:lnTo>
                  <a:lnTo>
                    <a:pt x="1530561" y="15306"/>
                  </a:lnTo>
                  <a:lnTo>
                    <a:pt x="1560830" y="14429"/>
                  </a:lnTo>
                  <a:lnTo>
                    <a:pt x="1590887" y="13844"/>
                  </a:lnTo>
                  <a:lnTo>
                    <a:pt x="1621508" y="12749"/>
                  </a:lnTo>
                  <a:lnTo>
                    <a:pt x="1652505" y="11313"/>
                  </a:lnTo>
                  <a:lnTo>
                    <a:pt x="1683753" y="9650"/>
                  </a:lnTo>
                  <a:lnTo>
                    <a:pt x="1714463" y="8542"/>
                  </a:lnTo>
                  <a:lnTo>
                    <a:pt x="1744814" y="7803"/>
                  </a:lnTo>
                  <a:lnTo>
                    <a:pt x="1774926" y="7310"/>
                  </a:lnTo>
                  <a:lnTo>
                    <a:pt x="1805584" y="6276"/>
                  </a:lnTo>
                  <a:lnTo>
                    <a:pt x="1836606" y="4881"/>
                  </a:lnTo>
                  <a:lnTo>
                    <a:pt x="1867871" y="3245"/>
                  </a:lnTo>
                  <a:lnTo>
                    <a:pt x="1898591" y="2155"/>
                  </a:lnTo>
                  <a:lnTo>
                    <a:pt x="1928950" y="1428"/>
                  </a:lnTo>
                  <a:lnTo>
                    <a:pt x="1959066" y="944"/>
                  </a:lnTo>
                  <a:lnTo>
                    <a:pt x="1989728" y="621"/>
                  </a:lnTo>
                  <a:lnTo>
                    <a:pt x="2020752" y="405"/>
                  </a:lnTo>
                  <a:lnTo>
                    <a:pt x="2052018" y="262"/>
                  </a:lnTo>
                  <a:lnTo>
                    <a:pt x="2083445" y="166"/>
                  </a:lnTo>
                  <a:lnTo>
                    <a:pt x="2114980" y="103"/>
                  </a:lnTo>
                  <a:lnTo>
                    <a:pt x="2146586" y="59"/>
                  </a:lnTo>
                  <a:lnTo>
                    <a:pt x="2178946" y="32"/>
                  </a:lnTo>
                  <a:lnTo>
                    <a:pt x="2211809" y="13"/>
                  </a:lnTo>
                  <a:lnTo>
                    <a:pt x="2245006" y="0"/>
                  </a:lnTo>
                  <a:lnTo>
                    <a:pt x="2277015" y="697"/>
                  </a:lnTo>
                  <a:lnTo>
                    <a:pt x="2308232" y="1868"/>
                  </a:lnTo>
                  <a:lnTo>
                    <a:pt x="2338921" y="3353"/>
                  </a:lnTo>
                  <a:lnTo>
                    <a:pt x="2369258" y="4344"/>
                  </a:lnTo>
                  <a:lnTo>
                    <a:pt x="2399361" y="5004"/>
                  </a:lnTo>
                  <a:lnTo>
                    <a:pt x="2429308" y="5444"/>
                  </a:lnTo>
                  <a:lnTo>
                    <a:pt x="2459855" y="6443"/>
                  </a:lnTo>
                  <a:lnTo>
                    <a:pt x="2490803" y="7815"/>
                  </a:lnTo>
                  <a:lnTo>
                    <a:pt x="2522019" y="9435"/>
                  </a:lnTo>
                  <a:lnTo>
                    <a:pt x="2552707" y="10515"/>
                  </a:lnTo>
                  <a:lnTo>
                    <a:pt x="2583044" y="11235"/>
                  </a:lnTo>
                  <a:lnTo>
                    <a:pt x="2613146" y="11715"/>
                  </a:lnTo>
                  <a:lnTo>
                    <a:pt x="2643798" y="12740"/>
                  </a:lnTo>
                  <a:lnTo>
                    <a:pt x="2674815" y="14130"/>
                  </a:lnTo>
                  <a:lnTo>
                    <a:pt x="2706076" y="15762"/>
                  </a:lnTo>
                  <a:lnTo>
                    <a:pt x="2736796" y="16849"/>
                  </a:lnTo>
                  <a:lnTo>
                    <a:pt x="2767153" y="17575"/>
                  </a:lnTo>
                  <a:lnTo>
                    <a:pt x="2797268" y="18058"/>
                  </a:lnTo>
                  <a:lnTo>
                    <a:pt x="2827929" y="19086"/>
                  </a:lnTo>
                  <a:lnTo>
                    <a:pt x="2858953" y="20477"/>
                  </a:lnTo>
                  <a:lnTo>
                    <a:pt x="2890219" y="22109"/>
                  </a:lnTo>
                  <a:lnTo>
                    <a:pt x="2920235" y="23198"/>
                  </a:lnTo>
                  <a:lnTo>
                    <a:pt x="2949417" y="23924"/>
                  </a:lnTo>
                  <a:lnTo>
                    <a:pt x="2978045" y="24408"/>
                  </a:lnTo>
                  <a:lnTo>
                    <a:pt x="3008419" y="24730"/>
                  </a:lnTo>
                  <a:lnTo>
                    <a:pt x="3039957" y="24945"/>
                  </a:lnTo>
                  <a:lnTo>
                    <a:pt x="3072271" y="25088"/>
                  </a:lnTo>
                  <a:lnTo>
                    <a:pt x="3103692" y="25889"/>
                  </a:lnTo>
                  <a:lnTo>
                    <a:pt x="3134516" y="27129"/>
                  </a:lnTo>
                  <a:lnTo>
                    <a:pt x="3164944" y="28661"/>
                  </a:lnTo>
                  <a:lnTo>
                    <a:pt x="3195107" y="29682"/>
                  </a:lnTo>
                  <a:lnTo>
                    <a:pt x="3225093" y="30363"/>
                  </a:lnTo>
                  <a:lnTo>
                    <a:pt x="3254962" y="30817"/>
                  </a:lnTo>
                  <a:lnTo>
                    <a:pt x="3284047" y="31119"/>
                  </a:lnTo>
                  <a:lnTo>
                    <a:pt x="3312609" y="31322"/>
                  </a:lnTo>
                  <a:lnTo>
                    <a:pt x="3340822" y="31456"/>
                  </a:lnTo>
                  <a:lnTo>
                    <a:pt x="3368804" y="31546"/>
                  </a:lnTo>
                  <a:lnTo>
                    <a:pt x="3396630" y="31605"/>
                  </a:lnTo>
                  <a:lnTo>
                    <a:pt x="3424353" y="31645"/>
                  </a:lnTo>
                  <a:lnTo>
                    <a:pt x="3452008" y="32377"/>
                  </a:lnTo>
                  <a:lnTo>
                    <a:pt x="3479616" y="33571"/>
                  </a:lnTo>
                  <a:lnTo>
                    <a:pt x="3507194" y="35072"/>
                  </a:lnTo>
                  <a:lnTo>
                    <a:pt x="3534046" y="36073"/>
                  </a:lnTo>
                  <a:lnTo>
                    <a:pt x="3560414" y="36740"/>
                  </a:lnTo>
                  <a:lnTo>
                    <a:pt x="3586459" y="37185"/>
                  </a:lnTo>
                  <a:lnTo>
                    <a:pt x="3611584" y="37482"/>
                  </a:lnTo>
                  <a:lnTo>
                    <a:pt x="3636095" y="37679"/>
                  </a:lnTo>
                  <a:lnTo>
                    <a:pt x="3682614" y="38605"/>
                  </a:lnTo>
                  <a:lnTo>
                    <a:pt x="3724456" y="41367"/>
                  </a:lnTo>
                  <a:lnTo>
                    <a:pt x="3767983" y="43066"/>
                  </a:lnTo>
                  <a:lnTo>
                    <a:pt x="3812492" y="43821"/>
                  </a:lnTo>
                  <a:lnTo>
                    <a:pt x="3855793" y="44156"/>
                  </a:lnTo>
                  <a:lnTo>
                    <a:pt x="3896675" y="46187"/>
                  </a:lnTo>
                  <a:lnTo>
                    <a:pt x="3936011" y="48736"/>
                  </a:lnTo>
                  <a:lnTo>
                    <a:pt x="3974660" y="49869"/>
                  </a:lnTo>
                  <a:lnTo>
                    <a:pt x="4011123" y="50372"/>
                  </a:lnTo>
                  <a:lnTo>
                    <a:pt x="4046143" y="51301"/>
                  </a:lnTo>
                  <a:lnTo>
                    <a:pt x="4080523" y="54066"/>
                  </a:lnTo>
                  <a:lnTo>
                    <a:pt x="4112736" y="55765"/>
                  </a:lnTo>
                  <a:lnTo>
                    <a:pt x="4158639" y="56722"/>
                  </a:lnTo>
                  <a:lnTo>
                    <a:pt x="4201637" y="57006"/>
                  </a:lnTo>
                  <a:lnTo>
                    <a:pt x="4241188" y="57090"/>
                  </a:lnTo>
                  <a:lnTo>
                    <a:pt x="4285363" y="57115"/>
                  </a:lnTo>
                  <a:lnTo>
                    <a:pt x="4319722" y="57826"/>
                  </a:lnTo>
                  <a:lnTo>
                    <a:pt x="4353808" y="60494"/>
                  </a:lnTo>
                  <a:lnTo>
                    <a:pt x="4401360" y="65963"/>
                  </a:lnTo>
                  <a:lnTo>
                    <a:pt x="4447685" y="71198"/>
                  </a:lnTo>
                  <a:lnTo>
                    <a:pt x="4466654" y="76079"/>
                  </a:lnTo>
                  <a:lnTo>
                    <a:pt x="4484493" y="85304"/>
                  </a:lnTo>
                  <a:lnTo>
                    <a:pt x="4498065" y="98342"/>
                  </a:lnTo>
                  <a:lnTo>
                    <a:pt x="4518277" y="129707"/>
                  </a:lnTo>
                  <a:lnTo>
                    <a:pt x="4530788" y="171808"/>
                  </a:lnTo>
                  <a:lnTo>
                    <a:pt x="4540054" y="216290"/>
                  </a:lnTo>
                  <a:lnTo>
                    <a:pt x="4546542" y="254804"/>
                  </a:lnTo>
                  <a:lnTo>
                    <a:pt x="4552933" y="295378"/>
                  </a:lnTo>
                  <a:lnTo>
                    <a:pt x="4557176" y="329526"/>
                  </a:lnTo>
                  <a:lnTo>
                    <a:pt x="4563531" y="376079"/>
                  </a:lnTo>
                  <a:lnTo>
                    <a:pt x="4567766" y="415958"/>
                  </a:lnTo>
                  <a:lnTo>
                    <a:pt x="4572000" y="459552"/>
                  </a:lnTo>
                  <a:lnTo>
                    <a:pt x="4575528" y="504798"/>
                  </a:lnTo>
                  <a:lnTo>
                    <a:pt x="4577096" y="550778"/>
                  </a:lnTo>
                  <a:lnTo>
                    <a:pt x="4579674" y="585795"/>
                  </a:lnTo>
                  <a:lnTo>
                    <a:pt x="4583210" y="627224"/>
                  </a:lnTo>
                  <a:lnTo>
                    <a:pt x="4584259" y="664428"/>
                  </a:lnTo>
                  <a:lnTo>
                    <a:pt x="4584613" y="711975"/>
                  </a:lnTo>
                  <a:lnTo>
                    <a:pt x="4582780" y="744456"/>
                  </a:lnTo>
                  <a:lnTo>
                    <a:pt x="4579613" y="782411"/>
                  </a:lnTo>
                  <a:lnTo>
                    <a:pt x="4575854" y="822798"/>
                  </a:lnTo>
                  <a:lnTo>
                    <a:pt x="4569771" y="868348"/>
                  </a:lnTo>
                  <a:lnTo>
                    <a:pt x="4556758" y="914299"/>
                  </a:lnTo>
                  <a:lnTo>
                    <a:pt x="4536125" y="956921"/>
                  </a:lnTo>
                  <a:lnTo>
                    <a:pt x="4515509" y="986248"/>
                  </a:lnTo>
                  <a:lnTo>
                    <a:pt x="4482512" y="1011714"/>
                  </a:lnTo>
                  <a:lnTo>
                    <a:pt x="4451795" y="1026781"/>
                  </a:lnTo>
                  <a:lnTo>
                    <a:pt x="4416269" y="1039828"/>
                  </a:lnTo>
                  <a:lnTo>
                    <a:pt x="4376963" y="1050329"/>
                  </a:lnTo>
                  <a:lnTo>
                    <a:pt x="4341618" y="1055938"/>
                  </a:lnTo>
                  <a:lnTo>
                    <a:pt x="4295835" y="1059095"/>
                  </a:lnTo>
                  <a:lnTo>
                    <a:pt x="4253577" y="1060031"/>
                  </a:lnTo>
                  <a:lnTo>
                    <a:pt x="4209776" y="1060309"/>
                  </a:lnTo>
                  <a:lnTo>
                    <a:pt x="4178884" y="1060374"/>
                  </a:lnTo>
                  <a:lnTo>
                    <a:pt x="4143987" y="1060402"/>
                  </a:lnTo>
                  <a:lnTo>
                    <a:pt x="4107311" y="1058534"/>
                  </a:lnTo>
                  <a:lnTo>
                    <a:pt x="4070549" y="1055351"/>
                  </a:lnTo>
                  <a:lnTo>
                    <a:pt x="4035396" y="1051585"/>
                  </a:lnTo>
                  <a:lnTo>
                    <a:pt x="3997194" y="1047559"/>
                  </a:lnTo>
                  <a:lnTo>
                    <a:pt x="3955992" y="1043418"/>
                  </a:lnTo>
                  <a:lnTo>
                    <a:pt x="3911810" y="1039226"/>
                  </a:lnTo>
                  <a:lnTo>
                    <a:pt x="3868184" y="1035010"/>
                  </a:lnTo>
                  <a:lnTo>
                    <a:pt x="3823865" y="1030785"/>
                  </a:lnTo>
                  <a:lnTo>
                    <a:pt x="3800193" y="1028671"/>
                  </a:lnTo>
                  <a:lnTo>
                    <a:pt x="3775945" y="1026555"/>
                  </a:lnTo>
                  <a:lnTo>
                    <a:pt x="3752019" y="1023734"/>
                  </a:lnTo>
                  <a:lnTo>
                    <a:pt x="3704738" y="1016836"/>
                  </a:lnTo>
                  <a:lnTo>
                    <a:pt x="3679853" y="1013727"/>
                  </a:lnTo>
                  <a:lnTo>
                    <a:pt x="3654091" y="1010948"/>
                  </a:lnTo>
                  <a:lnTo>
                    <a:pt x="3627744" y="1008390"/>
                  </a:lnTo>
                  <a:lnTo>
                    <a:pt x="3601007" y="1005274"/>
                  </a:lnTo>
                  <a:lnTo>
                    <a:pt x="3574011" y="1001786"/>
                  </a:lnTo>
                  <a:lnTo>
                    <a:pt x="3546840" y="998049"/>
                  </a:lnTo>
                  <a:lnTo>
                    <a:pt x="3520260" y="994852"/>
                  </a:lnTo>
                  <a:lnTo>
                    <a:pt x="3494074" y="992015"/>
                  </a:lnTo>
                  <a:lnTo>
                    <a:pt x="3468149" y="989418"/>
                  </a:lnTo>
                  <a:lnTo>
                    <a:pt x="3440988" y="986276"/>
                  </a:lnTo>
                  <a:lnTo>
                    <a:pt x="3413003" y="982770"/>
                  </a:lnTo>
                  <a:lnTo>
                    <a:pt x="3384469" y="979022"/>
                  </a:lnTo>
                  <a:lnTo>
                    <a:pt x="3355568" y="975112"/>
                  </a:lnTo>
                  <a:lnTo>
                    <a:pt x="3326423" y="971094"/>
                  </a:lnTo>
                  <a:lnTo>
                    <a:pt x="3297115" y="967004"/>
                  </a:lnTo>
                  <a:lnTo>
                    <a:pt x="3268405" y="963572"/>
                  </a:lnTo>
                  <a:lnTo>
                    <a:pt x="3240092" y="960579"/>
                  </a:lnTo>
                  <a:lnTo>
                    <a:pt x="3212045" y="957878"/>
                  </a:lnTo>
                  <a:lnTo>
                    <a:pt x="3182763" y="954666"/>
                  </a:lnTo>
                  <a:lnTo>
                    <a:pt x="3152658" y="951113"/>
                  </a:lnTo>
                  <a:lnTo>
                    <a:pt x="3122006" y="947333"/>
                  </a:lnTo>
                  <a:lnTo>
                    <a:pt x="3091693" y="944108"/>
                  </a:lnTo>
                  <a:lnTo>
                    <a:pt x="3061606" y="941253"/>
                  </a:lnTo>
                  <a:lnTo>
                    <a:pt x="3031671" y="938643"/>
                  </a:lnTo>
                  <a:lnTo>
                    <a:pt x="3001836" y="936198"/>
                  </a:lnTo>
                  <a:lnTo>
                    <a:pt x="2972069" y="933863"/>
                  </a:lnTo>
                  <a:lnTo>
                    <a:pt x="2942346" y="931600"/>
                  </a:lnTo>
                  <a:lnTo>
                    <a:pt x="2911947" y="929386"/>
                  </a:lnTo>
                  <a:lnTo>
                    <a:pt x="2881098" y="927204"/>
                  </a:lnTo>
                  <a:lnTo>
                    <a:pt x="2849949" y="925045"/>
                  </a:lnTo>
                  <a:lnTo>
                    <a:pt x="2819304" y="922194"/>
                  </a:lnTo>
                  <a:lnTo>
                    <a:pt x="2788997" y="918882"/>
                  </a:lnTo>
                  <a:lnTo>
                    <a:pt x="2758915" y="915263"/>
                  </a:lnTo>
                  <a:lnTo>
                    <a:pt x="2728276" y="912145"/>
                  </a:lnTo>
                  <a:lnTo>
                    <a:pt x="2697268" y="909360"/>
                  </a:lnTo>
                  <a:lnTo>
                    <a:pt x="2666012" y="906798"/>
                  </a:lnTo>
                  <a:lnTo>
                    <a:pt x="2634591" y="904385"/>
                  </a:lnTo>
                  <a:lnTo>
                    <a:pt x="2603060" y="902071"/>
                  </a:lnTo>
                  <a:lnTo>
                    <a:pt x="2571457" y="899822"/>
                  </a:lnTo>
                  <a:lnTo>
                    <a:pt x="2540510" y="897617"/>
                  </a:lnTo>
                  <a:lnTo>
                    <a:pt x="2510001" y="895442"/>
                  </a:lnTo>
                  <a:lnTo>
                    <a:pt x="2479784" y="893286"/>
                  </a:lnTo>
                  <a:lnTo>
                    <a:pt x="2449056" y="891144"/>
                  </a:lnTo>
                  <a:lnTo>
                    <a:pt x="2417987" y="889010"/>
                  </a:lnTo>
                  <a:lnTo>
                    <a:pt x="2386691" y="886881"/>
                  </a:lnTo>
                  <a:lnTo>
                    <a:pt x="2355950" y="884757"/>
                  </a:lnTo>
                  <a:lnTo>
                    <a:pt x="2325578" y="882635"/>
                  </a:lnTo>
                  <a:lnTo>
                    <a:pt x="2295452" y="880515"/>
                  </a:lnTo>
                  <a:lnTo>
                    <a:pt x="2264785" y="878396"/>
                  </a:lnTo>
                  <a:lnTo>
                    <a:pt x="2233756" y="876278"/>
                  </a:lnTo>
                  <a:lnTo>
                    <a:pt x="2202487" y="874160"/>
                  </a:lnTo>
                  <a:lnTo>
                    <a:pt x="2171764" y="872043"/>
                  </a:lnTo>
                  <a:lnTo>
                    <a:pt x="2141404" y="869926"/>
                  </a:lnTo>
                  <a:lnTo>
                    <a:pt x="2111286" y="867809"/>
                  </a:lnTo>
                  <a:lnTo>
                    <a:pt x="2081330" y="864986"/>
                  </a:lnTo>
                  <a:lnTo>
                    <a:pt x="2051480" y="861694"/>
                  </a:lnTo>
                  <a:lnTo>
                    <a:pt x="2021703" y="858088"/>
                  </a:lnTo>
                  <a:lnTo>
                    <a:pt x="1991975" y="855683"/>
                  </a:lnTo>
                  <a:lnTo>
                    <a:pt x="1962278" y="854081"/>
                  </a:lnTo>
                  <a:lnTo>
                    <a:pt x="1932601" y="853012"/>
                  </a:lnTo>
                  <a:lnTo>
                    <a:pt x="1902940" y="850889"/>
                  </a:lnTo>
                  <a:lnTo>
                    <a:pt x="1873288" y="848062"/>
                  </a:lnTo>
                  <a:lnTo>
                    <a:pt x="1843642" y="844766"/>
                  </a:lnTo>
                  <a:lnTo>
                    <a:pt x="1814706" y="841863"/>
                  </a:lnTo>
                  <a:lnTo>
                    <a:pt x="1786242" y="839223"/>
                  </a:lnTo>
                  <a:lnTo>
                    <a:pt x="1758095" y="836757"/>
                  </a:lnTo>
                  <a:lnTo>
                    <a:pt x="1729452" y="834407"/>
                  </a:lnTo>
                  <a:lnTo>
                    <a:pt x="1700479" y="832135"/>
                  </a:lnTo>
                  <a:lnTo>
                    <a:pt x="1671286" y="829915"/>
                  </a:lnTo>
                  <a:lnTo>
                    <a:pt x="1641946" y="827729"/>
                  </a:lnTo>
                  <a:lnTo>
                    <a:pt x="1612508" y="825567"/>
                  </a:lnTo>
                  <a:lnTo>
                    <a:pt x="1583006" y="823420"/>
                  </a:lnTo>
                  <a:lnTo>
                    <a:pt x="1553459" y="821283"/>
                  </a:lnTo>
                  <a:lnTo>
                    <a:pt x="1523884" y="819153"/>
                  </a:lnTo>
                  <a:lnTo>
                    <a:pt x="1494289" y="817026"/>
                  </a:lnTo>
                  <a:lnTo>
                    <a:pt x="1465387" y="814903"/>
                  </a:lnTo>
                  <a:lnTo>
                    <a:pt x="1436947" y="812782"/>
                  </a:lnTo>
                  <a:lnTo>
                    <a:pt x="1408815" y="810664"/>
                  </a:lnTo>
                  <a:lnTo>
                    <a:pt x="1380887" y="809251"/>
                  </a:lnTo>
                  <a:lnTo>
                    <a:pt x="1353097" y="808309"/>
                  </a:lnTo>
                  <a:lnTo>
                    <a:pt x="1325398" y="807681"/>
                  </a:lnTo>
                  <a:lnTo>
                    <a:pt x="1298465" y="806557"/>
                  </a:lnTo>
                  <a:lnTo>
                    <a:pt x="1272044" y="805101"/>
                  </a:lnTo>
                  <a:lnTo>
                    <a:pt x="1245963" y="803426"/>
                  </a:lnTo>
                  <a:lnTo>
                    <a:pt x="1218697" y="802309"/>
                  </a:lnTo>
                  <a:lnTo>
                    <a:pt x="1190643" y="801564"/>
                  </a:lnTo>
                  <a:lnTo>
                    <a:pt x="1162062" y="801068"/>
                  </a:lnTo>
                  <a:lnTo>
                    <a:pt x="1134541" y="800737"/>
                  </a:lnTo>
                  <a:lnTo>
                    <a:pt x="1107727" y="800516"/>
                  </a:lnTo>
                  <a:lnTo>
                    <a:pt x="1081385" y="800369"/>
                  </a:lnTo>
                  <a:lnTo>
                    <a:pt x="1055357" y="800271"/>
                  </a:lnTo>
                  <a:lnTo>
                    <a:pt x="1029538" y="800206"/>
                  </a:lnTo>
                  <a:lnTo>
                    <a:pt x="1003859" y="800162"/>
                  </a:lnTo>
                  <a:lnTo>
                    <a:pt x="978272" y="799427"/>
                  </a:lnTo>
                  <a:lnTo>
                    <a:pt x="952748" y="798232"/>
                  </a:lnTo>
                  <a:lnTo>
                    <a:pt x="927265" y="796730"/>
                  </a:lnTo>
                  <a:lnTo>
                    <a:pt x="902516" y="795728"/>
                  </a:lnTo>
                  <a:lnTo>
                    <a:pt x="878255" y="795060"/>
                  </a:lnTo>
                  <a:lnTo>
                    <a:pt x="854320" y="794615"/>
                  </a:lnTo>
                  <a:lnTo>
                    <a:pt x="807029" y="794121"/>
                  </a:lnTo>
                  <a:lnTo>
                    <a:pt x="760141" y="793901"/>
                  </a:lnTo>
                  <a:lnTo>
                    <a:pt x="713431" y="793803"/>
                  </a:lnTo>
                  <a:lnTo>
                    <a:pt x="668682" y="793760"/>
                  </a:lnTo>
                  <a:lnTo>
                    <a:pt x="625981" y="793035"/>
                  </a:lnTo>
                  <a:lnTo>
                    <a:pt x="585836" y="790360"/>
                  </a:lnTo>
                  <a:lnTo>
                    <a:pt x="548709" y="788702"/>
                  </a:lnTo>
                  <a:lnTo>
                    <a:pt x="512687" y="787259"/>
                  </a:lnTo>
                  <a:lnTo>
                    <a:pt x="475511" y="784266"/>
                  </a:lnTo>
                  <a:lnTo>
                    <a:pt x="441584" y="782466"/>
                  </a:lnTo>
                  <a:lnTo>
                    <a:pt x="394718" y="779570"/>
                  </a:lnTo>
                  <a:lnTo>
                    <a:pt x="351433" y="774244"/>
                  </a:lnTo>
                  <a:lnTo>
                    <a:pt x="311797" y="770079"/>
                  </a:lnTo>
                  <a:lnTo>
                    <a:pt x="273242" y="766963"/>
                  </a:lnTo>
                  <a:lnTo>
                    <a:pt x="227481" y="763453"/>
                  </a:lnTo>
                  <a:lnTo>
                    <a:pt x="192825" y="761926"/>
                  </a:lnTo>
                  <a:lnTo>
                    <a:pt x="151364" y="757806"/>
                  </a:lnTo>
                  <a:lnTo>
                    <a:pt x="107800" y="756271"/>
                  </a:lnTo>
                  <a:lnTo>
                    <a:pt x="66684" y="755753"/>
                  </a:lnTo>
                  <a:lnTo>
                    <a:pt x="0" y="761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033"/>
            <p:cNvSpPr/>
            <p:nvPr>
              <p:custDataLst>
                <p:tags r:id="rId71"/>
              </p:custDataLst>
            </p:nvPr>
          </p:nvSpPr>
          <p:spPr>
            <a:xfrm>
              <a:off x="1549400" y="4243361"/>
              <a:ext cx="50660" cy="830290"/>
            </a:xfrm>
            <a:custGeom>
              <a:avLst/>
              <a:gdLst/>
              <a:ahLst/>
              <a:cxnLst/>
              <a:rect l="0" t="0" r="0" b="0"/>
              <a:pathLst>
                <a:path w="50660" h="830290">
                  <a:moveTo>
                    <a:pt x="0" y="30189"/>
                  </a:moveTo>
                  <a:lnTo>
                    <a:pt x="0" y="30189"/>
                  </a:lnTo>
                  <a:lnTo>
                    <a:pt x="4364" y="20050"/>
                  </a:lnTo>
                  <a:lnTo>
                    <a:pt x="6272" y="0"/>
                  </a:lnTo>
                  <a:lnTo>
                    <a:pt x="5593" y="185"/>
                  </a:lnTo>
                  <a:lnTo>
                    <a:pt x="2956" y="2272"/>
                  </a:lnTo>
                  <a:lnTo>
                    <a:pt x="1314" y="9315"/>
                  </a:lnTo>
                  <a:lnTo>
                    <a:pt x="259" y="47938"/>
                  </a:lnTo>
                  <a:lnTo>
                    <a:pt x="77" y="93695"/>
                  </a:lnTo>
                  <a:lnTo>
                    <a:pt x="1916" y="130145"/>
                  </a:lnTo>
                  <a:lnTo>
                    <a:pt x="5085" y="167042"/>
                  </a:lnTo>
                  <a:lnTo>
                    <a:pt x="10835" y="212319"/>
                  </a:lnTo>
                  <a:lnTo>
                    <a:pt x="16302" y="256701"/>
                  </a:lnTo>
                  <a:lnTo>
                    <a:pt x="18941" y="301130"/>
                  </a:lnTo>
                  <a:lnTo>
                    <a:pt x="23878" y="345575"/>
                  </a:lnTo>
                  <a:lnTo>
                    <a:pt x="30515" y="390729"/>
                  </a:lnTo>
                  <a:lnTo>
                    <a:pt x="37316" y="423027"/>
                  </a:lnTo>
                  <a:lnTo>
                    <a:pt x="42336" y="469573"/>
                  </a:lnTo>
                  <a:lnTo>
                    <a:pt x="47195" y="514644"/>
                  </a:lnTo>
                  <a:lnTo>
                    <a:pt x="49197" y="546304"/>
                  </a:lnTo>
                  <a:lnTo>
                    <a:pt x="50325" y="592099"/>
                  </a:lnTo>
                  <a:lnTo>
                    <a:pt x="50659" y="634360"/>
                  </a:lnTo>
                  <a:lnTo>
                    <a:pt x="50032" y="666304"/>
                  </a:lnTo>
                  <a:lnTo>
                    <a:pt x="47401" y="706372"/>
                  </a:lnTo>
                  <a:lnTo>
                    <a:pt x="41999" y="744405"/>
                  </a:lnTo>
                  <a:lnTo>
                    <a:pt x="34787" y="788144"/>
                  </a:lnTo>
                  <a:lnTo>
                    <a:pt x="38100" y="830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2" name="SMARTInkShape-2034"/>
          <p:cNvSpPr/>
          <p:nvPr>
            <p:custDataLst>
              <p:tags r:id="rId4"/>
            </p:custDataLst>
          </p:nvPr>
        </p:nvSpPr>
        <p:spPr>
          <a:xfrm>
            <a:off x="2432473" y="5203847"/>
            <a:ext cx="285328" cy="410218"/>
          </a:xfrm>
          <a:custGeom>
            <a:avLst/>
            <a:gdLst/>
            <a:ahLst/>
            <a:cxnLst/>
            <a:rect l="0" t="0" r="0" b="0"/>
            <a:pathLst>
              <a:path w="285328" h="410218">
                <a:moveTo>
                  <a:pt x="18627" y="66653"/>
                </a:moveTo>
                <a:lnTo>
                  <a:pt x="18627" y="66653"/>
                </a:lnTo>
                <a:lnTo>
                  <a:pt x="24715" y="72741"/>
                </a:lnTo>
                <a:lnTo>
                  <a:pt x="19487" y="72980"/>
                </a:lnTo>
                <a:lnTo>
                  <a:pt x="12140" y="69625"/>
                </a:lnTo>
                <a:lnTo>
                  <a:pt x="6807" y="64211"/>
                </a:lnTo>
                <a:lnTo>
                  <a:pt x="2790" y="57807"/>
                </a:lnTo>
                <a:lnTo>
                  <a:pt x="1005" y="52608"/>
                </a:lnTo>
                <a:lnTo>
                  <a:pt x="0" y="38973"/>
                </a:lnTo>
                <a:lnTo>
                  <a:pt x="3073" y="24899"/>
                </a:lnTo>
                <a:lnTo>
                  <a:pt x="11823" y="11791"/>
                </a:lnTo>
                <a:lnTo>
                  <a:pt x="17485" y="6992"/>
                </a:lnTo>
                <a:lnTo>
                  <a:pt x="24639" y="2409"/>
                </a:lnTo>
                <a:lnTo>
                  <a:pt x="26868" y="540"/>
                </a:lnTo>
                <a:lnTo>
                  <a:pt x="29060" y="0"/>
                </a:lnTo>
                <a:lnTo>
                  <a:pt x="31227" y="345"/>
                </a:lnTo>
                <a:lnTo>
                  <a:pt x="33377" y="1281"/>
                </a:lnTo>
                <a:lnTo>
                  <a:pt x="37647" y="7965"/>
                </a:lnTo>
                <a:lnTo>
                  <a:pt x="41191" y="17992"/>
                </a:lnTo>
                <a:lnTo>
                  <a:pt x="50395" y="57997"/>
                </a:lnTo>
                <a:lnTo>
                  <a:pt x="60546" y="101188"/>
                </a:lnTo>
                <a:lnTo>
                  <a:pt x="68118" y="148786"/>
                </a:lnTo>
                <a:lnTo>
                  <a:pt x="69168" y="190435"/>
                </a:lnTo>
                <a:lnTo>
                  <a:pt x="67939" y="229781"/>
                </a:lnTo>
                <a:lnTo>
                  <a:pt x="55111" y="276135"/>
                </a:lnTo>
                <a:lnTo>
                  <a:pt x="52122" y="279685"/>
                </a:lnTo>
                <a:lnTo>
                  <a:pt x="48718" y="281346"/>
                </a:lnTo>
                <a:lnTo>
                  <a:pt x="45038" y="281748"/>
                </a:lnTo>
                <a:lnTo>
                  <a:pt x="37186" y="278432"/>
                </a:lnTo>
                <a:lnTo>
                  <a:pt x="33116" y="275572"/>
                </a:lnTo>
                <a:lnTo>
                  <a:pt x="30403" y="271549"/>
                </a:lnTo>
                <a:lnTo>
                  <a:pt x="27388" y="261435"/>
                </a:lnTo>
                <a:lnTo>
                  <a:pt x="35593" y="223192"/>
                </a:lnTo>
                <a:lnTo>
                  <a:pt x="52683" y="182815"/>
                </a:lnTo>
                <a:lnTo>
                  <a:pt x="83654" y="140369"/>
                </a:lnTo>
                <a:lnTo>
                  <a:pt x="115335" y="100005"/>
                </a:lnTo>
                <a:lnTo>
                  <a:pt x="148342" y="53388"/>
                </a:lnTo>
                <a:lnTo>
                  <a:pt x="154595" y="44530"/>
                </a:lnTo>
                <a:lnTo>
                  <a:pt x="169710" y="12263"/>
                </a:lnTo>
                <a:lnTo>
                  <a:pt x="170149" y="12049"/>
                </a:lnTo>
                <a:lnTo>
                  <a:pt x="170441" y="12611"/>
                </a:lnTo>
                <a:lnTo>
                  <a:pt x="170637" y="13692"/>
                </a:lnTo>
                <a:lnTo>
                  <a:pt x="158783" y="52291"/>
                </a:lnTo>
                <a:lnTo>
                  <a:pt x="150622" y="87092"/>
                </a:lnTo>
                <a:lnTo>
                  <a:pt x="143736" y="127586"/>
                </a:lnTo>
                <a:lnTo>
                  <a:pt x="139453" y="168765"/>
                </a:lnTo>
                <a:lnTo>
                  <a:pt x="135174" y="211051"/>
                </a:lnTo>
                <a:lnTo>
                  <a:pt x="133593" y="252352"/>
                </a:lnTo>
                <a:lnTo>
                  <a:pt x="133058" y="292345"/>
                </a:lnTo>
                <a:lnTo>
                  <a:pt x="132966" y="328022"/>
                </a:lnTo>
                <a:lnTo>
                  <a:pt x="133637" y="372475"/>
                </a:lnTo>
                <a:lnTo>
                  <a:pt x="139836" y="403065"/>
                </a:lnTo>
                <a:lnTo>
                  <a:pt x="141766" y="407344"/>
                </a:lnTo>
                <a:lnTo>
                  <a:pt x="144464" y="409491"/>
                </a:lnTo>
                <a:lnTo>
                  <a:pt x="147674" y="410217"/>
                </a:lnTo>
                <a:lnTo>
                  <a:pt x="151225" y="409996"/>
                </a:lnTo>
                <a:lnTo>
                  <a:pt x="158933" y="402224"/>
                </a:lnTo>
                <a:lnTo>
                  <a:pt x="175380" y="370867"/>
                </a:lnTo>
                <a:lnTo>
                  <a:pt x="182078" y="328455"/>
                </a:lnTo>
                <a:lnTo>
                  <a:pt x="183510" y="288563"/>
                </a:lnTo>
                <a:lnTo>
                  <a:pt x="178658" y="243538"/>
                </a:lnTo>
                <a:lnTo>
                  <a:pt x="179642" y="241726"/>
                </a:lnTo>
                <a:lnTo>
                  <a:pt x="181004" y="240519"/>
                </a:lnTo>
                <a:lnTo>
                  <a:pt x="221836" y="228106"/>
                </a:lnTo>
                <a:lnTo>
                  <a:pt x="285327" y="2000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406"/>
          <p:cNvGrpSpPr/>
          <p:nvPr/>
        </p:nvGrpSpPr>
        <p:grpSpPr>
          <a:xfrm>
            <a:off x="3127943" y="5126997"/>
            <a:ext cx="161358" cy="340333"/>
            <a:chOff x="3127943" y="5126997"/>
            <a:chExt cx="161358" cy="340333"/>
          </a:xfrm>
        </p:grpSpPr>
        <p:sp>
          <p:nvSpPr>
            <p:cNvPr id="203" name="SMARTInkShape-2035"/>
            <p:cNvSpPr/>
            <p:nvPr>
              <p:custDataLst>
                <p:tags r:id="rId68"/>
              </p:custDataLst>
            </p:nvPr>
          </p:nvSpPr>
          <p:spPr>
            <a:xfrm>
              <a:off x="3200503" y="5126997"/>
              <a:ext cx="82448" cy="80004"/>
            </a:xfrm>
            <a:custGeom>
              <a:avLst/>
              <a:gdLst/>
              <a:ahLst/>
              <a:cxnLst/>
              <a:rect l="0" t="0" r="0" b="0"/>
              <a:pathLst>
                <a:path w="82448" h="80004">
                  <a:moveTo>
                    <a:pt x="18947" y="35553"/>
                  </a:moveTo>
                  <a:lnTo>
                    <a:pt x="18947" y="35553"/>
                  </a:lnTo>
                  <a:lnTo>
                    <a:pt x="15576" y="32182"/>
                  </a:lnTo>
                  <a:lnTo>
                    <a:pt x="13921" y="28645"/>
                  </a:lnTo>
                  <a:lnTo>
                    <a:pt x="13480" y="26714"/>
                  </a:lnTo>
                  <a:lnTo>
                    <a:pt x="12480" y="25427"/>
                  </a:lnTo>
                  <a:lnTo>
                    <a:pt x="9487" y="23997"/>
                  </a:lnTo>
                  <a:lnTo>
                    <a:pt x="7702" y="25027"/>
                  </a:lnTo>
                  <a:lnTo>
                    <a:pt x="3836" y="29934"/>
                  </a:lnTo>
                  <a:lnTo>
                    <a:pt x="1648" y="36818"/>
                  </a:lnTo>
                  <a:lnTo>
                    <a:pt x="127" y="50406"/>
                  </a:lnTo>
                  <a:lnTo>
                    <a:pt x="51" y="50393"/>
                  </a:lnTo>
                  <a:lnTo>
                    <a:pt x="0" y="49680"/>
                  </a:lnTo>
                  <a:lnTo>
                    <a:pt x="30557" y="6049"/>
                  </a:lnTo>
                  <a:lnTo>
                    <a:pt x="36572" y="1274"/>
                  </a:lnTo>
                  <a:lnTo>
                    <a:pt x="39164" y="0"/>
                  </a:lnTo>
                  <a:lnTo>
                    <a:pt x="41597" y="562"/>
                  </a:lnTo>
                  <a:lnTo>
                    <a:pt x="46182" y="4949"/>
                  </a:lnTo>
                  <a:lnTo>
                    <a:pt x="68412" y="47614"/>
                  </a:lnTo>
                  <a:lnTo>
                    <a:pt x="82447" y="800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036"/>
            <p:cNvSpPr/>
            <p:nvPr>
              <p:custDataLst>
                <p:tags r:id="rId69"/>
              </p:custDataLst>
            </p:nvPr>
          </p:nvSpPr>
          <p:spPr>
            <a:xfrm>
              <a:off x="3127943" y="5261668"/>
              <a:ext cx="161358" cy="205662"/>
            </a:xfrm>
            <a:custGeom>
              <a:avLst/>
              <a:gdLst/>
              <a:ahLst/>
              <a:cxnLst/>
              <a:rect l="0" t="0" r="0" b="0"/>
              <a:pathLst>
                <a:path w="161358" h="205662">
                  <a:moveTo>
                    <a:pt x="97857" y="15182"/>
                  </a:moveTo>
                  <a:lnTo>
                    <a:pt x="97857" y="15182"/>
                  </a:lnTo>
                  <a:lnTo>
                    <a:pt x="94486" y="15182"/>
                  </a:lnTo>
                  <a:lnTo>
                    <a:pt x="74092" y="876"/>
                  </a:lnTo>
                  <a:lnTo>
                    <a:pt x="70725" y="0"/>
                  </a:lnTo>
                  <a:lnTo>
                    <a:pt x="67774" y="122"/>
                  </a:lnTo>
                  <a:lnTo>
                    <a:pt x="54599" y="5386"/>
                  </a:lnTo>
                  <a:lnTo>
                    <a:pt x="39179" y="21296"/>
                  </a:lnTo>
                  <a:lnTo>
                    <a:pt x="15663" y="62040"/>
                  </a:lnTo>
                  <a:lnTo>
                    <a:pt x="6475" y="88333"/>
                  </a:lnTo>
                  <a:lnTo>
                    <a:pt x="0" y="133034"/>
                  </a:lnTo>
                  <a:lnTo>
                    <a:pt x="737" y="162990"/>
                  </a:lnTo>
                  <a:lnTo>
                    <a:pt x="8795" y="185272"/>
                  </a:lnTo>
                  <a:lnTo>
                    <a:pt x="19939" y="196846"/>
                  </a:lnTo>
                  <a:lnTo>
                    <a:pt x="26862" y="201908"/>
                  </a:lnTo>
                  <a:lnTo>
                    <a:pt x="40198" y="205651"/>
                  </a:lnTo>
                  <a:lnTo>
                    <a:pt x="46717" y="205661"/>
                  </a:lnTo>
                  <a:lnTo>
                    <a:pt x="59606" y="200029"/>
                  </a:lnTo>
                  <a:lnTo>
                    <a:pt x="74999" y="186838"/>
                  </a:lnTo>
                  <a:lnTo>
                    <a:pt x="98322" y="152531"/>
                  </a:lnTo>
                  <a:lnTo>
                    <a:pt x="110773" y="111538"/>
                  </a:lnTo>
                  <a:lnTo>
                    <a:pt x="114384" y="69916"/>
                  </a:lnTo>
                  <a:lnTo>
                    <a:pt x="112728" y="48445"/>
                  </a:lnTo>
                  <a:lnTo>
                    <a:pt x="103997" y="29495"/>
                  </a:lnTo>
                  <a:lnTo>
                    <a:pt x="92119" y="14488"/>
                  </a:lnTo>
                  <a:lnTo>
                    <a:pt x="82136" y="7818"/>
                  </a:lnTo>
                  <a:lnTo>
                    <a:pt x="76793" y="7450"/>
                  </a:lnTo>
                  <a:lnTo>
                    <a:pt x="65212" y="10805"/>
                  </a:lnTo>
                  <a:lnTo>
                    <a:pt x="54890" y="20762"/>
                  </a:lnTo>
                  <a:lnTo>
                    <a:pt x="47011" y="33890"/>
                  </a:lnTo>
                  <a:lnTo>
                    <a:pt x="43509" y="46780"/>
                  </a:lnTo>
                  <a:lnTo>
                    <a:pt x="45715" y="61447"/>
                  </a:lnTo>
                  <a:lnTo>
                    <a:pt x="48279" y="69308"/>
                  </a:lnTo>
                  <a:lnTo>
                    <a:pt x="60536" y="81807"/>
                  </a:lnTo>
                  <a:lnTo>
                    <a:pt x="76331" y="90654"/>
                  </a:lnTo>
                  <a:lnTo>
                    <a:pt x="90407" y="94586"/>
                  </a:lnTo>
                  <a:lnTo>
                    <a:pt x="105600" y="92570"/>
                  </a:lnTo>
                  <a:lnTo>
                    <a:pt x="144607" y="79544"/>
                  </a:lnTo>
                  <a:lnTo>
                    <a:pt x="161357" y="59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3" name="SMARTInkShape-Group407"/>
          <p:cNvGrpSpPr/>
          <p:nvPr/>
        </p:nvGrpSpPr>
        <p:grpSpPr>
          <a:xfrm>
            <a:off x="3689350" y="5310365"/>
            <a:ext cx="1606551" cy="245886"/>
            <a:chOff x="3689350" y="5310365"/>
            <a:chExt cx="1606551" cy="245886"/>
          </a:xfrm>
        </p:grpSpPr>
        <p:sp>
          <p:nvSpPr>
            <p:cNvPr id="206" name="SMARTInkShape-2037"/>
            <p:cNvSpPr/>
            <p:nvPr>
              <p:custDataLst>
                <p:tags r:id="rId51"/>
              </p:custDataLst>
            </p:nvPr>
          </p:nvSpPr>
          <p:spPr>
            <a:xfrm>
              <a:off x="3689350" y="53784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069"/>
                  </a:lnTo>
                  <a:lnTo>
                    <a:pt x="3144" y="6907"/>
                  </a:lnTo>
                  <a:lnTo>
                    <a:pt x="2096" y="8839"/>
                  </a:lnTo>
                  <a:lnTo>
                    <a:pt x="621" y="2166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038"/>
            <p:cNvSpPr/>
            <p:nvPr>
              <p:custDataLst>
                <p:tags r:id="rId52"/>
              </p:custDataLst>
            </p:nvPr>
          </p:nvSpPr>
          <p:spPr>
            <a:xfrm>
              <a:off x="3704741" y="5314950"/>
              <a:ext cx="3660" cy="6351"/>
            </a:xfrm>
            <a:custGeom>
              <a:avLst/>
              <a:gdLst/>
              <a:ahLst/>
              <a:cxnLst/>
              <a:rect l="0" t="0" r="0" b="0"/>
              <a:pathLst>
                <a:path w="3660" h="6351">
                  <a:moveTo>
                    <a:pt x="3659" y="6350"/>
                  </a:moveTo>
                  <a:lnTo>
                    <a:pt x="3659" y="6350"/>
                  </a:lnTo>
                  <a:lnTo>
                    <a:pt x="3659" y="2979"/>
                  </a:lnTo>
                  <a:lnTo>
                    <a:pt x="2953" y="1986"/>
                  </a:lnTo>
                  <a:lnTo>
                    <a:pt x="1777" y="1324"/>
                  </a:lnTo>
                  <a:lnTo>
                    <a:pt x="288" y="883"/>
                  </a:lnTo>
                  <a:lnTo>
                    <a:pt x="0" y="588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039"/>
            <p:cNvSpPr/>
            <p:nvPr>
              <p:custDataLst>
                <p:tags r:id="rId53"/>
              </p:custDataLst>
            </p:nvPr>
          </p:nvSpPr>
          <p:spPr>
            <a:xfrm>
              <a:off x="3762599" y="5327989"/>
              <a:ext cx="39521" cy="136828"/>
            </a:xfrm>
            <a:custGeom>
              <a:avLst/>
              <a:gdLst/>
              <a:ahLst/>
              <a:cxnLst/>
              <a:rect l="0" t="0" r="0" b="0"/>
              <a:pathLst>
                <a:path w="39521" h="136828">
                  <a:moveTo>
                    <a:pt x="28351" y="12361"/>
                  </a:moveTo>
                  <a:lnTo>
                    <a:pt x="28351" y="12361"/>
                  </a:lnTo>
                  <a:lnTo>
                    <a:pt x="28351" y="8990"/>
                  </a:lnTo>
                  <a:lnTo>
                    <a:pt x="26469" y="5453"/>
                  </a:lnTo>
                  <a:lnTo>
                    <a:pt x="24980" y="3523"/>
                  </a:lnTo>
                  <a:lnTo>
                    <a:pt x="19562" y="1377"/>
                  </a:lnTo>
                  <a:lnTo>
                    <a:pt x="11328" y="0"/>
                  </a:lnTo>
                  <a:lnTo>
                    <a:pt x="8320" y="1693"/>
                  </a:lnTo>
                  <a:lnTo>
                    <a:pt x="4632" y="5503"/>
                  </a:lnTo>
                  <a:lnTo>
                    <a:pt x="641" y="11900"/>
                  </a:lnTo>
                  <a:lnTo>
                    <a:pt x="0" y="15581"/>
                  </a:lnTo>
                  <a:lnTo>
                    <a:pt x="4010" y="45045"/>
                  </a:lnTo>
                  <a:lnTo>
                    <a:pt x="27324" y="89480"/>
                  </a:lnTo>
                  <a:lnTo>
                    <a:pt x="37607" y="109073"/>
                  </a:lnTo>
                  <a:lnTo>
                    <a:pt x="39520" y="117903"/>
                  </a:lnTo>
                  <a:lnTo>
                    <a:pt x="38489" y="126532"/>
                  </a:lnTo>
                  <a:lnTo>
                    <a:pt x="35679" y="133659"/>
                  </a:lnTo>
                  <a:lnTo>
                    <a:pt x="33942" y="135560"/>
                  </a:lnTo>
                  <a:lnTo>
                    <a:pt x="32079" y="136827"/>
                  </a:lnTo>
                  <a:lnTo>
                    <a:pt x="9301" y="126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040"/>
            <p:cNvSpPr/>
            <p:nvPr>
              <p:custDataLst>
                <p:tags r:id="rId54"/>
              </p:custDataLst>
            </p:nvPr>
          </p:nvSpPr>
          <p:spPr>
            <a:xfrm>
              <a:off x="4145407" y="5362663"/>
              <a:ext cx="51944" cy="123738"/>
            </a:xfrm>
            <a:custGeom>
              <a:avLst/>
              <a:gdLst/>
              <a:ahLst/>
              <a:cxnLst/>
              <a:rect l="0" t="0" r="0" b="0"/>
              <a:pathLst>
                <a:path w="51944" h="123738">
                  <a:moveTo>
                    <a:pt x="45593" y="15787"/>
                  </a:moveTo>
                  <a:lnTo>
                    <a:pt x="45593" y="15787"/>
                  </a:lnTo>
                  <a:lnTo>
                    <a:pt x="45593" y="4047"/>
                  </a:lnTo>
                  <a:lnTo>
                    <a:pt x="38851" y="0"/>
                  </a:lnTo>
                  <a:lnTo>
                    <a:pt x="35454" y="324"/>
                  </a:lnTo>
                  <a:lnTo>
                    <a:pt x="27916" y="4446"/>
                  </a:lnTo>
                  <a:lnTo>
                    <a:pt x="19111" y="14700"/>
                  </a:lnTo>
                  <a:lnTo>
                    <a:pt x="0" y="62305"/>
                  </a:lnTo>
                  <a:lnTo>
                    <a:pt x="870" y="79265"/>
                  </a:lnTo>
                  <a:lnTo>
                    <a:pt x="5961" y="94799"/>
                  </a:lnTo>
                  <a:lnTo>
                    <a:pt x="12926" y="106407"/>
                  </a:lnTo>
                  <a:lnTo>
                    <a:pt x="51943" y="1237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041"/>
            <p:cNvSpPr/>
            <p:nvPr>
              <p:custDataLst>
                <p:tags r:id="rId55"/>
              </p:custDataLst>
            </p:nvPr>
          </p:nvSpPr>
          <p:spPr>
            <a:xfrm>
              <a:off x="4239741" y="5392033"/>
              <a:ext cx="63174" cy="90820"/>
            </a:xfrm>
            <a:custGeom>
              <a:avLst/>
              <a:gdLst/>
              <a:ahLst/>
              <a:cxnLst/>
              <a:rect l="0" t="0" r="0" b="0"/>
              <a:pathLst>
                <a:path w="63174" h="90820">
                  <a:moveTo>
                    <a:pt x="40159" y="5467"/>
                  </a:moveTo>
                  <a:lnTo>
                    <a:pt x="40159" y="5467"/>
                  </a:lnTo>
                  <a:lnTo>
                    <a:pt x="40159" y="2096"/>
                  </a:lnTo>
                  <a:lnTo>
                    <a:pt x="38748" y="1103"/>
                  </a:lnTo>
                  <a:lnTo>
                    <a:pt x="33417" y="0"/>
                  </a:lnTo>
                  <a:lnTo>
                    <a:pt x="22482" y="2749"/>
                  </a:lnTo>
                  <a:lnTo>
                    <a:pt x="10305" y="11404"/>
                  </a:lnTo>
                  <a:lnTo>
                    <a:pt x="1132" y="26276"/>
                  </a:lnTo>
                  <a:lnTo>
                    <a:pt x="0" y="37998"/>
                  </a:lnTo>
                  <a:lnTo>
                    <a:pt x="5023" y="62771"/>
                  </a:lnTo>
                  <a:lnTo>
                    <a:pt x="17519" y="81712"/>
                  </a:lnTo>
                  <a:lnTo>
                    <a:pt x="26804" y="88742"/>
                  </a:lnTo>
                  <a:lnTo>
                    <a:pt x="31255" y="90617"/>
                  </a:lnTo>
                  <a:lnTo>
                    <a:pt x="39965" y="90819"/>
                  </a:lnTo>
                  <a:lnTo>
                    <a:pt x="44263" y="89885"/>
                  </a:lnTo>
                  <a:lnTo>
                    <a:pt x="52801" y="83203"/>
                  </a:lnTo>
                  <a:lnTo>
                    <a:pt x="57054" y="78458"/>
                  </a:lnTo>
                  <a:lnTo>
                    <a:pt x="61779" y="65659"/>
                  </a:lnTo>
                  <a:lnTo>
                    <a:pt x="63173" y="51269"/>
                  </a:lnTo>
                  <a:lnTo>
                    <a:pt x="58320" y="26666"/>
                  </a:lnTo>
                  <a:lnTo>
                    <a:pt x="54581" y="18416"/>
                  </a:lnTo>
                  <a:lnTo>
                    <a:pt x="46509" y="11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042"/>
            <p:cNvSpPr/>
            <p:nvPr>
              <p:custDataLst>
                <p:tags r:id="rId56"/>
              </p:custDataLst>
            </p:nvPr>
          </p:nvSpPr>
          <p:spPr>
            <a:xfrm>
              <a:off x="4343400" y="5385061"/>
              <a:ext cx="76201" cy="107690"/>
            </a:xfrm>
            <a:custGeom>
              <a:avLst/>
              <a:gdLst/>
              <a:ahLst/>
              <a:cxnLst/>
              <a:rect l="0" t="0" r="0" b="0"/>
              <a:pathLst>
                <a:path w="76201" h="107690">
                  <a:moveTo>
                    <a:pt x="0" y="12439"/>
                  </a:moveTo>
                  <a:lnTo>
                    <a:pt x="0" y="12439"/>
                  </a:lnTo>
                  <a:lnTo>
                    <a:pt x="5467" y="12439"/>
                  </a:lnTo>
                  <a:lnTo>
                    <a:pt x="5761" y="13144"/>
                  </a:lnTo>
                  <a:lnTo>
                    <a:pt x="8197" y="27186"/>
                  </a:lnTo>
                  <a:lnTo>
                    <a:pt x="10699" y="35221"/>
                  </a:lnTo>
                  <a:lnTo>
                    <a:pt x="12622" y="82435"/>
                  </a:lnTo>
                  <a:lnTo>
                    <a:pt x="12684" y="91804"/>
                  </a:lnTo>
                  <a:lnTo>
                    <a:pt x="12693" y="90516"/>
                  </a:lnTo>
                  <a:lnTo>
                    <a:pt x="27005" y="47983"/>
                  </a:lnTo>
                  <a:lnTo>
                    <a:pt x="51106" y="4326"/>
                  </a:lnTo>
                  <a:lnTo>
                    <a:pt x="54532" y="1386"/>
                  </a:lnTo>
                  <a:lnTo>
                    <a:pt x="58227" y="131"/>
                  </a:lnTo>
                  <a:lnTo>
                    <a:pt x="62101" y="0"/>
                  </a:lnTo>
                  <a:lnTo>
                    <a:pt x="65389" y="1325"/>
                  </a:lnTo>
                  <a:lnTo>
                    <a:pt x="70925" y="6559"/>
                  </a:lnTo>
                  <a:lnTo>
                    <a:pt x="73855" y="17351"/>
                  </a:lnTo>
                  <a:lnTo>
                    <a:pt x="75994" y="60526"/>
                  </a:lnTo>
                  <a:lnTo>
                    <a:pt x="7620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043"/>
            <p:cNvSpPr/>
            <p:nvPr>
              <p:custDataLst>
                <p:tags r:id="rId57"/>
              </p:custDataLst>
            </p:nvPr>
          </p:nvSpPr>
          <p:spPr>
            <a:xfrm>
              <a:off x="4494007" y="5391412"/>
              <a:ext cx="52594" cy="107285"/>
            </a:xfrm>
            <a:custGeom>
              <a:avLst/>
              <a:gdLst/>
              <a:ahLst/>
              <a:cxnLst/>
              <a:rect l="0" t="0" r="0" b="0"/>
              <a:pathLst>
                <a:path w="52594" h="107285">
                  <a:moveTo>
                    <a:pt x="52593" y="6088"/>
                  </a:moveTo>
                  <a:lnTo>
                    <a:pt x="52593" y="6088"/>
                  </a:lnTo>
                  <a:lnTo>
                    <a:pt x="49222" y="6088"/>
                  </a:lnTo>
                  <a:lnTo>
                    <a:pt x="27536" y="130"/>
                  </a:lnTo>
                  <a:lnTo>
                    <a:pt x="25305" y="0"/>
                  </a:lnTo>
                  <a:lnTo>
                    <a:pt x="12052" y="6557"/>
                  </a:lnTo>
                  <a:lnTo>
                    <a:pt x="4471" y="15469"/>
                  </a:lnTo>
                  <a:lnTo>
                    <a:pt x="1462" y="20809"/>
                  </a:lnTo>
                  <a:lnTo>
                    <a:pt x="0" y="30505"/>
                  </a:lnTo>
                  <a:lnTo>
                    <a:pt x="3143" y="43896"/>
                  </a:lnTo>
                  <a:lnTo>
                    <a:pt x="7332" y="52525"/>
                  </a:lnTo>
                  <a:lnTo>
                    <a:pt x="37024" y="98384"/>
                  </a:lnTo>
                  <a:lnTo>
                    <a:pt x="38618" y="103082"/>
                  </a:lnTo>
                  <a:lnTo>
                    <a:pt x="37632" y="104618"/>
                  </a:lnTo>
                  <a:lnTo>
                    <a:pt x="32773" y="106323"/>
                  </a:lnTo>
                  <a:lnTo>
                    <a:pt x="25475" y="107284"/>
                  </a:lnTo>
                  <a:lnTo>
                    <a:pt x="23226" y="106007"/>
                  </a:lnTo>
                  <a:lnTo>
                    <a:pt x="14493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044"/>
            <p:cNvSpPr/>
            <p:nvPr>
              <p:custDataLst>
                <p:tags r:id="rId58"/>
              </p:custDataLst>
            </p:nvPr>
          </p:nvSpPr>
          <p:spPr>
            <a:xfrm>
              <a:off x="4591050" y="5422900"/>
              <a:ext cx="8023" cy="57151"/>
            </a:xfrm>
            <a:custGeom>
              <a:avLst/>
              <a:gdLst/>
              <a:ahLst/>
              <a:cxnLst/>
              <a:rect l="0" t="0" r="0" b="0"/>
              <a:pathLst>
                <a:path w="8023" h="571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8022" y="22782"/>
                  </a:lnTo>
                  <a:lnTo>
                    <a:pt x="635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045"/>
            <p:cNvSpPr/>
            <p:nvPr>
              <p:custDataLst>
                <p:tags r:id="rId59"/>
              </p:custDataLst>
            </p:nvPr>
          </p:nvSpPr>
          <p:spPr>
            <a:xfrm>
              <a:off x="4616450" y="5359400"/>
              <a:ext cx="2097" cy="69851"/>
            </a:xfrm>
            <a:custGeom>
              <a:avLst/>
              <a:gdLst/>
              <a:ahLst/>
              <a:cxnLst/>
              <a:rect l="0" t="0" r="0" b="0"/>
              <a:pathLst>
                <a:path w="2097" h="69851">
                  <a:moveTo>
                    <a:pt x="0" y="69850"/>
                  </a:moveTo>
                  <a:lnTo>
                    <a:pt x="0" y="69850"/>
                  </a:lnTo>
                  <a:lnTo>
                    <a:pt x="2096" y="2359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046"/>
            <p:cNvSpPr/>
            <p:nvPr>
              <p:custDataLst>
                <p:tags r:id="rId60"/>
              </p:custDataLst>
            </p:nvPr>
          </p:nvSpPr>
          <p:spPr>
            <a:xfrm>
              <a:off x="4700351" y="5404221"/>
              <a:ext cx="42838" cy="122061"/>
            </a:xfrm>
            <a:custGeom>
              <a:avLst/>
              <a:gdLst/>
              <a:ahLst/>
              <a:cxnLst/>
              <a:rect l="0" t="0" r="0" b="0"/>
              <a:pathLst>
                <a:path w="42838" h="122061">
                  <a:moveTo>
                    <a:pt x="36749" y="31379"/>
                  </a:moveTo>
                  <a:lnTo>
                    <a:pt x="36749" y="31379"/>
                  </a:lnTo>
                  <a:lnTo>
                    <a:pt x="36749" y="28008"/>
                  </a:lnTo>
                  <a:lnTo>
                    <a:pt x="38631" y="24471"/>
                  </a:lnTo>
                  <a:lnTo>
                    <a:pt x="41113" y="20548"/>
                  </a:lnTo>
                  <a:lnTo>
                    <a:pt x="42707" y="12280"/>
                  </a:lnTo>
                  <a:lnTo>
                    <a:pt x="42837" y="10179"/>
                  </a:lnTo>
                  <a:lnTo>
                    <a:pt x="41101" y="5964"/>
                  </a:lnTo>
                  <a:lnTo>
                    <a:pt x="39650" y="3853"/>
                  </a:lnTo>
                  <a:lnTo>
                    <a:pt x="37272" y="2445"/>
                  </a:lnTo>
                  <a:lnTo>
                    <a:pt x="27183" y="463"/>
                  </a:lnTo>
                  <a:lnTo>
                    <a:pt x="19327" y="0"/>
                  </a:lnTo>
                  <a:lnTo>
                    <a:pt x="13014" y="1675"/>
                  </a:lnTo>
                  <a:lnTo>
                    <a:pt x="10342" y="3110"/>
                  </a:lnTo>
                  <a:lnTo>
                    <a:pt x="5492" y="10349"/>
                  </a:lnTo>
                  <a:lnTo>
                    <a:pt x="677" y="24442"/>
                  </a:lnTo>
                  <a:lnTo>
                    <a:pt x="0" y="28871"/>
                  </a:lnTo>
                  <a:lnTo>
                    <a:pt x="961" y="33235"/>
                  </a:lnTo>
                  <a:lnTo>
                    <a:pt x="30634" y="78287"/>
                  </a:lnTo>
                  <a:lnTo>
                    <a:pt x="39905" y="101009"/>
                  </a:lnTo>
                  <a:lnTo>
                    <a:pt x="41679" y="110774"/>
                  </a:lnTo>
                  <a:lnTo>
                    <a:pt x="40741" y="114647"/>
                  </a:lnTo>
                  <a:lnTo>
                    <a:pt x="35936" y="120833"/>
                  </a:lnTo>
                  <a:lnTo>
                    <a:pt x="32679" y="122060"/>
                  </a:lnTo>
                  <a:lnTo>
                    <a:pt x="25297" y="121541"/>
                  </a:lnTo>
                  <a:lnTo>
                    <a:pt x="19195" y="118959"/>
                  </a:lnTo>
                  <a:lnTo>
                    <a:pt x="16579" y="117282"/>
                  </a:lnTo>
                  <a:lnTo>
                    <a:pt x="14836" y="114047"/>
                  </a:lnTo>
                  <a:lnTo>
                    <a:pt x="11349" y="94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047"/>
            <p:cNvSpPr/>
            <p:nvPr>
              <p:custDataLst>
                <p:tags r:id="rId61"/>
              </p:custDataLst>
            </p:nvPr>
          </p:nvSpPr>
          <p:spPr>
            <a:xfrm>
              <a:off x="4841124" y="5317642"/>
              <a:ext cx="29327" cy="211899"/>
            </a:xfrm>
            <a:custGeom>
              <a:avLst/>
              <a:gdLst/>
              <a:ahLst/>
              <a:cxnLst/>
              <a:rect l="0" t="0" r="0" b="0"/>
              <a:pathLst>
                <a:path w="29327" h="211899">
                  <a:moveTo>
                    <a:pt x="16626" y="3658"/>
                  </a:moveTo>
                  <a:lnTo>
                    <a:pt x="16626" y="3658"/>
                  </a:lnTo>
                  <a:lnTo>
                    <a:pt x="16626" y="0"/>
                  </a:lnTo>
                  <a:lnTo>
                    <a:pt x="15920" y="38851"/>
                  </a:lnTo>
                  <a:lnTo>
                    <a:pt x="11557" y="74214"/>
                  </a:lnTo>
                  <a:lnTo>
                    <a:pt x="5794" y="113229"/>
                  </a:lnTo>
                  <a:lnTo>
                    <a:pt x="325" y="157792"/>
                  </a:lnTo>
                  <a:lnTo>
                    <a:pt x="0" y="199884"/>
                  </a:lnTo>
                  <a:lnTo>
                    <a:pt x="1309" y="206442"/>
                  </a:lnTo>
                  <a:lnTo>
                    <a:pt x="4298" y="210108"/>
                  </a:lnTo>
                  <a:lnTo>
                    <a:pt x="8407" y="211847"/>
                  </a:lnTo>
                  <a:lnTo>
                    <a:pt x="17206" y="211898"/>
                  </a:lnTo>
                  <a:lnTo>
                    <a:pt x="29326" y="206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2048"/>
            <p:cNvSpPr/>
            <p:nvPr>
              <p:custDataLst>
                <p:tags r:id="rId62"/>
              </p:custDataLst>
            </p:nvPr>
          </p:nvSpPr>
          <p:spPr>
            <a:xfrm>
              <a:off x="4814444" y="5441950"/>
              <a:ext cx="68707" cy="19051"/>
            </a:xfrm>
            <a:custGeom>
              <a:avLst/>
              <a:gdLst/>
              <a:ahLst/>
              <a:cxnLst/>
              <a:rect l="0" t="0" r="0" b="0"/>
              <a:pathLst>
                <a:path w="68707" h="19051">
                  <a:moveTo>
                    <a:pt x="11556" y="19050"/>
                  </a:moveTo>
                  <a:lnTo>
                    <a:pt x="11556" y="19050"/>
                  </a:lnTo>
                  <a:lnTo>
                    <a:pt x="0" y="19050"/>
                  </a:lnTo>
                  <a:lnTo>
                    <a:pt x="14290" y="14686"/>
                  </a:lnTo>
                  <a:lnTo>
                    <a:pt x="687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049"/>
            <p:cNvSpPr/>
            <p:nvPr>
              <p:custDataLst>
                <p:tags r:id="rId63"/>
              </p:custDataLst>
            </p:nvPr>
          </p:nvSpPr>
          <p:spPr>
            <a:xfrm>
              <a:off x="4917879" y="5420438"/>
              <a:ext cx="44064" cy="104063"/>
            </a:xfrm>
            <a:custGeom>
              <a:avLst/>
              <a:gdLst/>
              <a:ahLst/>
              <a:cxnLst/>
              <a:rect l="0" t="0" r="0" b="0"/>
              <a:pathLst>
                <a:path w="44064" h="104063">
                  <a:moveTo>
                    <a:pt x="3371" y="46912"/>
                  </a:moveTo>
                  <a:lnTo>
                    <a:pt x="3371" y="46912"/>
                  </a:lnTo>
                  <a:lnTo>
                    <a:pt x="0" y="50283"/>
                  </a:lnTo>
                  <a:lnTo>
                    <a:pt x="418" y="50570"/>
                  </a:lnTo>
                  <a:lnTo>
                    <a:pt x="4645" y="49008"/>
                  </a:lnTo>
                  <a:lnTo>
                    <a:pt x="26952" y="32790"/>
                  </a:lnTo>
                  <a:lnTo>
                    <a:pt x="33371" y="24408"/>
                  </a:lnTo>
                  <a:lnTo>
                    <a:pt x="44063" y="5796"/>
                  </a:lnTo>
                  <a:lnTo>
                    <a:pt x="43904" y="3273"/>
                  </a:lnTo>
                  <a:lnTo>
                    <a:pt x="43093" y="886"/>
                  </a:lnTo>
                  <a:lnTo>
                    <a:pt x="41141" y="0"/>
                  </a:lnTo>
                  <a:lnTo>
                    <a:pt x="35209" y="897"/>
                  </a:lnTo>
                  <a:lnTo>
                    <a:pt x="20566" y="12111"/>
                  </a:lnTo>
                  <a:lnTo>
                    <a:pt x="9564" y="28839"/>
                  </a:lnTo>
                  <a:lnTo>
                    <a:pt x="3915" y="73611"/>
                  </a:lnTo>
                  <a:lnTo>
                    <a:pt x="7375" y="83708"/>
                  </a:lnTo>
                  <a:lnTo>
                    <a:pt x="13617" y="92193"/>
                  </a:lnTo>
                  <a:lnTo>
                    <a:pt x="28771" y="104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050"/>
            <p:cNvSpPr/>
            <p:nvPr>
              <p:custDataLst>
                <p:tags r:id="rId64"/>
              </p:custDataLst>
            </p:nvPr>
          </p:nvSpPr>
          <p:spPr>
            <a:xfrm>
              <a:off x="5029307" y="5428330"/>
              <a:ext cx="69335" cy="94371"/>
            </a:xfrm>
            <a:custGeom>
              <a:avLst/>
              <a:gdLst/>
              <a:ahLst/>
              <a:cxnLst/>
              <a:rect l="0" t="0" r="0" b="0"/>
              <a:pathLst>
                <a:path w="69335" h="94371">
                  <a:moveTo>
                    <a:pt x="18943" y="19970"/>
                  </a:moveTo>
                  <a:lnTo>
                    <a:pt x="18943" y="19970"/>
                  </a:lnTo>
                  <a:lnTo>
                    <a:pt x="18943" y="14503"/>
                  </a:lnTo>
                  <a:lnTo>
                    <a:pt x="18943" y="17252"/>
                  </a:lnTo>
                  <a:lnTo>
                    <a:pt x="4016" y="61962"/>
                  </a:lnTo>
                  <a:lnTo>
                    <a:pt x="0" y="94370"/>
                  </a:lnTo>
                  <a:lnTo>
                    <a:pt x="3296" y="88895"/>
                  </a:lnTo>
                  <a:lnTo>
                    <a:pt x="20290" y="43126"/>
                  </a:lnTo>
                  <a:lnTo>
                    <a:pt x="33923" y="17815"/>
                  </a:lnTo>
                  <a:lnTo>
                    <a:pt x="47997" y="2555"/>
                  </a:lnTo>
                  <a:lnTo>
                    <a:pt x="51718" y="598"/>
                  </a:lnTo>
                  <a:lnTo>
                    <a:pt x="54904" y="0"/>
                  </a:lnTo>
                  <a:lnTo>
                    <a:pt x="57734" y="306"/>
                  </a:lnTo>
                  <a:lnTo>
                    <a:pt x="60325" y="3333"/>
                  </a:lnTo>
                  <a:lnTo>
                    <a:pt x="66639" y="20372"/>
                  </a:lnTo>
                  <a:lnTo>
                    <a:pt x="69334" y="55144"/>
                  </a:lnTo>
                  <a:lnTo>
                    <a:pt x="63393" y="83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051"/>
            <p:cNvSpPr/>
            <p:nvPr>
              <p:custDataLst>
                <p:tags r:id="rId65"/>
              </p:custDataLst>
            </p:nvPr>
          </p:nvSpPr>
          <p:spPr>
            <a:xfrm>
              <a:off x="5175982" y="5310365"/>
              <a:ext cx="49807" cy="225579"/>
            </a:xfrm>
            <a:custGeom>
              <a:avLst/>
              <a:gdLst/>
              <a:ahLst/>
              <a:cxnLst/>
              <a:rect l="0" t="0" r="0" b="0"/>
              <a:pathLst>
                <a:path w="49807" h="225579">
                  <a:moveTo>
                    <a:pt x="43718" y="10935"/>
                  </a:moveTo>
                  <a:lnTo>
                    <a:pt x="43718" y="10935"/>
                  </a:lnTo>
                  <a:lnTo>
                    <a:pt x="49185" y="0"/>
                  </a:lnTo>
                  <a:lnTo>
                    <a:pt x="49480" y="117"/>
                  </a:lnTo>
                  <a:lnTo>
                    <a:pt x="49806" y="2129"/>
                  </a:lnTo>
                  <a:lnTo>
                    <a:pt x="41207" y="43094"/>
                  </a:lnTo>
                  <a:lnTo>
                    <a:pt x="31763" y="83179"/>
                  </a:lnTo>
                  <a:lnTo>
                    <a:pt x="20029" y="124063"/>
                  </a:lnTo>
                  <a:lnTo>
                    <a:pt x="7614" y="169730"/>
                  </a:lnTo>
                  <a:lnTo>
                    <a:pt x="916" y="213334"/>
                  </a:lnTo>
                  <a:lnTo>
                    <a:pt x="0" y="223892"/>
                  </a:lnTo>
                  <a:lnTo>
                    <a:pt x="1167" y="225578"/>
                  </a:lnTo>
                  <a:lnTo>
                    <a:pt x="3357" y="225291"/>
                  </a:lnTo>
                  <a:lnTo>
                    <a:pt x="6227" y="223689"/>
                  </a:lnTo>
                  <a:lnTo>
                    <a:pt x="17008" y="211321"/>
                  </a:lnTo>
                  <a:lnTo>
                    <a:pt x="37368" y="169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052"/>
            <p:cNvSpPr/>
            <p:nvPr>
              <p:custDataLst>
                <p:tags r:id="rId66"/>
              </p:custDataLst>
            </p:nvPr>
          </p:nvSpPr>
          <p:spPr>
            <a:xfrm>
              <a:off x="5146573" y="5435600"/>
              <a:ext cx="111228" cy="18789"/>
            </a:xfrm>
            <a:custGeom>
              <a:avLst/>
              <a:gdLst/>
              <a:ahLst/>
              <a:cxnLst/>
              <a:rect l="0" t="0" r="0" b="0"/>
              <a:pathLst>
                <a:path w="111228" h="18789">
                  <a:moveTo>
                    <a:pt x="41377" y="12700"/>
                  </a:moveTo>
                  <a:lnTo>
                    <a:pt x="41377" y="12700"/>
                  </a:lnTo>
                  <a:lnTo>
                    <a:pt x="12484" y="14581"/>
                  </a:lnTo>
                  <a:lnTo>
                    <a:pt x="0" y="18167"/>
                  </a:lnTo>
                  <a:lnTo>
                    <a:pt x="386" y="18462"/>
                  </a:lnTo>
                  <a:lnTo>
                    <a:pt x="4579" y="18788"/>
                  </a:lnTo>
                  <a:lnTo>
                    <a:pt x="42237" y="12108"/>
                  </a:lnTo>
                  <a:lnTo>
                    <a:pt x="111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053"/>
            <p:cNvSpPr/>
            <p:nvPr>
              <p:custDataLst>
                <p:tags r:id="rId67"/>
              </p:custDataLst>
            </p:nvPr>
          </p:nvSpPr>
          <p:spPr>
            <a:xfrm>
              <a:off x="5283200" y="55118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18951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408"/>
          <p:cNvGrpSpPr/>
          <p:nvPr/>
        </p:nvGrpSpPr>
        <p:grpSpPr>
          <a:xfrm>
            <a:off x="5736698" y="5316094"/>
            <a:ext cx="482076" cy="258054"/>
            <a:chOff x="5736698" y="5316094"/>
            <a:chExt cx="482076" cy="258054"/>
          </a:xfrm>
        </p:grpSpPr>
        <p:sp>
          <p:nvSpPr>
            <p:cNvPr id="224" name="SMARTInkShape-2054"/>
            <p:cNvSpPr/>
            <p:nvPr>
              <p:custDataLst>
                <p:tags r:id="rId48"/>
              </p:custDataLst>
            </p:nvPr>
          </p:nvSpPr>
          <p:spPr>
            <a:xfrm>
              <a:off x="5781450" y="5316094"/>
              <a:ext cx="35151" cy="258054"/>
            </a:xfrm>
            <a:custGeom>
              <a:avLst/>
              <a:gdLst/>
              <a:ahLst/>
              <a:cxnLst/>
              <a:rect l="0" t="0" r="0" b="0"/>
              <a:pathLst>
                <a:path w="35151" h="258054">
                  <a:moveTo>
                    <a:pt x="28800" y="11556"/>
                  </a:moveTo>
                  <a:lnTo>
                    <a:pt x="28800" y="11556"/>
                  </a:lnTo>
                  <a:lnTo>
                    <a:pt x="32171" y="8185"/>
                  </a:lnTo>
                  <a:lnTo>
                    <a:pt x="33826" y="4649"/>
                  </a:lnTo>
                  <a:lnTo>
                    <a:pt x="34888" y="0"/>
                  </a:lnTo>
                  <a:lnTo>
                    <a:pt x="30734" y="14996"/>
                  </a:lnTo>
                  <a:lnTo>
                    <a:pt x="25419" y="51930"/>
                  </a:lnTo>
                  <a:lnTo>
                    <a:pt x="16980" y="94780"/>
                  </a:lnTo>
                  <a:lnTo>
                    <a:pt x="10011" y="136874"/>
                  </a:lnTo>
                  <a:lnTo>
                    <a:pt x="4705" y="178911"/>
                  </a:lnTo>
                  <a:lnTo>
                    <a:pt x="0" y="217736"/>
                  </a:lnTo>
                  <a:lnTo>
                    <a:pt x="1418" y="238423"/>
                  </a:lnTo>
                  <a:lnTo>
                    <a:pt x="4196" y="246056"/>
                  </a:lnTo>
                  <a:lnTo>
                    <a:pt x="12926" y="256419"/>
                  </a:lnTo>
                  <a:lnTo>
                    <a:pt x="16805" y="258053"/>
                  </a:lnTo>
                  <a:lnTo>
                    <a:pt x="20098" y="257732"/>
                  </a:lnTo>
                  <a:lnTo>
                    <a:pt x="22998" y="256107"/>
                  </a:lnTo>
                  <a:lnTo>
                    <a:pt x="35150" y="2338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055"/>
            <p:cNvSpPr/>
            <p:nvPr>
              <p:custDataLst>
                <p:tags r:id="rId49"/>
              </p:custDataLst>
            </p:nvPr>
          </p:nvSpPr>
          <p:spPr>
            <a:xfrm>
              <a:off x="5736698" y="5339244"/>
              <a:ext cx="225953" cy="204307"/>
            </a:xfrm>
            <a:custGeom>
              <a:avLst/>
              <a:gdLst/>
              <a:ahLst/>
              <a:cxnLst/>
              <a:rect l="0" t="0" r="0" b="0"/>
              <a:pathLst>
                <a:path w="225953" h="204307">
                  <a:moveTo>
                    <a:pt x="16402" y="153506"/>
                  </a:moveTo>
                  <a:lnTo>
                    <a:pt x="16402" y="153506"/>
                  </a:lnTo>
                  <a:lnTo>
                    <a:pt x="3310" y="144072"/>
                  </a:lnTo>
                  <a:lnTo>
                    <a:pt x="0" y="139201"/>
                  </a:lnTo>
                  <a:lnTo>
                    <a:pt x="529" y="136914"/>
                  </a:lnTo>
                  <a:lnTo>
                    <a:pt x="4879" y="132491"/>
                  </a:lnTo>
                  <a:lnTo>
                    <a:pt x="50419" y="110814"/>
                  </a:lnTo>
                  <a:lnTo>
                    <a:pt x="97648" y="81170"/>
                  </a:lnTo>
                  <a:lnTo>
                    <a:pt x="143836" y="38549"/>
                  </a:lnTo>
                  <a:lnTo>
                    <a:pt x="169565" y="6106"/>
                  </a:lnTo>
                  <a:lnTo>
                    <a:pt x="172669" y="506"/>
                  </a:lnTo>
                  <a:lnTo>
                    <a:pt x="173496" y="0"/>
                  </a:lnTo>
                  <a:lnTo>
                    <a:pt x="174048" y="369"/>
                  </a:lnTo>
                  <a:lnTo>
                    <a:pt x="173125" y="40572"/>
                  </a:lnTo>
                  <a:lnTo>
                    <a:pt x="170084" y="77005"/>
                  </a:lnTo>
                  <a:lnTo>
                    <a:pt x="167300" y="121667"/>
                  </a:lnTo>
                  <a:lnTo>
                    <a:pt x="160039" y="167521"/>
                  </a:lnTo>
                  <a:lnTo>
                    <a:pt x="155970" y="177374"/>
                  </a:lnTo>
                  <a:lnTo>
                    <a:pt x="153220" y="181047"/>
                  </a:lnTo>
                  <a:lnTo>
                    <a:pt x="153475" y="181039"/>
                  </a:lnTo>
                  <a:lnTo>
                    <a:pt x="154351" y="180328"/>
                  </a:lnTo>
                  <a:lnTo>
                    <a:pt x="171529" y="157983"/>
                  </a:lnTo>
                  <a:lnTo>
                    <a:pt x="188660" y="146993"/>
                  </a:lnTo>
                  <a:lnTo>
                    <a:pt x="194035" y="146342"/>
                  </a:lnTo>
                  <a:lnTo>
                    <a:pt x="203770" y="149381"/>
                  </a:lnTo>
                  <a:lnTo>
                    <a:pt x="210920" y="157317"/>
                  </a:lnTo>
                  <a:lnTo>
                    <a:pt x="215743" y="167194"/>
                  </a:lnTo>
                  <a:lnTo>
                    <a:pt x="225952" y="204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056"/>
            <p:cNvSpPr/>
            <p:nvPr>
              <p:custDataLst>
                <p:tags r:id="rId50"/>
              </p:custDataLst>
            </p:nvPr>
          </p:nvSpPr>
          <p:spPr>
            <a:xfrm>
              <a:off x="6015315" y="5442349"/>
              <a:ext cx="203459" cy="104388"/>
            </a:xfrm>
            <a:custGeom>
              <a:avLst/>
              <a:gdLst/>
              <a:ahLst/>
              <a:cxnLst/>
              <a:rect l="0" t="0" r="0" b="0"/>
              <a:pathLst>
                <a:path w="203459" h="104388">
                  <a:moveTo>
                    <a:pt x="23535" y="75801"/>
                  </a:moveTo>
                  <a:lnTo>
                    <a:pt x="23535" y="75801"/>
                  </a:lnTo>
                  <a:lnTo>
                    <a:pt x="29002" y="70334"/>
                  </a:lnTo>
                  <a:lnTo>
                    <a:pt x="16139" y="66341"/>
                  </a:lnTo>
                  <a:lnTo>
                    <a:pt x="13665" y="64556"/>
                  </a:lnTo>
                  <a:lnTo>
                    <a:pt x="13428" y="62660"/>
                  </a:lnTo>
                  <a:lnTo>
                    <a:pt x="14681" y="60691"/>
                  </a:lnTo>
                  <a:lnTo>
                    <a:pt x="34642" y="41517"/>
                  </a:lnTo>
                  <a:lnTo>
                    <a:pt x="45380" y="23925"/>
                  </a:lnTo>
                  <a:lnTo>
                    <a:pt x="47354" y="17937"/>
                  </a:lnTo>
                  <a:lnTo>
                    <a:pt x="46470" y="16059"/>
                  </a:lnTo>
                  <a:lnTo>
                    <a:pt x="44469" y="14805"/>
                  </a:lnTo>
                  <a:lnTo>
                    <a:pt x="41725" y="13971"/>
                  </a:lnTo>
                  <a:lnTo>
                    <a:pt x="34912" y="14925"/>
                  </a:lnTo>
                  <a:lnTo>
                    <a:pt x="31120" y="16167"/>
                  </a:lnTo>
                  <a:lnTo>
                    <a:pt x="15669" y="34770"/>
                  </a:lnTo>
                  <a:lnTo>
                    <a:pt x="4428" y="55882"/>
                  </a:lnTo>
                  <a:lnTo>
                    <a:pt x="0" y="78914"/>
                  </a:lnTo>
                  <a:lnTo>
                    <a:pt x="2058" y="96871"/>
                  </a:lnTo>
                  <a:lnTo>
                    <a:pt x="4984" y="100431"/>
                  </a:lnTo>
                  <a:lnTo>
                    <a:pt x="13879" y="104387"/>
                  </a:lnTo>
                  <a:lnTo>
                    <a:pt x="19214" y="103325"/>
                  </a:lnTo>
                  <a:lnTo>
                    <a:pt x="60533" y="78531"/>
                  </a:lnTo>
                  <a:lnTo>
                    <a:pt x="98121" y="47269"/>
                  </a:lnTo>
                  <a:lnTo>
                    <a:pt x="104513" y="44686"/>
                  </a:lnTo>
                  <a:lnTo>
                    <a:pt x="103505" y="48096"/>
                  </a:lnTo>
                  <a:lnTo>
                    <a:pt x="82156" y="94639"/>
                  </a:lnTo>
                  <a:lnTo>
                    <a:pt x="81121" y="99256"/>
                  </a:lnTo>
                  <a:lnTo>
                    <a:pt x="107383" y="56554"/>
                  </a:lnTo>
                  <a:lnTo>
                    <a:pt x="136305" y="20616"/>
                  </a:lnTo>
                  <a:lnTo>
                    <a:pt x="155334" y="4651"/>
                  </a:lnTo>
                  <a:lnTo>
                    <a:pt x="170778" y="199"/>
                  </a:lnTo>
                  <a:lnTo>
                    <a:pt x="178847" y="0"/>
                  </a:lnTo>
                  <a:lnTo>
                    <a:pt x="184931" y="1984"/>
                  </a:lnTo>
                  <a:lnTo>
                    <a:pt x="193574" y="9832"/>
                  </a:lnTo>
                  <a:lnTo>
                    <a:pt x="202406" y="29522"/>
                  </a:lnTo>
                  <a:lnTo>
                    <a:pt x="203458" y="43237"/>
                  </a:lnTo>
                  <a:lnTo>
                    <a:pt x="194985" y="82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409"/>
          <p:cNvGrpSpPr/>
          <p:nvPr/>
        </p:nvGrpSpPr>
        <p:grpSpPr>
          <a:xfrm>
            <a:off x="6824511" y="5184997"/>
            <a:ext cx="851110" cy="375898"/>
            <a:chOff x="6824511" y="5184997"/>
            <a:chExt cx="851110" cy="375898"/>
          </a:xfrm>
        </p:grpSpPr>
        <p:sp>
          <p:nvSpPr>
            <p:cNvPr id="228" name="SMARTInkShape-2057"/>
            <p:cNvSpPr/>
            <p:nvPr>
              <p:custDataLst>
                <p:tags r:id="rId41"/>
              </p:custDataLst>
            </p:nvPr>
          </p:nvSpPr>
          <p:spPr>
            <a:xfrm>
              <a:off x="6824511" y="5394150"/>
              <a:ext cx="79813" cy="166745"/>
            </a:xfrm>
            <a:custGeom>
              <a:avLst/>
              <a:gdLst/>
              <a:ahLst/>
              <a:cxnLst/>
              <a:rect l="0" t="0" r="0" b="0"/>
              <a:pathLst>
                <a:path w="79813" h="166745">
                  <a:moveTo>
                    <a:pt x="58889" y="35100"/>
                  </a:moveTo>
                  <a:lnTo>
                    <a:pt x="58889" y="35100"/>
                  </a:lnTo>
                  <a:lnTo>
                    <a:pt x="58889" y="8617"/>
                  </a:lnTo>
                  <a:lnTo>
                    <a:pt x="58183" y="6861"/>
                  </a:lnTo>
                  <a:lnTo>
                    <a:pt x="57007" y="5691"/>
                  </a:lnTo>
                  <a:lnTo>
                    <a:pt x="43309" y="441"/>
                  </a:lnTo>
                  <a:lnTo>
                    <a:pt x="39330" y="0"/>
                  </a:lnTo>
                  <a:lnTo>
                    <a:pt x="33027" y="1390"/>
                  </a:lnTo>
                  <a:lnTo>
                    <a:pt x="18771" y="9511"/>
                  </a:lnTo>
                  <a:lnTo>
                    <a:pt x="10955" y="20670"/>
                  </a:lnTo>
                  <a:lnTo>
                    <a:pt x="189" y="44087"/>
                  </a:lnTo>
                  <a:lnTo>
                    <a:pt x="0" y="49558"/>
                  </a:lnTo>
                  <a:lnTo>
                    <a:pt x="3553" y="61281"/>
                  </a:lnTo>
                  <a:lnTo>
                    <a:pt x="11717" y="71666"/>
                  </a:lnTo>
                  <a:lnTo>
                    <a:pt x="58325" y="112768"/>
                  </a:lnTo>
                  <a:lnTo>
                    <a:pt x="72205" y="126630"/>
                  </a:lnTo>
                  <a:lnTo>
                    <a:pt x="78449" y="137869"/>
                  </a:lnTo>
                  <a:lnTo>
                    <a:pt x="79812" y="148038"/>
                  </a:lnTo>
                  <a:lnTo>
                    <a:pt x="79187" y="152725"/>
                  </a:lnTo>
                  <a:lnTo>
                    <a:pt x="77360" y="156556"/>
                  </a:lnTo>
                  <a:lnTo>
                    <a:pt x="71567" y="162693"/>
                  </a:lnTo>
                  <a:lnTo>
                    <a:pt x="62407" y="165891"/>
                  </a:lnTo>
                  <a:lnTo>
                    <a:pt x="57001" y="166744"/>
                  </a:lnTo>
                  <a:lnTo>
                    <a:pt x="52691" y="165901"/>
                  </a:lnTo>
                  <a:lnTo>
                    <a:pt x="46021" y="161203"/>
                  </a:lnTo>
                  <a:lnTo>
                    <a:pt x="44666" y="157974"/>
                  </a:lnTo>
                  <a:lnTo>
                    <a:pt x="45042" y="150624"/>
                  </a:lnTo>
                  <a:lnTo>
                    <a:pt x="58889" y="13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058"/>
            <p:cNvSpPr/>
            <p:nvPr>
              <p:custDataLst>
                <p:tags r:id="rId42"/>
              </p:custDataLst>
            </p:nvPr>
          </p:nvSpPr>
          <p:spPr>
            <a:xfrm>
              <a:off x="6984614" y="5418678"/>
              <a:ext cx="108337" cy="107922"/>
            </a:xfrm>
            <a:custGeom>
              <a:avLst/>
              <a:gdLst/>
              <a:ahLst/>
              <a:cxnLst/>
              <a:rect l="0" t="0" r="0" b="0"/>
              <a:pathLst>
                <a:path w="108337" h="107922">
                  <a:moveTo>
                    <a:pt x="6736" y="29622"/>
                  </a:moveTo>
                  <a:lnTo>
                    <a:pt x="6736" y="29622"/>
                  </a:lnTo>
                  <a:lnTo>
                    <a:pt x="3365" y="29622"/>
                  </a:lnTo>
                  <a:lnTo>
                    <a:pt x="2372" y="30328"/>
                  </a:lnTo>
                  <a:lnTo>
                    <a:pt x="1710" y="31503"/>
                  </a:lnTo>
                  <a:lnTo>
                    <a:pt x="1269" y="32993"/>
                  </a:lnTo>
                  <a:lnTo>
                    <a:pt x="2385" y="33986"/>
                  </a:lnTo>
                  <a:lnTo>
                    <a:pt x="7389" y="35089"/>
                  </a:lnTo>
                  <a:lnTo>
                    <a:pt x="18140" y="32340"/>
                  </a:lnTo>
                  <a:lnTo>
                    <a:pt x="49336" y="16863"/>
                  </a:lnTo>
                  <a:lnTo>
                    <a:pt x="52069" y="14766"/>
                  </a:lnTo>
                  <a:lnTo>
                    <a:pt x="55106" y="8673"/>
                  </a:lnTo>
                  <a:lnTo>
                    <a:pt x="55916" y="5073"/>
                  </a:lnTo>
                  <a:lnTo>
                    <a:pt x="55750" y="2672"/>
                  </a:lnTo>
                  <a:lnTo>
                    <a:pt x="54934" y="1073"/>
                  </a:lnTo>
                  <a:lnTo>
                    <a:pt x="53684" y="6"/>
                  </a:lnTo>
                  <a:lnTo>
                    <a:pt x="51440" y="0"/>
                  </a:lnTo>
                  <a:lnTo>
                    <a:pt x="45185" y="1875"/>
                  </a:lnTo>
                  <a:lnTo>
                    <a:pt x="26987" y="13639"/>
                  </a:lnTo>
                  <a:lnTo>
                    <a:pt x="10463" y="33902"/>
                  </a:lnTo>
                  <a:lnTo>
                    <a:pt x="0" y="57780"/>
                  </a:lnTo>
                  <a:lnTo>
                    <a:pt x="450" y="74356"/>
                  </a:lnTo>
                  <a:lnTo>
                    <a:pt x="5353" y="89015"/>
                  </a:lnTo>
                  <a:lnTo>
                    <a:pt x="12236" y="97882"/>
                  </a:lnTo>
                  <a:lnTo>
                    <a:pt x="27416" y="106841"/>
                  </a:lnTo>
                  <a:lnTo>
                    <a:pt x="42973" y="107921"/>
                  </a:lnTo>
                  <a:lnTo>
                    <a:pt x="74964" y="102866"/>
                  </a:lnTo>
                  <a:lnTo>
                    <a:pt x="108336" y="8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059"/>
            <p:cNvSpPr/>
            <p:nvPr>
              <p:custDataLst>
                <p:tags r:id="rId43"/>
              </p:custDataLst>
            </p:nvPr>
          </p:nvSpPr>
          <p:spPr>
            <a:xfrm>
              <a:off x="6893993" y="5184997"/>
              <a:ext cx="154508" cy="123354"/>
            </a:xfrm>
            <a:custGeom>
              <a:avLst/>
              <a:gdLst/>
              <a:ahLst/>
              <a:cxnLst/>
              <a:rect l="0" t="0" r="0" b="0"/>
              <a:pathLst>
                <a:path w="154508" h="123354">
                  <a:moveTo>
                    <a:pt x="33857" y="41053"/>
                  </a:moveTo>
                  <a:lnTo>
                    <a:pt x="33857" y="41053"/>
                  </a:lnTo>
                  <a:lnTo>
                    <a:pt x="39324" y="24651"/>
                  </a:lnTo>
                  <a:lnTo>
                    <a:pt x="38913" y="24474"/>
                  </a:lnTo>
                  <a:lnTo>
                    <a:pt x="36575" y="26159"/>
                  </a:lnTo>
                  <a:lnTo>
                    <a:pt x="35065" y="31141"/>
                  </a:lnTo>
                  <a:lnTo>
                    <a:pt x="32982" y="39470"/>
                  </a:lnTo>
                  <a:lnTo>
                    <a:pt x="17311" y="83991"/>
                  </a:lnTo>
                  <a:lnTo>
                    <a:pt x="6390" y="119057"/>
                  </a:lnTo>
                  <a:lnTo>
                    <a:pt x="4257" y="121983"/>
                  </a:lnTo>
                  <a:lnTo>
                    <a:pt x="2129" y="123229"/>
                  </a:lnTo>
                  <a:lnTo>
                    <a:pt x="5" y="123353"/>
                  </a:lnTo>
                  <a:lnTo>
                    <a:pt x="0" y="121320"/>
                  </a:lnTo>
                  <a:lnTo>
                    <a:pt x="14009" y="80251"/>
                  </a:lnTo>
                  <a:lnTo>
                    <a:pt x="33073" y="37428"/>
                  </a:lnTo>
                  <a:lnTo>
                    <a:pt x="47264" y="8116"/>
                  </a:lnTo>
                  <a:lnTo>
                    <a:pt x="50555" y="4279"/>
                  </a:lnTo>
                  <a:lnTo>
                    <a:pt x="57976" y="14"/>
                  </a:lnTo>
                  <a:lnTo>
                    <a:pt x="65978" y="0"/>
                  </a:lnTo>
                  <a:lnTo>
                    <a:pt x="70088" y="985"/>
                  </a:lnTo>
                  <a:lnTo>
                    <a:pt x="80298" y="11486"/>
                  </a:lnTo>
                  <a:lnTo>
                    <a:pt x="110319" y="56288"/>
                  </a:lnTo>
                  <a:lnTo>
                    <a:pt x="142405" y="102156"/>
                  </a:lnTo>
                  <a:lnTo>
                    <a:pt x="154507" y="117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060"/>
            <p:cNvSpPr/>
            <p:nvPr>
              <p:custDataLst>
                <p:tags r:id="rId44"/>
              </p:custDataLst>
            </p:nvPr>
          </p:nvSpPr>
          <p:spPr>
            <a:xfrm>
              <a:off x="7268121" y="5302666"/>
              <a:ext cx="85180" cy="249643"/>
            </a:xfrm>
            <a:custGeom>
              <a:avLst/>
              <a:gdLst/>
              <a:ahLst/>
              <a:cxnLst/>
              <a:rect l="0" t="0" r="0" b="0"/>
              <a:pathLst>
                <a:path w="85180" h="249643">
                  <a:moveTo>
                    <a:pt x="66129" y="18634"/>
                  </a:moveTo>
                  <a:lnTo>
                    <a:pt x="66129" y="18634"/>
                  </a:lnTo>
                  <a:lnTo>
                    <a:pt x="66129" y="4329"/>
                  </a:lnTo>
                  <a:lnTo>
                    <a:pt x="65423" y="2747"/>
                  </a:lnTo>
                  <a:lnTo>
                    <a:pt x="64248" y="1693"/>
                  </a:lnTo>
                  <a:lnTo>
                    <a:pt x="61060" y="521"/>
                  </a:lnTo>
                  <a:lnTo>
                    <a:pt x="57290" y="0"/>
                  </a:lnTo>
                  <a:lnTo>
                    <a:pt x="51382" y="7295"/>
                  </a:lnTo>
                  <a:lnTo>
                    <a:pt x="29731" y="52325"/>
                  </a:lnTo>
                  <a:lnTo>
                    <a:pt x="16527" y="89651"/>
                  </a:lnTo>
                  <a:lnTo>
                    <a:pt x="7844" y="130300"/>
                  </a:lnTo>
                  <a:lnTo>
                    <a:pt x="0" y="170121"/>
                  </a:lnTo>
                  <a:lnTo>
                    <a:pt x="3653" y="204396"/>
                  </a:lnTo>
                  <a:lnTo>
                    <a:pt x="12256" y="228900"/>
                  </a:lnTo>
                  <a:lnTo>
                    <a:pt x="19630" y="237834"/>
                  </a:lnTo>
                  <a:lnTo>
                    <a:pt x="39112" y="249642"/>
                  </a:lnTo>
                  <a:lnTo>
                    <a:pt x="85179" y="247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061"/>
            <p:cNvSpPr/>
            <p:nvPr>
              <p:custDataLst>
                <p:tags r:id="rId45"/>
              </p:custDataLst>
            </p:nvPr>
          </p:nvSpPr>
          <p:spPr>
            <a:xfrm>
              <a:off x="7419687" y="5376626"/>
              <a:ext cx="124114" cy="137778"/>
            </a:xfrm>
            <a:custGeom>
              <a:avLst/>
              <a:gdLst/>
              <a:ahLst/>
              <a:cxnLst/>
              <a:rect l="0" t="0" r="0" b="0"/>
              <a:pathLst>
                <a:path w="124114" h="137778">
                  <a:moveTo>
                    <a:pt x="66963" y="20874"/>
                  </a:moveTo>
                  <a:lnTo>
                    <a:pt x="66963" y="20874"/>
                  </a:lnTo>
                  <a:lnTo>
                    <a:pt x="66963" y="14132"/>
                  </a:lnTo>
                  <a:lnTo>
                    <a:pt x="65551" y="12146"/>
                  </a:lnTo>
                  <a:lnTo>
                    <a:pt x="63200" y="10822"/>
                  </a:lnTo>
                  <a:lnTo>
                    <a:pt x="52657" y="8697"/>
                  </a:lnTo>
                  <a:lnTo>
                    <a:pt x="39206" y="15071"/>
                  </a:lnTo>
                  <a:lnTo>
                    <a:pt x="25186" y="29268"/>
                  </a:lnTo>
                  <a:lnTo>
                    <a:pt x="8562" y="68032"/>
                  </a:lnTo>
                  <a:lnTo>
                    <a:pt x="505" y="95995"/>
                  </a:lnTo>
                  <a:lnTo>
                    <a:pt x="0" y="120273"/>
                  </a:lnTo>
                  <a:lnTo>
                    <a:pt x="1154" y="127357"/>
                  </a:lnTo>
                  <a:lnTo>
                    <a:pt x="4040" y="132079"/>
                  </a:lnTo>
                  <a:lnTo>
                    <a:pt x="8081" y="135227"/>
                  </a:lnTo>
                  <a:lnTo>
                    <a:pt x="12891" y="137326"/>
                  </a:lnTo>
                  <a:lnTo>
                    <a:pt x="22000" y="137777"/>
                  </a:lnTo>
                  <a:lnTo>
                    <a:pt x="26404" y="136910"/>
                  </a:lnTo>
                  <a:lnTo>
                    <a:pt x="42716" y="125575"/>
                  </a:lnTo>
                  <a:lnTo>
                    <a:pt x="49131" y="118442"/>
                  </a:lnTo>
                  <a:lnTo>
                    <a:pt x="70772" y="79142"/>
                  </a:lnTo>
                  <a:lnTo>
                    <a:pt x="75006" y="57354"/>
                  </a:lnTo>
                  <a:lnTo>
                    <a:pt x="72717" y="26666"/>
                  </a:lnTo>
                  <a:lnTo>
                    <a:pt x="66934" y="10748"/>
                  </a:lnTo>
                  <a:lnTo>
                    <a:pt x="63416" y="5656"/>
                  </a:lnTo>
                  <a:lnTo>
                    <a:pt x="55744" y="0"/>
                  </a:lnTo>
                  <a:lnTo>
                    <a:pt x="41985" y="1248"/>
                  </a:lnTo>
                  <a:lnTo>
                    <a:pt x="33379" y="3556"/>
                  </a:lnTo>
                  <a:lnTo>
                    <a:pt x="21933" y="11766"/>
                  </a:lnTo>
                  <a:lnTo>
                    <a:pt x="14494" y="23176"/>
                  </a:lnTo>
                  <a:lnTo>
                    <a:pt x="8836" y="37654"/>
                  </a:lnTo>
                  <a:lnTo>
                    <a:pt x="7732" y="49733"/>
                  </a:lnTo>
                  <a:lnTo>
                    <a:pt x="8425" y="54930"/>
                  </a:lnTo>
                  <a:lnTo>
                    <a:pt x="12416" y="59806"/>
                  </a:lnTo>
                  <a:lnTo>
                    <a:pt x="26257" y="68986"/>
                  </a:lnTo>
                  <a:lnTo>
                    <a:pt x="53882" y="75346"/>
                  </a:lnTo>
                  <a:lnTo>
                    <a:pt x="70322" y="73071"/>
                  </a:lnTo>
                  <a:lnTo>
                    <a:pt x="101493" y="60112"/>
                  </a:lnTo>
                  <a:lnTo>
                    <a:pt x="124113" y="33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2062"/>
            <p:cNvSpPr/>
            <p:nvPr>
              <p:custDataLst>
                <p:tags r:id="rId46"/>
              </p:custDataLst>
            </p:nvPr>
          </p:nvSpPr>
          <p:spPr>
            <a:xfrm>
              <a:off x="7461305" y="5253448"/>
              <a:ext cx="95196" cy="61503"/>
            </a:xfrm>
            <a:custGeom>
              <a:avLst/>
              <a:gdLst/>
              <a:ahLst/>
              <a:cxnLst/>
              <a:rect l="0" t="0" r="0" b="0"/>
              <a:pathLst>
                <a:path w="95196" h="61503">
                  <a:moveTo>
                    <a:pt x="25345" y="10702"/>
                  </a:moveTo>
                  <a:lnTo>
                    <a:pt x="25345" y="10702"/>
                  </a:lnTo>
                  <a:lnTo>
                    <a:pt x="21974" y="14073"/>
                  </a:lnTo>
                  <a:lnTo>
                    <a:pt x="18437" y="15728"/>
                  </a:lnTo>
                  <a:lnTo>
                    <a:pt x="7047" y="20162"/>
                  </a:lnTo>
                  <a:lnTo>
                    <a:pt x="4680" y="22652"/>
                  </a:lnTo>
                  <a:lnTo>
                    <a:pt x="2049" y="29183"/>
                  </a:lnTo>
                  <a:lnTo>
                    <a:pt x="0" y="52945"/>
                  </a:lnTo>
                  <a:lnTo>
                    <a:pt x="1393" y="53681"/>
                  </a:lnTo>
                  <a:lnTo>
                    <a:pt x="6703" y="54498"/>
                  </a:lnTo>
                  <a:lnTo>
                    <a:pt x="8683" y="54010"/>
                  </a:lnTo>
                  <a:lnTo>
                    <a:pt x="10004" y="52979"/>
                  </a:lnTo>
                  <a:lnTo>
                    <a:pt x="10883" y="51587"/>
                  </a:lnTo>
                  <a:lnTo>
                    <a:pt x="27737" y="12121"/>
                  </a:lnTo>
                  <a:lnTo>
                    <a:pt x="35382" y="2499"/>
                  </a:lnTo>
                  <a:lnTo>
                    <a:pt x="39919" y="0"/>
                  </a:lnTo>
                  <a:lnTo>
                    <a:pt x="42116" y="39"/>
                  </a:lnTo>
                  <a:lnTo>
                    <a:pt x="46440" y="1965"/>
                  </a:lnTo>
                  <a:lnTo>
                    <a:pt x="65687" y="30238"/>
                  </a:lnTo>
                  <a:lnTo>
                    <a:pt x="74849" y="44086"/>
                  </a:lnTo>
                  <a:lnTo>
                    <a:pt x="95195" y="615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2063"/>
            <p:cNvSpPr/>
            <p:nvPr>
              <p:custDataLst>
                <p:tags r:id="rId47"/>
              </p:custDataLst>
            </p:nvPr>
          </p:nvSpPr>
          <p:spPr>
            <a:xfrm>
              <a:off x="7613650" y="5251450"/>
              <a:ext cx="61971" cy="273051"/>
            </a:xfrm>
            <a:custGeom>
              <a:avLst/>
              <a:gdLst/>
              <a:ahLst/>
              <a:cxnLst/>
              <a:rect l="0" t="0" r="0" b="0"/>
              <a:pathLst>
                <a:path w="61971" h="273051">
                  <a:moveTo>
                    <a:pt x="25400" y="0"/>
                  </a:moveTo>
                  <a:lnTo>
                    <a:pt x="25400" y="0"/>
                  </a:lnTo>
                  <a:lnTo>
                    <a:pt x="34834" y="10844"/>
                  </a:lnTo>
                  <a:lnTo>
                    <a:pt x="49785" y="52175"/>
                  </a:lnTo>
                  <a:lnTo>
                    <a:pt x="58339" y="89308"/>
                  </a:lnTo>
                  <a:lnTo>
                    <a:pt x="61970" y="130492"/>
                  </a:lnTo>
                  <a:lnTo>
                    <a:pt x="61786" y="170493"/>
                  </a:lnTo>
                  <a:lnTo>
                    <a:pt x="47744" y="215084"/>
                  </a:lnTo>
                  <a:lnTo>
                    <a:pt x="36036" y="23529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8" name="SMARTInkShape-Group410"/>
          <p:cNvGrpSpPr/>
          <p:nvPr/>
        </p:nvGrpSpPr>
        <p:grpSpPr>
          <a:xfrm>
            <a:off x="7931150" y="5368184"/>
            <a:ext cx="247651" cy="175367"/>
            <a:chOff x="7931150" y="5368184"/>
            <a:chExt cx="247651" cy="175367"/>
          </a:xfrm>
        </p:grpSpPr>
        <p:sp>
          <p:nvSpPr>
            <p:cNvPr id="236" name="SMARTInkShape-2064"/>
            <p:cNvSpPr/>
            <p:nvPr>
              <p:custDataLst>
                <p:tags r:id="rId39"/>
              </p:custDataLst>
            </p:nvPr>
          </p:nvSpPr>
          <p:spPr>
            <a:xfrm>
              <a:off x="7931150" y="5368184"/>
              <a:ext cx="163080" cy="31844"/>
            </a:xfrm>
            <a:custGeom>
              <a:avLst/>
              <a:gdLst/>
              <a:ahLst/>
              <a:cxnLst/>
              <a:rect l="0" t="0" r="0" b="0"/>
              <a:pathLst>
                <a:path w="163080" h="31844">
                  <a:moveTo>
                    <a:pt x="0" y="29316"/>
                  </a:moveTo>
                  <a:lnTo>
                    <a:pt x="0" y="29316"/>
                  </a:lnTo>
                  <a:lnTo>
                    <a:pt x="12209" y="17107"/>
                  </a:lnTo>
                  <a:lnTo>
                    <a:pt x="21654" y="13306"/>
                  </a:lnTo>
                  <a:lnTo>
                    <a:pt x="44963" y="10867"/>
                  </a:lnTo>
                  <a:lnTo>
                    <a:pt x="57379" y="14296"/>
                  </a:lnTo>
                  <a:lnTo>
                    <a:pt x="104984" y="31297"/>
                  </a:lnTo>
                  <a:lnTo>
                    <a:pt x="119331" y="31843"/>
                  </a:lnTo>
                  <a:lnTo>
                    <a:pt x="126121" y="31000"/>
                  </a:lnTo>
                  <a:lnTo>
                    <a:pt x="139309" y="24420"/>
                  </a:lnTo>
                  <a:lnTo>
                    <a:pt x="154870" y="10697"/>
                  </a:lnTo>
                  <a:lnTo>
                    <a:pt x="163079" y="159"/>
                  </a:lnTo>
                  <a:lnTo>
                    <a:pt x="163047" y="0"/>
                  </a:lnTo>
                  <a:lnTo>
                    <a:pt x="158750" y="3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2065"/>
            <p:cNvSpPr/>
            <p:nvPr>
              <p:custDataLst>
                <p:tags r:id="rId40"/>
              </p:custDataLst>
            </p:nvPr>
          </p:nvSpPr>
          <p:spPr>
            <a:xfrm>
              <a:off x="7976278" y="5473700"/>
              <a:ext cx="202523" cy="69851"/>
            </a:xfrm>
            <a:custGeom>
              <a:avLst/>
              <a:gdLst/>
              <a:ahLst/>
              <a:cxnLst/>
              <a:rect l="0" t="0" r="0" b="0"/>
              <a:pathLst>
                <a:path w="202523" h="69851">
                  <a:moveTo>
                    <a:pt x="24722" y="69850"/>
                  </a:moveTo>
                  <a:lnTo>
                    <a:pt x="24722" y="69850"/>
                  </a:lnTo>
                  <a:lnTo>
                    <a:pt x="14583" y="69144"/>
                  </a:lnTo>
                  <a:lnTo>
                    <a:pt x="1611" y="64383"/>
                  </a:lnTo>
                  <a:lnTo>
                    <a:pt x="340" y="60129"/>
                  </a:lnTo>
                  <a:lnTo>
                    <a:pt x="0" y="57019"/>
                  </a:lnTo>
                  <a:lnTo>
                    <a:pt x="2893" y="45901"/>
                  </a:lnTo>
                  <a:lnTo>
                    <a:pt x="11590" y="33670"/>
                  </a:lnTo>
                  <a:lnTo>
                    <a:pt x="23103" y="24479"/>
                  </a:lnTo>
                  <a:lnTo>
                    <a:pt x="27171" y="23375"/>
                  </a:lnTo>
                  <a:lnTo>
                    <a:pt x="35452" y="24030"/>
                  </a:lnTo>
                  <a:lnTo>
                    <a:pt x="81093" y="42288"/>
                  </a:lnTo>
                  <a:lnTo>
                    <a:pt x="127861" y="44324"/>
                  </a:lnTo>
                  <a:lnTo>
                    <a:pt x="149198" y="37671"/>
                  </a:lnTo>
                  <a:lnTo>
                    <a:pt x="183795" y="16196"/>
                  </a:lnTo>
                  <a:lnTo>
                    <a:pt x="202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411"/>
          <p:cNvGrpSpPr/>
          <p:nvPr/>
        </p:nvGrpSpPr>
        <p:grpSpPr>
          <a:xfrm>
            <a:off x="8521700" y="5274994"/>
            <a:ext cx="812801" cy="325707"/>
            <a:chOff x="8521700" y="5274994"/>
            <a:chExt cx="812801" cy="325707"/>
          </a:xfrm>
        </p:grpSpPr>
        <p:sp>
          <p:nvSpPr>
            <p:cNvPr id="239" name="SMARTInkShape-2066"/>
            <p:cNvSpPr/>
            <p:nvPr>
              <p:custDataLst>
                <p:tags r:id="rId32"/>
              </p:custDataLst>
            </p:nvPr>
          </p:nvSpPr>
          <p:spPr>
            <a:xfrm>
              <a:off x="8521700" y="5367072"/>
              <a:ext cx="56889" cy="167709"/>
            </a:xfrm>
            <a:custGeom>
              <a:avLst/>
              <a:gdLst/>
              <a:ahLst/>
              <a:cxnLst/>
              <a:rect l="0" t="0" r="0" b="0"/>
              <a:pathLst>
                <a:path w="56889" h="167709">
                  <a:moveTo>
                    <a:pt x="50800" y="30428"/>
                  </a:moveTo>
                  <a:lnTo>
                    <a:pt x="50800" y="30428"/>
                  </a:lnTo>
                  <a:lnTo>
                    <a:pt x="54170" y="27057"/>
                  </a:lnTo>
                  <a:lnTo>
                    <a:pt x="55825" y="21639"/>
                  </a:lnTo>
                  <a:lnTo>
                    <a:pt x="56888" y="10034"/>
                  </a:lnTo>
                  <a:lnTo>
                    <a:pt x="55152" y="5371"/>
                  </a:lnTo>
                  <a:lnTo>
                    <a:pt x="53701" y="3140"/>
                  </a:lnTo>
                  <a:lnTo>
                    <a:pt x="51323" y="1653"/>
                  </a:lnTo>
                  <a:lnTo>
                    <a:pt x="44917" y="0"/>
                  </a:lnTo>
                  <a:lnTo>
                    <a:pt x="37367" y="1147"/>
                  </a:lnTo>
                  <a:lnTo>
                    <a:pt x="29308" y="4714"/>
                  </a:lnTo>
                  <a:lnTo>
                    <a:pt x="21022" y="11004"/>
                  </a:lnTo>
                  <a:lnTo>
                    <a:pt x="8424" y="29220"/>
                  </a:lnTo>
                  <a:lnTo>
                    <a:pt x="2495" y="49120"/>
                  </a:lnTo>
                  <a:lnTo>
                    <a:pt x="4872" y="63900"/>
                  </a:lnTo>
                  <a:lnTo>
                    <a:pt x="16025" y="88088"/>
                  </a:lnTo>
                  <a:lnTo>
                    <a:pt x="37277" y="128371"/>
                  </a:lnTo>
                  <a:lnTo>
                    <a:pt x="40556" y="141692"/>
                  </a:lnTo>
                  <a:lnTo>
                    <a:pt x="39663" y="149964"/>
                  </a:lnTo>
                  <a:lnTo>
                    <a:pt x="31821" y="161958"/>
                  </a:lnTo>
                  <a:lnTo>
                    <a:pt x="24491" y="166497"/>
                  </a:lnTo>
                  <a:lnTo>
                    <a:pt x="20560" y="167708"/>
                  </a:lnTo>
                  <a:lnTo>
                    <a:pt x="16528" y="166398"/>
                  </a:lnTo>
                  <a:lnTo>
                    <a:pt x="8287" y="159298"/>
                  </a:lnTo>
                  <a:lnTo>
                    <a:pt x="3683" y="149087"/>
                  </a:lnTo>
                  <a:lnTo>
                    <a:pt x="0" y="1256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067"/>
            <p:cNvSpPr/>
            <p:nvPr>
              <p:custDataLst>
                <p:tags r:id="rId33"/>
              </p:custDataLst>
            </p:nvPr>
          </p:nvSpPr>
          <p:spPr>
            <a:xfrm>
              <a:off x="8633671" y="5404751"/>
              <a:ext cx="122980" cy="105344"/>
            </a:xfrm>
            <a:custGeom>
              <a:avLst/>
              <a:gdLst/>
              <a:ahLst/>
              <a:cxnLst/>
              <a:rect l="0" t="0" r="0" b="0"/>
              <a:pathLst>
                <a:path w="122980" h="105344">
                  <a:moveTo>
                    <a:pt x="8679" y="49899"/>
                  </a:moveTo>
                  <a:lnTo>
                    <a:pt x="8679" y="49899"/>
                  </a:lnTo>
                  <a:lnTo>
                    <a:pt x="35966" y="22611"/>
                  </a:lnTo>
                  <a:lnTo>
                    <a:pt x="42478" y="9358"/>
                  </a:lnTo>
                  <a:lnTo>
                    <a:pt x="43206" y="5939"/>
                  </a:lnTo>
                  <a:lnTo>
                    <a:pt x="42985" y="3659"/>
                  </a:lnTo>
                  <a:lnTo>
                    <a:pt x="42134" y="2139"/>
                  </a:lnTo>
                  <a:lnTo>
                    <a:pt x="40154" y="1125"/>
                  </a:lnTo>
                  <a:lnTo>
                    <a:pt x="34191" y="0"/>
                  </a:lnTo>
                  <a:lnTo>
                    <a:pt x="24956" y="7026"/>
                  </a:lnTo>
                  <a:lnTo>
                    <a:pt x="11620" y="24966"/>
                  </a:lnTo>
                  <a:lnTo>
                    <a:pt x="793" y="53362"/>
                  </a:lnTo>
                  <a:lnTo>
                    <a:pt x="0" y="67666"/>
                  </a:lnTo>
                  <a:lnTo>
                    <a:pt x="776" y="74444"/>
                  </a:lnTo>
                  <a:lnTo>
                    <a:pt x="7283" y="87618"/>
                  </a:lnTo>
                  <a:lnTo>
                    <a:pt x="11982" y="94095"/>
                  </a:lnTo>
                  <a:lnTo>
                    <a:pt x="22847" y="101292"/>
                  </a:lnTo>
                  <a:lnTo>
                    <a:pt x="44627" y="105343"/>
                  </a:lnTo>
                  <a:lnTo>
                    <a:pt x="64167" y="104880"/>
                  </a:lnTo>
                  <a:lnTo>
                    <a:pt x="122979" y="87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2068"/>
            <p:cNvSpPr/>
            <p:nvPr>
              <p:custDataLst>
                <p:tags r:id="rId34"/>
              </p:custDataLst>
            </p:nvPr>
          </p:nvSpPr>
          <p:spPr>
            <a:xfrm>
              <a:off x="8899602" y="5337454"/>
              <a:ext cx="98349" cy="199909"/>
            </a:xfrm>
            <a:custGeom>
              <a:avLst/>
              <a:gdLst/>
              <a:ahLst/>
              <a:cxnLst/>
              <a:rect l="0" t="0" r="0" b="0"/>
              <a:pathLst>
                <a:path w="98349" h="199909">
                  <a:moveTo>
                    <a:pt x="98348" y="15596"/>
                  </a:moveTo>
                  <a:lnTo>
                    <a:pt x="98348" y="15596"/>
                  </a:lnTo>
                  <a:lnTo>
                    <a:pt x="84043" y="6757"/>
                  </a:lnTo>
                  <a:lnTo>
                    <a:pt x="77333" y="669"/>
                  </a:lnTo>
                  <a:lnTo>
                    <a:pt x="75166" y="0"/>
                  </a:lnTo>
                  <a:lnTo>
                    <a:pt x="73015" y="260"/>
                  </a:lnTo>
                  <a:lnTo>
                    <a:pt x="70876" y="1139"/>
                  </a:lnTo>
                  <a:lnTo>
                    <a:pt x="61123" y="12488"/>
                  </a:lnTo>
                  <a:lnTo>
                    <a:pt x="40117" y="49790"/>
                  </a:lnTo>
                  <a:lnTo>
                    <a:pt x="17465" y="91861"/>
                  </a:lnTo>
                  <a:lnTo>
                    <a:pt x="7354" y="119802"/>
                  </a:lnTo>
                  <a:lnTo>
                    <a:pt x="0" y="167189"/>
                  </a:lnTo>
                  <a:lnTo>
                    <a:pt x="1250" y="180808"/>
                  </a:lnTo>
                  <a:lnTo>
                    <a:pt x="7922" y="191564"/>
                  </a:lnTo>
                  <a:lnTo>
                    <a:pt x="12663" y="196408"/>
                  </a:lnTo>
                  <a:lnTo>
                    <a:pt x="29221" y="199908"/>
                  </a:lnTo>
                  <a:lnTo>
                    <a:pt x="79298" y="1933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2069"/>
            <p:cNvSpPr/>
            <p:nvPr>
              <p:custDataLst>
                <p:tags r:id="rId35"/>
              </p:custDataLst>
            </p:nvPr>
          </p:nvSpPr>
          <p:spPr>
            <a:xfrm>
              <a:off x="9016343" y="5395746"/>
              <a:ext cx="114958" cy="161738"/>
            </a:xfrm>
            <a:custGeom>
              <a:avLst/>
              <a:gdLst/>
              <a:ahLst/>
              <a:cxnLst/>
              <a:rect l="0" t="0" r="0" b="0"/>
              <a:pathLst>
                <a:path w="114958" h="161738">
                  <a:moveTo>
                    <a:pt x="76857" y="46204"/>
                  </a:moveTo>
                  <a:lnTo>
                    <a:pt x="76857" y="46204"/>
                  </a:lnTo>
                  <a:lnTo>
                    <a:pt x="76857" y="42833"/>
                  </a:lnTo>
                  <a:lnTo>
                    <a:pt x="73486" y="33995"/>
                  </a:lnTo>
                  <a:lnTo>
                    <a:pt x="68068" y="28312"/>
                  </a:lnTo>
                  <a:lnTo>
                    <a:pt x="60956" y="24141"/>
                  </a:lnTo>
                  <a:lnTo>
                    <a:pt x="53092" y="22287"/>
                  </a:lnTo>
                  <a:lnTo>
                    <a:pt x="49018" y="23203"/>
                  </a:lnTo>
                  <a:lnTo>
                    <a:pt x="40731" y="27985"/>
                  </a:lnTo>
                  <a:lnTo>
                    <a:pt x="20253" y="51986"/>
                  </a:lnTo>
                  <a:lnTo>
                    <a:pt x="2148" y="94342"/>
                  </a:lnTo>
                  <a:lnTo>
                    <a:pt x="0" y="126475"/>
                  </a:lnTo>
                  <a:lnTo>
                    <a:pt x="3833" y="148226"/>
                  </a:lnTo>
                  <a:lnTo>
                    <a:pt x="9360" y="156929"/>
                  </a:lnTo>
                  <a:lnTo>
                    <a:pt x="12808" y="160237"/>
                  </a:lnTo>
                  <a:lnTo>
                    <a:pt x="16519" y="161737"/>
                  </a:lnTo>
                  <a:lnTo>
                    <a:pt x="24404" y="161522"/>
                  </a:lnTo>
                  <a:lnTo>
                    <a:pt x="53338" y="143679"/>
                  </a:lnTo>
                  <a:lnTo>
                    <a:pt x="72132" y="123314"/>
                  </a:lnTo>
                  <a:lnTo>
                    <a:pt x="94444" y="86480"/>
                  </a:lnTo>
                  <a:lnTo>
                    <a:pt x="105077" y="46242"/>
                  </a:lnTo>
                  <a:lnTo>
                    <a:pt x="107037" y="29993"/>
                  </a:lnTo>
                  <a:lnTo>
                    <a:pt x="104147" y="17597"/>
                  </a:lnTo>
                  <a:lnTo>
                    <a:pt x="101400" y="12316"/>
                  </a:lnTo>
                  <a:lnTo>
                    <a:pt x="90822" y="4566"/>
                  </a:lnTo>
                  <a:lnTo>
                    <a:pt x="84050" y="1512"/>
                  </a:lnTo>
                  <a:lnTo>
                    <a:pt x="69000" y="0"/>
                  </a:lnTo>
                  <a:lnTo>
                    <a:pt x="61035" y="584"/>
                  </a:lnTo>
                  <a:lnTo>
                    <a:pt x="46541" y="6879"/>
                  </a:lnTo>
                  <a:lnTo>
                    <a:pt x="39714" y="11521"/>
                  </a:lnTo>
                  <a:lnTo>
                    <a:pt x="35161" y="17438"/>
                  </a:lnTo>
                  <a:lnTo>
                    <a:pt x="30103" y="31537"/>
                  </a:lnTo>
                  <a:lnTo>
                    <a:pt x="29736" y="45330"/>
                  </a:lnTo>
                  <a:lnTo>
                    <a:pt x="30626" y="51971"/>
                  </a:lnTo>
                  <a:lnTo>
                    <a:pt x="34042" y="57810"/>
                  </a:lnTo>
                  <a:lnTo>
                    <a:pt x="45363" y="68060"/>
                  </a:lnTo>
                  <a:lnTo>
                    <a:pt x="57920" y="73556"/>
                  </a:lnTo>
                  <a:lnTo>
                    <a:pt x="64233" y="75022"/>
                  </a:lnTo>
                  <a:lnTo>
                    <a:pt x="69851" y="74588"/>
                  </a:lnTo>
                  <a:lnTo>
                    <a:pt x="79858" y="70343"/>
                  </a:lnTo>
                  <a:lnTo>
                    <a:pt x="114957" y="462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070"/>
            <p:cNvSpPr/>
            <p:nvPr>
              <p:custDataLst>
                <p:tags r:id="rId36"/>
              </p:custDataLst>
            </p:nvPr>
          </p:nvSpPr>
          <p:spPr>
            <a:xfrm>
              <a:off x="9061637" y="5274994"/>
              <a:ext cx="126814" cy="71707"/>
            </a:xfrm>
            <a:custGeom>
              <a:avLst/>
              <a:gdLst/>
              <a:ahLst/>
              <a:cxnLst/>
              <a:rect l="0" t="0" r="0" b="0"/>
              <a:pathLst>
                <a:path w="126814" h="71707">
                  <a:moveTo>
                    <a:pt x="31563" y="8206"/>
                  </a:moveTo>
                  <a:lnTo>
                    <a:pt x="31563" y="8206"/>
                  </a:lnTo>
                  <a:lnTo>
                    <a:pt x="22725" y="8206"/>
                  </a:lnTo>
                  <a:lnTo>
                    <a:pt x="20732" y="9617"/>
                  </a:lnTo>
                  <a:lnTo>
                    <a:pt x="6992" y="29254"/>
                  </a:lnTo>
                  <a:lnTo>
                    <a:pt x="3003" y="40844"/>
                  </a:lnTo>
                  <a:lnTo>
                    <a:pt x="0" y="68877"/>
                  </a:lnTo>
                  <a:lnTo>
                    <a:pt x="1349" y="68409"/>
                  </a:lnTo>
                  <a:lnTo>
                    <a:pt x="10694" y="59597"/>
                  </a:lnTo>
                  <a:lnTo>
                    <a:pt x="43970" y="16534"/>
                  </a:lnTo>
                  <a:lnTo>
                    <a:pt x="56876" y="4323"/>
                  </a:lnTo>
                  <a:lnTo>
                    <a:pt x="61139" y="1384"/>
                  </a:lnTo>
                  <a:lnTo>
                    <a:pt x="64685" y="131"/>
                  </a:lnTo>
                  <a:lnTo>
                    <a:pt x="67756" y="0"/>
                  </a:lnTo>
                  <a:lnTo>
                    <a:pt x="70508" y="619"/>
                  </a:lnTo>
                  <a:lnTo>
                    <a:pt x="75449" y="5069"/>
                  </a:lnTo>
                  <a:lnTo>
                    <a:pt x="126813" y="717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071"/>
            <p:cNvSpPr/>
            <p:nvPr>
              <p:custDataLst>
                <p:tags r:id="rId37"/>
              </p:custDataLst>
            </p:nvPr>
          </p:nvSpPr>
          <p:spPr>
            <a:xfrm>
              <a:off x="9201150" y="5294933"/>
              <a:ext cx="80650" cy="267668"/>
            </a:xfrm>
            <a:custGeom>
              <a:avLst/>
              <a:gdLst/>
              <a:ahLst/>
              <a:cxnLst/>
              <a:rect l="0" t="0" r="0" b="0"/>
              <a:pathLst>
                <a:path w="80650" h="267668">
                  <a:moveTo>
                    <a:pt x="50800" y="7317"/>
                  </a:moveTo>
                  <a:lnTo>
                    <a:pt x="50800" y="7317"/>
                  </a:lnTo>
                  <a:lnTo>
                    <a:pt x="50799" y="575"/>
                  </a:lnTo>
                  <a:lnTo>
                    <a:pt x="52211" y="0"/>
                  </a:lnTo>
                  <a:lnTo>
                    <a:pt x="57541" y="3124"/>
                  </a:lnTo>
                  <a:lnTo>
                    <a:pt x="65105" y="9446"/>
                  </a:lnTo>
                  <a:lnTo>
                    <a:pt x="76133" y="52674"/>
                  </a:lnTo>
                  <a:lnTo>
                    <a:pt x="80649" y="89430"/>
                  </a:lnTo>
                  <a:lnTo>
                    <a:pt x="78223" y="132306"/>
                  </a:lnTo>
                  <a:lnTo>
                    <a:pt x="68568" y="169940"/>
                  </a:lnTo>
                  <a:lnTo>
                    <a:pt x="52172" y="211210"/>
                  </a:lnTo>
                  <a:lnTo>
                    <a:pt x="28115" y="244361"/>
                  </a:lnTo>
                  <a:lnTo>
                    <a:pt x="0" y="267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072"/>
            <p:cNvSpPr/>
            <p:nvPr>
              <p:custDataLst>
                <p:tags r:id="rId38"/>
              </p:custDataLst>
            </p:nvPr>
          </p:nvSpPr>
          <p:spPr>
            <a:xfrm>
              <a:off x="9296400" y="55880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38100" y="0"/>
                  </a:lnTo>
                  <a:lnTo>
                    <a:pt x="32325" y="5069"/>
                  </a:lnTo>
                  <a:lnTo>
                    <a:pt x="25891" y="8839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0" name="SMARTInkShape-Group412"/>
          <p:cNvGrpSpPr/>
          <p:nvPr/>
        </p:nvGrpSpPr>
        <p:grpSpPr>
          <a:xfrm>
            <a:off x="3768830" y="5927655"/>
            <a:ext cx="130071" cy="180523"/>
            <a:chOff x="3768830" y="5927655"/>
            <a:chExt cx="130071" cy="180523"/>
          </a:xfrm>
        </p:grpSpPr>
        <p:sp>
          <p:nvSpPr>
            <p:cNvPr id="247" name="SMARTInkShape-2073"/>
            <p:cNvSpPr/>
            <p:nvPr>
              <p:custDataLst>
                <p:tags r:id="rId29"/>
              </p:custDataLst>
            </p:nvPr>
          </p:nvSpPr>
          <p:spPr>
            <a:xfrm>
              <a:off x="3854711" y="5927655"/>
              <a:ext cx="6090" cy="9596"/>
            </a:xfrm>
            <a:custGeom>
              <a:avLst/>
              <a:gdLst/>
              <a:ahLst/>
              <a:cxnLst/>
              <a:rect l="0" t="0" r="0" b="0"/>
              <a:pathLst>
                <a:path w="6090" h="9596">
                  <a:moveTo>
                    <a:pt x="6089" y="3245"/>
                  </a:moveTo>
                  <a:lnTo>
                    <a:pt x="6089" y="3245"/>
                  </a:lnTo>
                  <a:lnTo>
                    <a:pt x="2718" y="6616"/>
                  </a:lnTo>
                  <a:lnTo>
                    <a:pt x="1725" y="6903"/>
                  </a:lnTo>
                  <a:lnTo>
                    <a:pt x="1063" y="6390"/>
                  </a:lnTo>
                  <a:lnTo>
                    <a:pt x="327" y="3937"/>
                  </a:lnTo>
                  <a:lnTo>
                    <a:pt x="0" y="495"/>
                  </a:lnTo>
                  <a:lnTo>
                    <a:pt x="619" y="0"/>
                  </a:lnTo>
                  <a:lnTo>
                    <a:pt x="1737" y="376"/>
                  </a:lnTo>
                  <a:lnTo>
                    <a:pt x="3187" y="1332"/>
                  </a:lnTo>
                  <a:lnTo>
                    <a:pt x="4155" y="2675"/>
                  </a:lnTo>
                  <a:lnTo>
                    <a:pt x="6089" y="9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2074"/>
            <p:cNvSpPr/>
            <p:nvPr>
              <p:custDataLst>
                <p:tags r:id="rId30"/>
              </p:custDataLst>
            </p:nvPr>
          </p:nvSpPr>
          <p:spPr>
            <a:xfrm>
              <a:off x="3768830" y="6064250"/>
              <a:ext cx="15771" cy="9835"/>
            </a:xfrm>
            <a:custGeom>
              <a:avLst/>
              <a:gdLst/>
              <a:ahLst/>
              <a:cxnLst/>
              <a:rect l="0" t="0" r="0" b="0"/>
              <a:pathLst>
                <a:path w="15771" h="9835">
                  <a:moveTo>
                    <a:pt x="9420" y="0"/>
                  </a:moveTo>
                  <a:lnTo>
                    <a:pt x="9420" y="0"/>
                  </a:lnTo>
                  <a:lnTo>
                    <a:pt x="6049" y="3371"/>
                  </a:lnTo>
                  <a:lnTo>
                    <a:pt x="2513" y="5026"/>
                  </a:lnTo>
                  <a:lnTo>
                    <a:pt x="582" y="5467"/>
                  </a:lnTo>
                  <a:lnTo>
                    <a:pt x="0" y="6467"/>
                  </a:lnTo>
                  <a:lnTo>
                    <a:pt x="318" y="7839"/>
                  </a:lnTo>
                  <a:lnTo>
                    <a:pt x="1235" y="9460"/>
                  </a:lnTo>
                  <a:lnTo>
                    <a:pt x="2552" y="9834"/>
                  </a:lnTo>
                  <a:lnTo>
                    <a:pt x="1577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075"/>
            <p:cNvSpPr/>
            <p:nvPr>
              <p:custDataLst>
                <p:tags r:id="rId31"/>
              </p:custDataLst>
            </p:nvPr>
          </p:nvSpPr>
          <p:spPr>
            <a:xfrm>
              <a:off x="3893433" y="6096000"/>
              <a:ext cx="5468" cy="12178"/>
            </a:xfrm>
            <a:custGeom>
              <a:avLst/>
              <a:gdLst/>
              <a:ahLst/>
              <a:cxnLst/>
              <a:rect l="0" t="0" r="0" b="0"/>
              <a:pathLst>
                <a:path w="5468" h="12178">
                  <a:moveTo>
                    <a:pt x="5467" y="0"/>
                  </a:moveTo>
                  <a:lnTo>
                    <a:pt x="5467" y="0"/>
                  </a:lnTo>
                  <a:lnTo>
                    <a:pt x="5467" y="6742"/>
                  </a:lnTo>
                  <a:lnTo>
                    <a:pt x="4761" y="8728"/>
                  </a:lnTo>
                  <a:lnTo>
                    <a:pt x="3585" y="10051"/>
                  </a:lnTo>
                  <a:lnTo>
                    <a:pt x="0" y="12177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6" name="SMARTInkShape-Group413"/>
          <p:cNvGrpSpPr/>
          <p:nvPr/>
        </p:nvGrpSpPr>
        <p:grpSpPr>
          <a:xfrm>
            <a:off x="4356811" y="5925433"/>
            <a:ext cx="576802" cy="215018"/>
            <a:chOff x="4356811" y="5925433"/>
            <a:chExt cx="576802" cy="215018"/>
          </a:xfrm>
        </p:grpSpPr>
        <p:sp>
          <p:nvSpPr>
            <p:cNvPr id="251" name="SMARTInkShape-2076"/>
            <p:cNvSpPr/>
            <p:nvPr>
              <p:custDataLst>
                <p:tags r:id="rId24"/>
              </p:custDataLst>
            </p:nvPr>
          </p:nvSpPr>
          <p:spPr>
            <a:xfrm>
              <a:off x="4356811" y="5925433"/>
              <a:ext cx="62790" cy="208668"/>
            </a:xfrm>
            <a:custGeom>
              <a:avLst/>
              <a:gdLst/>
              <a:ahLst/>
              <a:cxnLst/>
              <a:rect l="0" t="0" r="0" b="0"/>
              <a:pathLst>
                <a:path w="62790" h="208668">
                  <a:moveTo>
                    <a:pt x="62789" y="5467"/>
                  </a:moveTo>
                  <a:lnTo>
                    <a:pt x="62789" y="5467"/>
                  </a:lnTo>
                  <a:lnTo>
                    <a:pt x="59418" y="5467"/>
                  </a:lnTo>
                  <a:lnTo>
                    <a:pt x="55881" y="3585"/>
                  </a:lnTo>
                  <a:lnTo>
                    <a:pt x="53950" y="2096"/>
                  </a:lnTo>
                  <a:lnTo>
                    <a:pt x="48042" y="441"/>
                  </a:lnTo>
                  <a:lnTo>
                    <a:pt x="44491" y="0"/>
                  </a:lnTo>
                  <a:lnTo>
                    <a:pt x="38664" y="1390"/>
                  </a:lnTo>
                  <a:lnTo>
                    <a:pt x="29535" y="8023"/>
                  </a:lnTo>
                  <a:lnTo>
                    <a:pt x="21904" y="16480"/>
                  </a:lnTo>
                  <a:lnTo>
                    <a:pt x="13808" y="29647"/>
                  </a:lnTo>
                  <a:lnTo>
                    <a:pt x="2888" y="75599"/>
                  </a:lnTo>
                  <a:lnTo>
                    <a:pt x="0" y="118647"/>
                  </a:lnTo>
                  <a:lnTo>
                    <a:pt x="2800" y="151688"/>
                  </a:lnTo>
                  <a:lnTo>
                    <a:pt x="11540" y="178458"/>
                  </a:lnTo>
                  <a:lnTo>
                    <a:pt x="20961" y="191948"/>
                  </a:lnTo>
                  <a:lnTo>
                    <a:pt x="43739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077"/>
            <p:cNvSpPr/>
            <p:nvPr>
              <p:custDataLst>
                <p:tags r:id="rId25"/>
              </p:custDataLst>
            </p:nvPr>
          </p:nvSpPr>
          <p:spPr>
            <a:xfrm>
              <a:off x="4502150" y="5984979"/>
              <a:ext cx="12701" cy="142772"/>
            </a:xfrm>
            <a:custGeom>
              <a:avLst/>
              <a:gdLst/>
              <a:ahLst/>
              <a:cxnLst/>
              <a:rect l="0" t="0" r="0" b="0"/>
              <a:pathLst>
                <a:path w="12701" h="142772">
                  <a:moveTo>
                    <a:pt x="0" y="9421"/>
                  </a:moveTo>
                  <a:lnTo>
                    <a:pt x="0" y="9421"/>
                  </a:lnTo>
                  <a:lnTo>
                    <a:pt x="0" y="6050"/>
                  </a:lnTo>
                  <a:lnTo>
                    <a:pt x="1881" y="2514"/>
                  </a:lnTo>
                  <a:lnTo>
                    <a:pt x="3658" y="0"/>
                  </a:lnTo>
                  <a:lnTo>
                    <a:pt x="2096" y="1236"/>
                  </a:lnTo>
                  <a:lnTo>
                    <a:pt x="932" y="6018"/>
                  </a:lnTo>
                  <a:lnTo>
                    <a:pt x="829" y="44904"/>
                  </a:lnTo>
                  <a:lnTo>
                    <a:pt x="5050" y="90827"/>
                  </a:lnTo>
                  <a:lnTo>
                    <a:pt x="12700" y="142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078"/>
            <p:cNvSpPr/>
            <p:nvPr>
              <p:custDataLst>
                <p:tags r:id="rId26"/>
              </p:custDataLst>
            </p:nvPr>
          </p:nvSpPr>
          <p:spPr>
            <a:xfrm>
              <a:off x="4559300" y="60452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8838" y="25399"/>
                  </a:lnTo>
                  <a:lnTo>
                    <a:pt x="10832" y="23989"/>
                  </a:lnTo>
                  <a:lnTo>
                    <a:pt x="20981" y="13467"/>
                  </a:lnTo>
                  <a:lnTo>
                    <a:pt x="24570" y="11095"/>
                  </a:lnTo>
                  <a:lnTo>
                    <a:pt x="39736" y="7756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2079"/>
            <p:cNvSpPr/>
            <p:nvPr>
              <p:custDataLst>
                <p:tags r:id="rId27"/>
              </p:custDataLst>
            </p:nvPr>
          </p:nvSpPr>
          <p:spPr>
            <a:xfrm>
              <a:off x="4737767" y="5986230"/>
              <a:ext cx="88234" cy="114123"/>
            </a:xfrm>
            <a:custGeom>
              <a:avLst/>
              <a:gdLst/>
              <a:ahLst/>
              <a:cxnLst/>
              <a:rect l="0" t="0" r="0" b="0"/>
              <a:pathLst>
                <a:path w="88234" h="114123">
                  <a:moveTo>
                    <a:pt x="81883" y="8170"/>
                  </a:moveTo>
                  <a:lnTo>
                    <a:pt x="81883" y="8170"/>
                  </a:lnTo>
                  <a:lnTo>
                    <a:pt x="81883" y="0"/>
                  </a:lnTo>
                  <a:lnTo>
                    <a:pt x="81883" y="607"/>
                  </a:lnTo>
                  <a:lnTo>
                    <a:pt x="78512" y="4832"/>
                  </a:lnTo>
                  <a:lnTo>
                    <a:pt x="70638" y="46230"/>
                  </a:lnTo>
                  <a:lnTo>
                    <a:pt x="63342" y="65308"/>
                  </a:lnTo>
                  <a:lnTo>
                    <a:pt x="31298" y="106007"/>
                  </a:lnTo>
                  <a:lnTo>
                    <a:pt x="20328" y="113123"/>
                  </a:lnTo>
                  <a:lnTo>
                    <a:pt x="17563" y="114122"/>
                  </a:lnTo>
                  <a:lnTo>
                    <a:pt x="14308" y="113377"/>
                  </a:lnTo>
                  <a:lnTo>
                    <a:pt x="6929" y="108786"/>
                  </a:lnTo>
                  <a:lnTo>
                    <a:pt x="4397" y="105586"/>
                  </a:lnTo>
                  <a:lnTo>
                    <a:pt x="1583" y="98268"/>
                  </a:lnTo>
                  <a:lnTo>
                    <a:pt x="0" y="82843"/>
                  </a:lnTo>
                  <a:lnTo>
                    <a:pt x="1189" y="78413"/>
                  </a:lnTo>
                  <a:lnTo>
                    <a:pt x="6272" y="71610"/>
                  </a:lnTo>
                  <a:lnTo>
                    <a:pt x="13236" y="68115"/>
                  </a:lnTo>
                  <a:lnTo>
                    <a:pt x="17068" y="67183"/>
                  </a:lnTo>
                  <a:lnTo>
                    <a:pt x="35946" y="69243"/>
                  </a:lnTo>
                  <a:lnTo>
                    <a:pt x="88233" y="90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2080"/>
            <p:cNvSpPr/>
            <p:nvPr>
              <p:custDataLst>
                <p:tags r:id="rId28"/>
              </p:custDataLst>
            </p:nvPr>
          </p:nvSpPr>
          <p:spPr>
            <a:xfrm>
              <a:off x="4870450" y="5938656"/>
              <a:ext cx="63163" cy="201795"/>
            </a:xfrm>
            <a:custGeom>
              <a:avLst/>
              <a:gdLst/>
              <a:ahLst/>
              <a:cxnLst/>
              <a:rect l="0" t="0" r="0" b="0"/>
              <a:pathLst>
                <a:path w="63163" h="201795">
                  <a:moveTo>
                    <a:pt x="0" y="17644"/>
                  </a:moveTo>
                  <a:lnTo>
                    <a:pt x="0" y="17644"/>
                  </a:lnTo>
                  <a:lnTo>
                    <a:pt x="3371" y="10902"/>
                  </a:lnTo>
                  <a:lnTo>
                    <a:pt x="8789" y="5711"/>
                  </a:lnTo>
                  <a:lnTo>
                    <a:pt x="12209" y="3339"/>
                  </a:lnTo>
                  <a:lnTo>
                    <a:pt x="27136" y="0"/>
                  </a:lnTo>
                  <a:lnTo>
                    <a:pt x="32202" y="2353"/>
                  </a:lnTo>
                  <a:lnTo>
                    <a:pt x="41593" y="12494"/>
                  </a:lnTo>
                  <a:lnTo>
                    <a:pt x="57710" y="44953"/>
                  </a:lnTo>
                  <a:lnTo>
                    <a:pt x="61784" y="65090"/>
                  </a:lnTo>
                  <a:lnTo>
                    <a:pt x="63162" y="106508"/>
                  </a:lnTo>
                  <a:lnTo>
                    <a:pt x="59637" y="140165"/>
                  </a:lnTo>
                  <a:lnTo>
                    <a:pt x="45803" y="182722"/>
                  </a:lnTo>
                  <a:lnTo>
                    <a:pt x="25400" y="201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3" name="SMARTInkShape-Group414"/>
          <p:cNvGrpSpPr/>
          <p:nvPr/>
        </p:nvGrpSpPr>
        <p:grpSpPr>
          <a:xfrm>
            <a:off x="5276424" y="5969284"/>
            <a:ext cx="457627" cy="196044"/>
            <a:chOff x="5276424" y="5969284"/>
            <a:chExt cx="457627" cy="196044"/>
          </a:xfrm>
        </p:grpSpPr>
        <p:sp>
          <p:nvSpPr>
            <p:cNvPr id="257" name="SMARTInkShape-2081"/>
            <p:cNvSpPr/>
            <p:nvPr>
              <p:custDataLst>
                <p:tags r:id="rId18"/>
              </p:custDataLst>
            </p:nvPr>
          </p:nvSpPr>
          <p:spPr>
            <a:xfrm>
              <a:off x="5276424" y="5969284"/>
              <a:ext cx="102027" cy="178694"/>
            </a:xfrm>
            <a:custGeom>
              <a:avLst/>
              <a:gdLst/>
              <a:ahLst/>
              <a:cxnLst/>
              <a:rect l="0" t="0" r="0" b="0"/>
              <a:pathLst>
                <a:path w="102027" h="178694">
                  <a:moveTo>
                    <a:pt x="57576" y="12416"/>
                  </a:moveTo>
                  <a:lnTo>
                    <a:pt x="57576" y="12416"/>
                  </a:lnTo>
                  <a:lnTo>
                    <a:pt x="60947" y="9045"/>
                  </a:lnTo>
                  <a:lnTo>
                    <a:pt x="61234" y="8052"/>
                  </a:lnTo>
                  <a:lnTo>
                    <a:pt x="60720" y="7390"/>
                  </a:lnTo>
                  <a:lnTo>
                    <a:pt x="59672" y="6949"/>
                  </a:lnTo>
                  <a:lnTo>
                    <a:pt x="58974" y="5949"/>
                  </a:lnTo>
                  <a:lnTo>
                    <a:pt x="58197" y="2956"/>
                  </a:lnTo>
                  <a:lnTo>
                    <a:pt x="56579" y="1876"/>
                  </a:lnTo>
                  <a:lnTo>
                    <a:pt x="47560" y="356"/>
                  </a:lnTo>
                  <a:lnTo>
                    <a:pt x="39954" y="0"/>
                  </a:lnTo>
                  <a:lnTo>
                    <a:pt x="29989" y="5487"/>
                  </a:lnTo>
                  <a:lnTo>
                    <a:pt x="19915" y="14981"/>
                  </a:lnTo>
                  <a:lnTo>
                    <a:pt x="9571" y="35048"/>
                  </a:lnTo>
                  <a:lnTo>
                    <a:pt x="0" y="71019"/>
                  </a:lnTo>
                  <a:lnTo>
                    <a:pt x="1397" y="110840"/>
                  </a:lnTo>
                  <a:lnTo>
                    <a:pt x="6972" y="131890"/>
                  </a:lnTo>
                  <a:lnTo>
                    <a:pt x="17917" y="148772"/>
                  </a:lnTo>
                  <a:lnTo>
                    <a:pt x="41197" y="170113"/>
                  </a:lnTo>
                  <a:lnTo>
                    <a:pt x="61739" y="178693"/>
                  </a:lnTo>
                  <a:lnTo>
                    <a:pt x="102026" y="177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082"/>
            <p:cNvSpPr/>
            <p:nvPr>
              <p:custDataLst>
                <p:tags r:id="rId19"/>
              </p:custDataLst>
            </p:nvPr>
          </p:nvSpPr>
          <p:spPr>
            <a:xfrm>
              <a:off x="5461000" y="6009792"/>
              <a:ext cx="14374" cy="143359"/>
            </a:xfrm>
            <a:custGeom>
              <a:avLst/>
              <a:gdLst/>
              <a:ahLst/>
              <a:cxnLst/>
              <a:rect l="0" t="0" r="0" b="0"/>
              <a:pathLst>
                <a:path w="14374" h="143359">
                  <a:moveTo>
                    <a:pt x="6350" y="3658"/>
                  </a:moveTo>
                  <a:lnTo>
                    <a:pt x="6350" y="3658"/>
                  </a:lnTo>
                  <a:lnTo>
                    <a:pt x="6350" y="287"/>
                  </a:lnTo>
                  <a:lnTo>
                    <a:pt x="7761" y="0"/>
                  </a:lnTo>
                  <a:lnTo>
                    <a:pt x="13092" y="1562"/>
                  </a:lnTo>
                  <a:lnTo>
                    <a:pt x="14373" y="4377"/>
                  </a:lnTo>
                  <a:lnTo>
                    <a:pt x="12807" y="51755"/>
                  </a:lnTo>
                  <a:lnTo>
                    <a:pt x="11310" y="92416"/>
                  </a:lnTo>
                  <a:lnTo>
                    <a:pt x="0" y="143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083"/>
            <p:cNvSpPr/>
            <p:nvPr>
              <p:custDataLst>
                <p:tags r:id="rId20"/>
              </p:custDataLst>
            </p:nvPr>
          </p:nvSpPr>
          <p:spPr>
            <a:xfrm>
              <a:off x="5432879" y="5999393"/>
              <a:ext cx="104322" cy="33108"/>
            </a:xfrm>
            <a:custGeom>
              <a:avLst/>
              <a:gdLst/>
              <a:ahLst/>
              <a:cxnLst/>
              <a:rect l="0" t="0" r="0" b="0"/>
              <a:pathLst>
                <a:path w="104322" h="33108">
                  <a:moveTo>
                    <a:pt x="21771" y="33107"/>
                  </a:moveTo>
                  <a:lnTo>
                    <a:pt x="21771" y="33107"/>
                  </a:lnTo>
                  <a:lnTo>
                    <a:pt x="5179" y="17220"/>
                  </a:lnTo>
                  <a:lnTo>
                    <a:pt x="756" y="15463"/>
                  </a:lnTo>
                  <a:lnTo>
                    <a:pt x="0" y="14288"/>
                  </a:lnTo>
                  <a:lnTo>
                    <a:pt x="201" y="12800"/>
                  </a:lnTo>
                  <a:lnTo>
                    <a:pt x="1041" y="11103"/>
                  </a:lnTo>
                  <a:lnTo>
                    <a:pt x="15707" y="5342"/>
                  </a:lnTo>
                  <a:lnTo>
                    <a:pt x="52854" y="0"/>
                  </a:lnTo>
                  <a:lnTo>
                    <a:pt x="104321" y="13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084"/>
            <p:cNvSpPr/>
            <p:nvPr>
              <p:custDataLst>
                <p:tags r:id="rId21"/>
              </p:custDataLst>
            </p:nvPr>
          </p:nvSpPr>
          <p:spPr>
            <a:xfrm>
              <a:off x="5420411" y="6140450"/>
              <a:ext cx="123140" cy="24878"/>
            </a:xfrm>
            <a:custGeom>
              <a:avLst/>
              <a:gdLst/>
              <a:ahLst/>
              <a:cxnLst/>
              <a:rect l="0" t="0" r="0" b="0"/>
              <a:pathLst>
                <a:path w="123140" h="24878">
                  <a:moveTo>
                    <a:pt x="8839" y="12700"/>
                  </a:moveTo>
                  <a:lnTo>
                    <a:pt x="8839" y="12700"/>
                  </a:lnTo>
                  <a:lnTo>
                    <a:pt x="5468" y="19442"/>
                  </a:lnTo>
                  <a:lnTo>
                    <a:pt x="3770" y="21428"/>
                  </a:lnTo>
                  <a:lnTo>
                    <a:pt x="0" y="23635"/>
                  </a:lnTo>
                  <a:lnTo>
                    <a:pt x="124" y="24223"/>
                  </a:lnTo>
                  <a:lnTo>
                    <a:pt x="4025" y="24877"/>
                  </a:lnTo>
                  <a:lnTo>
                    <a:pt x="43770" y="19886"/>
                  </a:lnTo>
                  <a:lnTo>
                    <a:pt x="87060" y="12253"/>
                  </a:lnTo>
                  <a:lnTo>
                    <a:pt x="123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085"/>
            <p:cNvSpPr/>
            <p:nvPr>
              <p:custDataLst>
                <p:tags r:id="rId22"/>
              </p:custDataLst>
            </p:nvPr>
          </p:nvSpPr>
          <p:spPr>
            <a:xfrm>
              <a:off x="5715000" y="60198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1411"/>
                  </a:lnTo>
                  <a:lnTo>
                    <a:pt x="6088" y="14305"/>
                  </a:lnTo>
                  <a:lnTo>
                    <a:pt x="63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086"/>
            <p:cNvSpPr/>
            <p:nvPr>
              <p:custDataLst>
                <p:tags r:id="rId23"/>
              </p:custDataLst>
            </p:nvPr>
          </p:nvSpPr>
          <p:spPr>
            <a:xfrm>
              <a:off x="5722494" y="6140450"/>
              <a:ext cx="11557" cy="18168"/>
            </a:xfrm>
            <a:custGeom>
              <a:avLst/>
              <a:gdLst/>
              <a:ahLst/>
              <a:cxnLst/>
              <a:rect l="0" t="0" r="0" b="0"/>
              <a:pathLst>
                <a:path w="11557" h="18168">
                  <a:moveTo>
                    <a:pt x="11556" y="12700"/>
                  </a:moveTo>
                  <a:lnTo>
                    <a:pt x="11556" y="12700"/>
                  </a:lnTo>
                  <a:lnTo>
                    <a:pt x="8185" y="16071"/>
                  </a:lnTo>
                  <a:lnTo>
                    <a:pt x="4648" y="17726"/>
                  </a:lnTo>
                  <a:lnTo>
                    <a:pt x="2717" y="18167"/>
                  </a:lnTo>
                  <a:lnTo>
                    <a:pt x="1430" y="17051"/>
                  </a:lnTo>
                  <a:lnTo>
                    <a:pt x="0" y="12047"/>
                  </a:lnTo>
                  <a:lnTo>
                    <a:pt x="1030" y="9442"/>
                  </a:lnTo>
                  <a:lnTo>
                    <a:pt x="115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415"/>
          <p:cNvGrpSpPr/>
          <p:nvPr/>
        </p:nvGrpSpPr>
        <p:grpSpPr>
          <a:xfrm>
            <a:off x="6139968" y="5867615"/>
            <a:ext cx="1850684" cy="732816"/>
            <a:chOff x="6139968" y="5867615"/>
            <a:chExt cx="1850684" cy="732816"/>
          </a:xfrm>
        </p:grpSpPr>
        <p:sp>
          <p:nvSpPr>
            <p:cNvPr id="264" name="SMARTInkShape-2087"/>
            <p:cNvSpPr/>
            <p:nvPr>
              <p:custDataLst>
                <p:tags r:id="rId5"/>
              </p:custDataLst>
            </p:nvPr>
          </p:nvSpPr>
          <p:spPr>
            <a:xfrm>
              <a:off x="6220484" y="6030484"/>
              <a:ext cx="167617" cy="162939"/>
            </a:xfrm>
            <a:custGeom>
              <a:avLst/>
              <a:gdLst/>
              <a:ahLst/>
              <a:cxnLst/>
              <a:rect l="0" t="0" r="0" b="0"/>
              <a:pathLst>
                <a:path w="167617" h="162939">
                  <a:moveTo>
                    <a:pt x="66016" y="21066"/>
                  </a:moveTo>
                  <a:lnTo>
                    <a:pt x="66016" y="21066"/>
                  </a:lnTo>
                  <a:lnTo>
                    <a:pt x="66016" y="6761"/>
                  </a:lnTo>
                  <a:lnTo>
                    <a:pt x="64135" y="2244"/>
                  </a:lnTo>
                  <a:lnTo>
                    <a:pt x="62645" y="51"/>
                  </a:lnTo>
                  <a:lnTo>
                    <a:pt x="59535" y="0"/>
                  </a:lnTo>
                  <a:lnTo>
                    <a:pt x="50436" y="3707"/>
                  </a:lnTo>
                  <a:lnTo>
                    <a:pt x="33412" y="17099"/>
                  </a:lnTo>
                  <a:lnTo>
                    <a:pt x="18334" y="37842"/>
                  </a:lnTo>
                  <a:lnTo>
                    <a:pt x="5668" y="71547"/>
                  </a:lnTo>
                  <a:lnTo>
                    <a:pt x="0" y="103992"/>
                  </a:lnTo>
                  <a:lnTo>
                    <a:pt x="2868" y="132106"/>
                  </a:lnTo>
                  <a:lnTo>
                    <a:pt x="8787" y="149675"/>
                  </a:lnTo>
                  <a:lnTo>
                    <a:pt x="12341" y="155488"/>
                  </a:lnTo>
                  <a:lnTo>
                    <a:pt x="20053" y="161948"/>
                  </a:lnTo>
                  <a:lnTo>
                    <a:pt x="33829" y="162938"/>
                  </a:lnTo>
                  <a:lnTo>
                    <a:pt x="42441" y="162214"/>
                  </a:lnTo>
                  <a:lnTo>
                    <a:pt x="71417" y="147711"/>
                  </a:lnTo>
                  <a:lnTo>
                    <a:pt x="95604" y="125539"/>
                  </a:lnTo>
                  <a:lnTo>
                    <a:pt x="120442" y="83123"/>
                  </a:lnTo>
                  <a:lnTo>
                    <a:pt x="123466" y="77254"/>
                  </a:lnTo>
                  <a:lnTo>
                    <a:pt x="124945" y="61326"/>
                  </a:lnTo>
                  <a:lnTo>
                    <a:pt x="121840" y="43193"/>
                  </a:lnTo>
                  <a:lnTo>
                    <a:pt x="113404" y="25727"/>
                  </a:lnTo>
                  <a:lnTo>
                    <a:pt x="100719" y="12318"/>
                  </a:lnTo>
                  <a:lnTo>
                    <a:pt x="93384" y="6768"/>
                  </a:lnTo>
                  <a:lnTo>
                    <a:pt x="77709" y="2482"/>
                  </a:lnTo>
                  <a:lnTo>
                    <a:pt x="69577" y="2326"/>
                  </a:lnTo>
                  <a:lnTo>
                    <a:pt x="37908" y="15592"/>
                  </a:lnTo>
                  <a:lnTo>
                    <a:pt x="23420" y="29687"/>
                  </a:lnTo>
                  <a:lnTo>
                    <a:pt x="18569" y="37397"/>
                  </a:lnTo>
                  <a:lnTo>
                    <a:pt x="16746" y="44653"/>
                  </a:lnTo>
                  <a:lnTo>
                    <a:pt x="18483" y="58361"/>
                  </a:lnTo>
                  <a:lnTo>
                    <a:pt x="29603" y="71508"/>
                  </a:lnTo>
                  <a:lnTo>
                    <a:pt x="45599" y="82291"/>
                  </a:lnTo>
                  <a:lnTo>
                    <a:pt x="62116" y="87082"/>
                  </a:lnTo>
                  <a:lnTo>
                    <a:pt x="109513" y="85089"/>
                  </a:lnTo>
                  <a:lnTo>
                    <a:pt x="141306" y="79154"/>
                  </a:lnTo>
                  <a:lnTo>
                    <a:pt x="167616" y="65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088"/>
            <p:cNvSpPr/>
            <p:nvPr>
              <p:custDataLst>
                <p:tags r:id="rId6"/>
              </p:custDataLst>
            </p:nvPr>
          </p:nvSpPr>
          <p:spPr>
            <a:xfrm>
              <a:off x="6248663" y="5867615"/>
              <a:ext cx="133088" cy="115465"/>
            </a:xfrm>
            <a:custGeom>
              <a:avLst/>
              <a:gdLst/>
              <a:ahLst/>
              <a:cxnLst/>
              <a:rect l="0" t="0" r="0" b="0"/>
              <a:pathLst>
                <a:path w="133088" h="115465">
                  <a:moveTo>
                    <a:pt x="12437" y="44235"/>
                  </a:moveTo>
                  <a:lnTo>
                    <a:pt x="12437" y="44235"/>
                  </a:lnTo>
                  <a:lnTo>
                    <a:pt x="6970" y="38768"/>
                  </a:lnTo>
                  <a:lnTo>
                    <a:pt x="6349" y="44888"/>
                  </a:lnTo>
                  <a:lnTo>
                    <a:pt x="1738" y="87108"/>
                  </a:lnTo>
                  <a:lnTo>
                    <a:pt x="0" y="113485"/>
                  </a:lnTo>
                  <a:lnTo>
                    <a:pt x="618" y="115097"/>
                  </a:lnTo>
                  <a:lnTo>
                    <a:pt x="1735" y="115464"/>
                  </a:lnTo>
                  <a:lnTo>
                    <a:pt x="3186" y="115005"/>
                  </a:lnTo>
                  <a:lnTo>
                    <a:pt x="8598" y="104245"/>
                  </a:lnTo>
                  <a:lnTo>
                    <a:pt x="21817" y="66437"/>
                  </a:lnTo>
                  <a:lnTo>
                    <a:pt x="38018" y="23847"/>
                  </a:lnTo>
                  <a:lnTo>
                    <a:pt x="51435" y="1166"/>
                  </a:lnTo>
                  <a:lnTo>
                    <a:pt x="54664" y="0"/>
                  </a:lnTo>
                  <a:lnTo>
                    <a:pt x="58227" y="634"/>
                  </a:lnTo>
                  <a:lnTo>
                    <a:pt x="69984" y="8268"/>
                  </a:lnTo>
                  <a:lnTo>
                    <a:pt x="74085" y="11790"/>
                  </a:lnTo>
                  <a:lnTo>
                    <a:pt x="102614" y="55666"/>
                  </a:lnTo>
                  <a:lnTo>
                    <a:pt x="133087" y="950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089"/>
            <p:cNvSpPr/>
            <p:nvPr>
              <p:custDataLst>
                <p:tags r:id="rId7"/>
              </p:custDataLst>
            </p:nvPr>
          </p:nvSpPr>
          <p:spPr>
            <a:xfrm>
              <a:off x="6630282" y="6096000"/>
              <a:ext cx="164219" cy="24813"/>
            </a:xfrm>
            <a:custGeom>
              <a:avLst/>
              <a:gdLst/>
              <a:ahLst/>
              <a:cxnLst/>
              <a:rect l="0" t="0" r="0" b="0"/>
              <a:pathLst>
                <a:path w="164219" h="24813">
                  <a:moveTo>
                    <a:pt x="5468" y="19050"/>
                  </a:moveTo>
                  <a:lnTo>
                    <a:pt x="5468" y="19050"/>
                  </a:lnTo>
                  <a:lnTo>
                    <a:pt x="2097" y="19050"/>
                  </a:lnTo>
                  <a:lnTo>
                    <a:pt x="1104" y="19755"/>
                  </a:lnTo>
                  <a:lnTo>
                    <a:pt x="441" y="20931"/>
                  </a:lnTo>
                  <a:lnTo>
                    <a:pt x="0" y="22421"/>
                  </a:lnTo>
                  <a:lnTo>
                    <a:pt x="412" y="23414"/>
                  </a:lnTo>
                  <a:lnTo>
                    <a:pt x="1391" y="24076"/>
                  </a:lnTo>
                  <a:lnTo>
                    <a:pt x="5067" y="24812"/>
                  </a:lnTo>
                  <a:lnTo>
                    <a:pt x="24570" y="23402"/>
                  </a:lnTo>
                  <a:lnTo>
                    <a:pt x="71928" y="18212"/>
                  </a:lnTo>
                  <a:lnTo>
                    <a:pt x="117347" y="9111"/>
                  </a:lnTo>
                  <a:lnTo>
                    <a:pt x="1642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090"/>
            <p:cNvSpPr/>
            <p:nvPr>
              <p:custDataLst>
                <p:tags r:id="rId8"/>
              </p:custDataLst>
            </p:nvPr>
          </p:nvSpPr>
          <p:spPr>
            <a:xfrm>
              <a:off x="6737612" y="6019800"/>
              <a:ext cx="6680" cy="133351"/>
            </a:xfrm>
            <a:custGeom>
              <a:avLst/>
              <a:gdLst/>
              <a:ahLst/>
              <a:cxnLst/>
              <a:rect l="0" t="0" r="0" b="0"/>
              <a:pathLst>
                <a:path w="6680" h="133351">
                  <a:moveTo>
                    <a:pt x="6088" y="0"/>
                  </a:moveTo>
                  <a:lnTo>
                    <a:pt x="6088" y="0"/>
                  </a:lnTo>
                  <a:lnTo>
                    <a:pt x="2717" y="3371"/>
                  </a:lnTo>
                  <a:lnTo>
                    <a:pt x="1062" y="6907"/>
                  </a:lnTo>
                  <a:lnTo>
                    <a:pt x="0" y="21669"/>
                  </a:lnTo>
                  <a:lnTo>
                    <a:pt x="6679" y="66841"/>
                  </a:lnTo>
                  <a:lnTo>
                    <a:pt x="608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091"/>
            <p:cNvSpPr/>
            <p:nvPr>
              <p:custDataLst>
                <p:tags r:id="rId9"/>
              </p:custDataLst>
            </p:nvPr>
          </p:nvSpPr>
          <p:spPr>
            <a:xfrm>
              <a:off x="6669527" y="6203950"/>
              <a:ext cx="163074" cy="22709"/>
            </a:xfrm>
            <a:custGeom>
              <a:avLst/>
              <a:gdLst/>
              <a:ahLst/>
              <a:cxnLst/>
              <a:rect l="0" t="0" r="0" b="0"/>
              <a:pathLst>
                <a:path w="163074" h="22709">
                  <a:moveTo>
                    <a:pt x="17023" y="19050"/>
                  </a:moveTo>
                  <a:lnTo>
                    <a:pt x="17023" y="19050"/>
                  </a:lnTo>
                  <a:lnTo>
                    <a:pt x="13652" y="22421"/>
                  </a:lnTo>
                  <a:lnTo>
                    <a:pt x="11248" y="22708"/>
                  </a:lnTo>
                  <a:lnTo>
                    <a:pt x="0" y="19672"/>
                  </a:lnTo>
                  <a:lnTo>
                    <a:pt x="44173" y="17194"/>
                  </a:lnTo>
                  <a:lnTo>
                    <a:pt x="82924" y="12150"/>
                  </a:lnTo>
                  <a:lnTo>
                    <a:pt x="1630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2092"/>
            <p:cNvSpPr/>
            <p:nvPr>
              <p:custDataLst>
                <p:tags r:id="rId10"/>
              </p:custDataLst>
            </p:nvPr>
          </p:nvSpPr>
          <p:spPr>
            <a:xfrm>
              <a:off x="7020938" y="6058307"/>
              <a:ext cx="192663" cy="163000"/>
            </a:xfrm>
            <a:custGeom>
              <a:avLst/>
              <a:gdLst/>
              <a:ahLst/>
              <a:cxnLst/>
              <a:rect l="0" t="0" r="0" b="0"/>
              <a:pathLst>
                <a:path w="192663" h="163000">
                  <a:moveTo>
                    <a:pt x="21212" y="24993"/>
                  </a:moveTo>
                  <a:lnTo>
                    <a:pt x="21212" y="24993"/>
                  </a:lnTo>
                  <a:lnTo>
                    <a:pt x="21211" y="16154"/>
                  </a:lnTo>
                  <a:lnTo>
                    <a:pt x="23093" y="12128"/>
                  </a:lnTo>
                  <a:lnTo>
                    <a:pt x="24582" y="10066"/>
                  </a:lnTo>
                  <a:lnTo>
                    <a:pt x="26987" y="8692"/>
                  </a:lnTo>
                  <a:lnTo>
                    <a:pt x="38524" y="6757"/>
                  </a:lnTo>
                  <a:lnTo>
                    <a:pt x="84597" y="1650"/>
                  </a:lnTo>
                  <a:lnTo>
                    <a:pt x="126630" y="0"/>
                  </a:lnTo>
                  <a:lnTo>
                    <a:pt x="150050" y="1595"/>
                  </a:lnTo>
                  <a:lnTo>
                    <a:pt x="159612" y="4716"/>
                  </a:lnTo>
                  <a:lnTo>
                    <a:pt x="162162" y="6536"/>
                  </a:lnTo>
                  <a:lnTo>
                    <a:pt x="163862" y="8455"/>
                  </a:lnTo>
                  <a:lnTo>
                    <a:pt x="163584" y="10440"/>
                  </a:lnTo>
                  <a:lnTo>
                    <a:pt x="143990" y="28675"/>
                  </a:lnTo>
                  <a:lnTo>
                    <a:pt x="98972" y="59053"/>
                  </a:lnTo>
                  <a:lnTo>
                    <a:pt x="52163" y="89394"/>
                  </a:lnTo>
                  <a:lnTo>
                    <a:pt x="39201" y="99477"/>
                  </a:lnTo>
                  <a:lnTo>
                    <a:pt x="6507" y="139679"/>
                  </a:lnTo>
                  <a:lnTo>
                    <a:pt x="1036" y="149108"/>
                  </a:lnTo>
                  <a:lnTo>
                    <a:pt x="0" y="152891"/>
                  </a:lnTo>
                  <a:lnTo>
                    <a:pt x="15" y="156120"/>
                  </a:lnTo>
                  <a:lnTo>
                    <a:pt x="731" y="158977"/>
                  </a:lnTo>
                  <a:lnTo>
                    <a:pt x="2619" y="160883"/>
                  </a:lnTo>
                  <a:lnTo>
                    <a:pt x="8479" y="162999"/>
                  </a:lnTo>
                  <a:lnTo>
                    <a:pt x="49654" y="159077"/>
                  </a:lnTo>
                  <a:lnTo>
                    <a:pt x="89258" y="157783"/>
                  </a:lnTo>
                  <a:lnTo>
                    <a:pt x="126902" y="154022"/>
                  </a:lnTo>
                  <a:lnTo>
                    <a:pt x="155460" y="151183"/>
                  </a:lnTo>
                  <a:lnTo>
                    <a:pt x="192662" y="1329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2093"/>
            <p:cNvSpPr/>
            <p:nvPr>
              <p:custDataLst>
                <p:tags r:id="rId11"/>
              </p:custDataLst>
            </p:nvPr>
          </p:nvSpPr>
          <p:spPr>
            <a:xfrm>
              <a:off x="7461249" y="6267557"/>
              <a:ext cx="114302" cy="82444"/>
            </a:xfrm>
            <a:custGeom>
              <a:avLst/>
              <a:gdLst/>
              <a:ahLst/>
              <a:cxnLst/>
              <a:rect l="0" t="0" r="0" b="0"/>
              <a:pathLst>
                <a:path w="114302" h="82444">
                  <a:moveTo>
                    <a:pt x="1" y="18943"/>
                  </a:moveTo>
                  <a:lnTo>
                    <a:pt x="1" y="18943"/>
                  </a:lnTo>
                  <a:lnTo>
                    <a:pt x="0" y="15572"/>
                  </a:lnTo>
                  <a:lnTo>
                    <a:pt x="1882" y="12036"/>
                  </a:lnTo>
                  <a:lnTo>
                    <a:pt x="5776" y="8111"/>
                  </a:lnTo>
                  <a:lnTo>
                    <a:pt x="15196" y="2642"/>
                  </a:lnTo>
                  <a:lnTo>
                    <a:pt x="23475" y="707"/>
                  </a:lnTo>
                  <a:lnTo>
                    <a:pt x="39267" y="0"/>
                  </a:lnTo>
                  <a:lnTo>
                    <a:pt x="40995" y="2081"/>
                  </a:lnTo>
                  <a:lnTo>
                    <a:pt x="42914" y="10038"/>
                  </a:lnTo>
                  <a:lnTo>
                    <a:pt x="41886" y="18748"/>
                  </a:lnTo>
                  <a:lnTo>
                    <a:pt x="20645" y="66241"/>
                  </a:lnTo>
                  <a:lnTo>
                    <a:pt x="13398" y="81021"/>
                  </a:lnTo>
                  <a:lnTo>
                    <a:pt x="13871" y="80789"/>
                  </a:lnTo>
                  <a:lnTo>
                    <a:pt x="16278" y="78650"/>
                  </a:lnTo>
                  <a:lnTo>
                    <a:pt x="21581" y="77230"/>
                  </a:lnTo>
                  <a:lnTo>
                    <a:pt x="30759" y="77304"/>
                  </a:lnTo>
                  <a:lnTo>
                    <a:pt x="75347" y="81626"/>
                  </a:lnTo>
                  <a:lnTo>
                    <a:pt x="114301" y="82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094"/>
            <p:cNvSpPr/>
            <p:nvPr>
              <p:custDataLst>
                <p:tags r:id="rId12"/>
              </p:custDataLst>
            </p:nvPr>
          </p:nvSpPr>
          <p:spPr>
            <a:xfrm>
              <a:off x="7378700" y="6159500"/>
              <a:ext cx="76201" cy="171451"/>
            </a:xfrm>
            <a:custGeom>
              <a:avLst/>
              <a:gdLst/>
              <a:ahLst/>
              <a:cxnLst/>
              <a:rect l="0" t="0" r="0" b="0"/>
              <a:pathLst>
                <a:path w="76201" h="171451">
                  <a:moveTo>
                    <a:pt x="76200" y="0"/>
                  </a:moveTo>
                  <a:lnTo>
                    <a:pt x="76200" y="0"/>
                  </a:lnTo>
                  <a:lnTo>
                    <a:pt x="76200" y="8839"/>
                  </a:lnTo>
                  <a:lnTo>
                    <a:pt x="54538" y="52846"/>
                  </a:lnTo>
                  <a:lnTo>
                    <a:pt x="38002" y="95028"/>
                  </a:lnTo>
                  <a:lnTo>
                    <a:pt x="25371" y="121289"/>
                  </a:lnTo>
                  <a:lnTo>
                    <a:pt x="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2095"/>
            <p:cNvSpPr/>
            <p:nvPr>
              <p:custDataLst>
                <p:tags r:id="rId13"/>
              </p:custDataLst>
            </p:nvPr>
          </p:nvSpPr>
          <p:spPr>
            <a:xfrm>
              <a:off x="7258821" y="6184900"/>
              <a:ext cx="88130" cy="95251"/>
            </a:xfrm>
            <a:custGeom>
              <a:avLst/>
              <a:gdLst/>
              <a:ahLst/>
              <a:cxnLst/>
              <a:rect l="0" t="0" r="0" b="0"/>
              <a:pathLst>
                <a:path w="88130" h="95251">
                  <a:moveTo>
                    <a:pt x="75429" y="0"/>
                  </a:moveTo>
                  <a:lnTo>
                    <a:pt x="75429" y="0"/>
                  </a:lnTo>
                  <a:lnTo>
                    <a:pt x="78799" y="3371"/>
                  </a:lnTo>
                  <a:lnTo>
                    <a:pt x="79087" y="5775"/>
                  </a:lnTo>
                  <a:lnTo>
                    <a:pt x="74431" y="28544"/>
                  </a:lnTo>
                  <a:lnTo>
                    <a:pt x="54436" y="60935"/>
                  </a:lnTo>
                  <a:lnTo>
                    <a:pt x="42815" y="71297"/>
                  </a:lnTo>
                  <a:lnTo>
                    <a:pt x="21479" y="83698"/>
                  </a:lnTo>
                  <a:lnTo>
                    <a:pt x="16884" y="84727"/>
                  </a:lnTo>
                  <a:lnTo>
                    <a:pt x="8017" y="83987"/>
                  </a:lnTo>
                  <a:lnTo>
                    <a:pt x="5087" y="82803"/>
                  </a:lnTo>
                  <a:lnTo>
                    <a:pt x="3134" y="81307"/>
                  </a:lnTo>
                  <a:lnTo>
                    <a:pt x="1833" y="79605"/>
                  </a:lnTo>
                  <a:lnTo>
                    <a:pt x="0" y="67095"/>
                  </a:lnTo>
                  <a:lnTo>
                    <a:pt x="1454" y="59689"/>
                  </a:lnTo>
                  <a:lnTo>
                    <a:pt x="2828" y="56726"/>
                  </a:lnTo>
                  <a:lnTo>
                    <a:pt x="5157" y="54751"/>
                  </a:lnTo>
                  <a:lnTo>
                    <a:pt x="14469" y="51970"/>
                  </a:lnTo>
                  <a:lnTo>
                    <a:pt x="26523" y="50954"/>
                  </a:lnTo>
                  <a:lnTo>
                    <a:pt x="32761" y="54632"/>
                  </a:lnTo>
                  <a:lnTo>
                    <a:pt x="88129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2096"/>
            <p:cNvSpPr/>
            <p:nvPr>
              <p:custDataLst>
                <p:tags r:id="rId14"/>
              </p:custDataLst>
            </p:nvPr>
          </p:nvSpPr>
          <p:spPr>
            <a:xfrm>
              <a:off x="7766050" y="6077390"/>
              <a:ext cx="52678" cy="151377"/>
            </a:xfrm>
            <a:custGeom>
              <a:avLst/>
              <a:gdLst/>
              <a:ahLst/>
              <a:cxnLst/>
              <a:rect l="0" t="0" r="0" b="0"/>
              <a:pathLst>
                <a:path w="52678" h="151377">
                  <a:moveTo>
                    <a:pt x="38100" y="24960"/>
                  </a:moveTo>
                  <a:lnTo>
                    <a:pt x="38100" y="24960"/>
                  </a:lnTo>
                  <a:lnTo>
                    <a:pt x="38099" y="12751"/>
                  </a:lnTo>
                  <a:lnTo>
                    <a:pt x="36218" y="7069"/>
                  </a:lnTo>
                  <a:lnTo>
                    <a:pt x="32632" y="1043"/>
                  </a:lnTo>
                  <a:lnTo>
                    <a:pt x="25269" y="0"/>
                  </a:lnTo>
                  <a:lnTo>
                    <a:pt x="14151" y="3062"/>
                  </a:lnTo>
                  <a:lnTo>
                    <a:pt x="7935" y="8407"/>
                  </a:lnTo>
                  <a:lnTo>
                    <a:pt x="5290" y="11808"/>
                  </a:lnTo>
                  <a:lnTo>
                    <a:pt x="2351" y="21231"/>
                  </a:lnTo>
                  <a:lnTo>
                    <a:pt x="1750" y="32474"/>
                  </a:lnTo>
                  <a:lnTo>
                    <a:pt x="6085" y="51411"/>
                  </a:lnTo>
                  <a:lnTo>
                    <a:pt x="19834" y="78973"/>
                  </a:lnTo>
                  <a:lnTo>
                    <a:pt x="45358" y="114931"/>
                  </a:lnTo>
                  <a:lnTo>
                    <a:pt x="52558" y="133227"/>
                  </a:lnTo>
                  <a:lnTo>
                    <a:pt x="52677" y="138060"/>
                  </a:lnTo>
                  <a:lnTo>
                    <a:pt x="51346" y="141988"/>
                  </a:lnTo>
                  <a:lnTo>
                    <a:pt x="49047" y="145312"/>
                  </a:lnTo>
                  <a:lnTo>
                    <a:pt x="46103" y="147528"/>
                  </a:lnTo>
                  <a:lnTo>
                    <a:pt x="39070" y="149991"/>
                  </a:lnTo>
                  <a:lnTo>
                    <a:pt x="23805" y="151376"/>
                  </a:lnTo>
                  <a:lnTo>
                    <a:pt x="11992" y="147937"/>
                  </a:lnTo>
                  <a:lnTo>
                    <a:pt x="5877" y="145044"/>
                  </a:lnTo>
                  <a:lnTo>
                    <a:pt x="1801" y="141705"/>
                  </a:lnTo>
                  <a:lnTo>
                    <a:pt x="0" y="1202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097"/>
            <p:cNvSpPr/>
            <p:nvPr>
              <p:custDataLst>
                <p:tags r:id="rId15"/>
              </p:custDataLst>
            </p:nvPr>
          </p:nvSpPr>
          <p:spPr>
            <a:xfrm>
              <a:off x="7870144" y="6103965"/>
              <a:ext cx="118157" cy="93073"/>
            </a:xfrm>
            <a:custGeom>
              <a:avLst/>
              <a:gdLst/>
              <a:ahLst/>
              <a:cxnLst/>
              <a:rect l="0" t="0" r="0" b="0"/>
              <a:pathLst>
                <a:path w="118157" h="93073">
                  <a:moveTo>
                    <a:pt x="10206" y="55535"/>
                  </a:moveTo>
                  <a:lnTo>
                    <a:pt x="10206" y="55535"/>
                  </a:lnTo>
                  <a:lnTo>
                    <a:pt x="6835" y="55535"/>
                  </a:lnTo>
                  <a:lnTo>
                    <a:pt x="6547" y="54830"/>
                  </a:lnTo>
                  <a:lnTo>
                    <a:pt x="8110" y="52164"/>
                  </a:lnTo>
                  <a:lnTo>
                    <a:pt x="46093" y="25498"/>
                  </a:lnTo>
                  <a:lnTo>
                    <a:pt x="50849" y="17256"/>
                  </a:lnTo>
                  <a:lnTo>
                    <a:pt x="52119" y="13082"/>
                  </a:lnTo>
                  <a:lnTo>
                    <a:pt x="52258" y="9594"/>
                  </a:lnTo>
                  <a:lnTo>
                    <a:pt x="50533" y="3837"/>
                  </a:lnTo>
                  <a:lnTo>
                    <a:pt x="48380" y="2020"/>
                  </a:lnTo>
                  <a:lnTo>
                    <a:pt x="42223" y="0"/>
                  </a:lnTo>
                  <a:lnTo>
                    <a:pt x="34784" y="985"/>
                  </a:lnTo>
                  <a:lnTo>
                    <a:pt x="26774" y="4479"/>
                  </a:lnTo>
                  <a:lnTo>
                    <a:pt x="18509" y="10736"/>
                  </a:lnTo>
                  <a:lnTo>
                    <a:pt x="5924" y="28934"/>
                  </a:lnTo>
                  <a:lnTo>
                    <a:pt x="0" y="55571"/>
                  </a:lnTo>
                  <a:lnTo>
                    <a:pt x="2378" y="69898"/>
                  </a:lnTo>
                  <a:lnTo>
                    <a:pt x="4987" y="75693"/>
                  </a:lnTo>
                  <a:lnTo>
                    <a:pt x="15412" y="84014"/>
                  </a:lnTo>
                  <a:lnTo>
                    <a:pt x="28748" y="89359"/>
                  </a:lnTo>
                  <a:lnTo>
                    <a:pt x="67681" y="93072"/>
                  </a:lnTo>
                  <a:lnTo>
                    <a:pt x="90970" y="90098"/>
                  </a:lnTo>
                  <a:lnTo>
                    <a:pt x="118156" y="74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098"/>
            <p:cNvSpPr/>
            <p:nvPr>
              <p:custDataLst>
                <p:tags r:id="rId16"/>
              </p:custDataLst>
            </p:nvPr>
          </p:nvSpPr>
          <p:spPr>
            <a:xfrm>
              <a:off x="7804249" y="5891102"/>
              <a:ext cx="101502" cy="115999"/>
            </a:xfrm>
            <a:custGeom>
              <a:avLst/>
              <a:gdLst/>
              <a:ahLst/>
              <a:cxnLst/>
              <a:rect l="0" t="0" r="0" b="0"/>
              <a:pathLst>
                <a:path w="101502" h="115999">
                  <a:moveTo>
                    <a:pt x="31651" y="46148"/>
                  </a:moveTo>
                  <a:lnTo>
                    <a:pt x="31651" y="46148"/>
                  </a:lnTo>
                  <a:lnTo>
                    <a:pt x="28280" y="46147"/>
                  </a:lnTo>
                  <a:lnTo>
                    <a:pt x="16071" y="52890"/>
                  </a:lnTo>
                  <a:lnTo>
                    <a:pt x="12797" y="56288"/>
                  </a:lnTo>
                  <a:lnTo>
                    <a:pt x="2462" y="79456"/>
                  </a:lnTo>
                  <a:lnTo>
                    <a:pt x="238" y="92362"/>
                  </a:lnTo>
                  <a:lnTo>
                    <a:pt x="126" y="92479"/>
                  </a:lnTo>
                  <a:lnTo>
                    <a:pt x="0" y="88847"/>
                  </a:lnTo>
                  <a:lnTo>
                    <a:pt x="7079" y="48351"/>
                  </a:lnTo>
                  <a:lnTo>
                    <a:pt x="22792" y="8317"/>
                  </a:lnTo>
                  <a:lnTo>
                    <a:pt x="27243" y="1582"/>
                  </a:lnTo>
                  <a:lnTo>
                    <a:pt x="29419" y="210"/>
                  </a:lnTo>
                  <a:lnTo>
                    <a:pt x="31573" y="0"/>
                  </a:lnTo>
                  <a:lnTo>
                    <a:pt x="33717" y="567"/>
                  </a:lnTo>
                  <a:lnTo>
                    <a:pt x="43473" y="11476"/>
                  </a:lnTo>
                  <a:lnTo>
                    <a:pt x="67743" y="57384"/>
                  </a:lnTo>
                  <a:lnTo>
                    <a:pt x="101501" y="115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099"/>
            <p:cNvSpPr/>
            <p:nvPr>
              <p:custDataLst>
                <p:tags r:id="rId17"/>
              </p:custDataLst>
            </p:nvPr>
          </p:nvSpPr>
          <p:spPr>
            <a:xfrm>
              <a:off x="6139968" y="6371742"/>
              <a:ext cx="1850684" cy="228689"/>
            </a:xfrm>
            <a:custGeom>
              <a:avLst/>
              <a:gdLst/>
              <a:ahLst/>
              <a:cxnLst/>
              <a:rect l="0" t="0" r="0" b="0"/>
              <a:pathLst>
                <a:path w="1850684" h="228689">
                  <a:moveTo>
                    <a:pt x="44932" y="3658"/>
                  </a:moveTo>
                  <a:lnTo>
                    <a:pt x="44932" y="3658"/>
                  </a:lnTo>
                  <a:lnTo>
                    <a:pt x="15107" y="1776"/>
                  </a:lnTo>
                  <a:lnTo>
                    <a:pt x="6277" y="0"/>
                  </a:lnTo>
                  <a:lnTo>
                    <a:pt x="0" y="1562"/>
                  </a:lnTo>
                  <a:lnTo>
                    <a:pt x="161" y="2261"/>
                  </a:lnTo>
                  <a:lnTo>
                    <a:pt x="43588" y="4240"/>
                  </a:lnTo>
                  <a:lnTo>
                    <a:pt x="86475" y="7985"/>
                  </a:lnTo>
                  <a:lnTo>
                    <a:pt x="127326" y="10114"/>
                  </a:lnTo>
                  <a:lnTo>
                    <a:pt x="171102" y="14900"/>
                  </a:lnTo>
                  <a:lnTo>
                    <a:pt x="203078" y="18767"/>
                  </a:lnTo>
                  <a:lnTo>
                    <a:pt x="237985" y="22837"/>
                  </a:lnTo>
                  <a:lnTo>
                    <a:pt x="276078" y="27705"/>
                  </a:lnTo>
                  <a:lnTo>
                    <a:pt x="318879" y="34572"/>
                  </a:lnTo>
                  <a:lnTo>
                    <a:pt x="363771" y="40445"/>
                  </a:lnTo>
                  <a:lnTo>
                    <a:pt x="410300" y="45409"/>
                  </a:lnTo>
                  <a:lnTo>
                    <a:pt x="434560" y="47719"/>
                  </a:lnTo>
                  <a:lnTo>
                    <a:pt x="459201" y="49966"/>
                  </a:lnTo>
                  <a:lnTo>
                    <a:pt x="484800" y="51463"/>
                  </a:lnTo>
                  <a:lnTo>
                    <a:pt x="511038" y="52461"/>
                  </a:lnTo>
                  <a:lnTo>
                    <a:pt x="537703" y="53127"/>
                  </a:lnTo>
                  <a:lnTo>
                    <a:pt x="564651" y="53570"/>
                  </a:lnTo>
                  <a:lnTo>
                    <a:pt x="591789" y="53866"/>
                  </a:lnTo>
                  <a:lnTo>
                    <a:pt x="619054" y="54064"/>
                  </a:lnTo>
                  <a:lnTo>
                    <a:pt x="647108" y="54900"/>
                  </a:lnTo>
                  <a:lnTo>
                    <a:pt x="675688" y="56165"/>
                  </a:lnTo>
                  <a:lnTo>
                    <a:pt x="704619" y="57712"/>
                  </a:lnTo>
                  <a:lnTo>
                    <a:pt x="733785" y="58744"/>
                  </a:lnTo>
                  <a:lnTo>
                    <a:pt x="763106" y="59432"/>
                  </a:lnTo>
                  <a:lnTo>
                    <a:pt x="792531" y="59891"/>
                  </a:lnTo>
                  <a:lnTo>
                    <a:pt x="838397" y="62282"/>
                  </a:lnTo>
                  <a:lnTo>
                    <a:pt x="875243" y="64990"/>
                  </a:lnTo>
                  <a:lnTo>
                    <a:pt x="908084" y="66195"/>
                  </a:lnTo>
                  <a:lnTo>
                    <a:pt x="941023" y="66730"/>
                  </a:lnTo>
                  <a:lnTo>
                    <a:pt x="975184" y="67673"/>
                  </a:lnTo>
                  <a:lnTo>
                    <a:pt x="1011533" y="70444"/>
                  </a:lnTo>
                  <a:lnTo>
                    <a:pt x="1046972" y="74027"/>
                  </a:lnTo>
                  <a:lnTo>
                    <a:pt x="1082245" y="77972"/>
                  </a:lnTo>
                  <a:lnTo>
                    <a:pt x="1119087" y="82078"/>
                  </a:lnTo>
                  <a:lnTo>
                    <a:pt x="1156628" y="88136"/>
                  </a:lnTo>
                  <a:lnTo>
                    <a:pt x="1195186" y="94826"/>
                  </a:lnTo>
                  <a:lnTo>
                    <a:pt x="1235841" y="100150"/>
                  </a:lnTo>
                  <a:lnTo>
                    <a:pt x="1275547" y="106751"/>
                  </a:lnTo>
                  <a:lnTo>
                    <a:pt x="1315065" y="114388"/>
                  </a:lnTo>
                  <a:lnTo>
                    <a:pt x="1356149" y="122486"/>
                  </a:lnTo>
                  <a:lnTo>
                    <a:pt x="1397926" y="130789"/>
                  </a:lnTo>
                  <a:lnTo>
                    <a:pt x="1439307" y="139183"/>
                  </a:lnTo>
                  <a:lnTo>
                    <a:pt x="1478865" y="147617"/>
                  </a:lnTo>
                  <a:lnTo>
                    <a:pt x="1517613" y="154188"/>
                  </a:lnTo>
                  <a:lnTo>
                    <a:pt x="1555296" y="160166"/>
                  </a:lnTo>
                  <a:lnTo>
                    <a:pt x="1590858" y="167526"/>
                  </a:lnTo>
                  <a:lnTo>
                    <a:pt x="1625479" y="175501"/>
                  </a:lnTo>
                  <a:lnTo>
                    <a:pt x="1658975" y="183749"/>
                  </a:lnTo>
                  <a:lnTo>
                    <a:pt x="1705600" y="194915"/>
                  </a:lnTo>
                  <a:lnTo>
                    <a:pt x="1749988" y="200262"/>
                  </a:lnTo>
                  <a:lnTo>
                    <a:pt x="1788853" y="209450"/>
                  </a:lnTo>
                  <a:lnTo>
                    <a:pt x="1833514" y="221458"/>
                  </a:lnTo>
                  <a:lnTo>
                    <a:pt x="1850683" y="227960"/>
                  </a:lnTo>
                  <a:lnTo>
                    <a:pt x="1847782" y="228688"/>
                  </a:lnTo>
                  <a:lnTo>
                    <a:pt x="1803146" y="224784"/>
                  </a:lnTo>
                  <a:lnTo>
                    <a:pt x="1763682" y="221106"/>
                  </a:lnTo>
                  <a:lnTo>
                    <a:pt x="1718828" y="220016"/>
                  </a:lnTo>
                  <a:lnTo>
                    <a:pt x="1684941" y="219056"/>
                  </a:lnTo>
                  <a:lnTo>
                    <a:pt x="1646362" y="216277"/>
                  </a:lnTo>
                  <a:lnTo>
                    <a:pt x="1601934" y="212691"/>
                  </a:lnTo>
                  <a:lnTo>
                    <a:pt x="1578233" y="210747"/>
                  </a:lnTo>
                  <a:lnTo>
                    <a:pt x="1553966" y="209450"/>
                  </a:lnTo>
                  <a:lnTo>
                    <a:pt x="1529321" y="208587"/>
                  </a:lnTo>
                  <a:lnTo>
                    <a:pt x="1504424" y="208010"/>
                  </a:lnTo>
                  <a:lnTo>
                    <a:pt x="1477949" y="206920"/>
                  </a:lnTo>
                  <a:lnTo>
                    <a:pt x="1450421" y="205488"/>
                  </a:lnTo>
                  <a:lnTo>
                    <a:pt x="1422191" y="203828"/>
                  </a:lnTo>
                  <a:lnTo>
                    <a:pt x="1392082" y="202722"/>
                  </a:lnTo>
                  <a:lnTo>
                    <a:pt x="1360721" y="201984"/>
                  </a:lnTo>
                  <a:lnTo>
                    <a:pt x="1328525" y="201492"/>
                  </a:lnTo>
                  <a:lnTo>
                    <a:pt x="1295066" y="201164"/>
                  </a:lnTo>
                  <a:lnTo>
                    <a:pt x="1260766" y="200945"/>
                  </a:lnTo>
                  <a:lnTo>
                    <a:pt x="1225904" y="200799"/>
                  </a:lnTo>
                  <a:lnTo>
                    <a:pt x="1190669" y="200702"/>
                  </a:lnTo>
                  <a:lnTo>
                    <a:pt x="1155184" y="200637"/>
                  </a:lnTo>
                  <a:lnTo>
                    <a:pt x="1119534" y="200594"/>
                  </a:lnTo>
                  <a:lnTo>
                    <a:pt x="1083066" y="200566"/>
                  </a:lnTo>
                  <a:lnTo>
                    <a:pt x="1046055" y="200547"/>
                  </a:lnTo>
                  <a:lnTo>
                    <a:pt x="1008681" y="200534"/>
                  </a:lnTo>
                  <a:lnTo>
                    <a:pt x="970358" y="201231"/>
                  </a:lnTo>
                  <a:lnTo>
                    <a:pt x="931405" y="202401"/>
                  </a:lnTo>
                  <a:lnTo>
                    <a:pt x="892031" y="203887"/>
                  </a:lnTo>
                  <a:lnTo>
                    <a:pt x="852376" y="205582"/>
                  </a:lnTo>
                  <a:lnTo>
                    <a:pt x="812533" y="207419"/>
                  </a:lnTo>
                  <a:lnTo>
                    <a:pt x="772566" y="209349"/>
                  </a:lnTo>
                  <a:lnTo>
                    <a:pt x="732516" y="210635"/>
                  </a:lnTo>
                  <a:lnTo>
                    <a:pt x="692410" y="211493"/>
                  </a:lnTo>
                  <a:lnTo>
                    <a:pt x="652268" y="212064"/>
                  </a:lnTo>
                  <a:lnTo>
                    <a:pt x="611394" y="212445"/>
                  </a:lnTo>
                  <a:lnTo>
                    <a:pt x="570034" y="212700"/>
                  </a:lnTo>
                  <a:lnTo>
                    <a:pt x="528351" y="212868"/>
                  </a:lnTo>
                  <a:lnTo>
                    <a:pt x="486450" y="212982"/>
                  </a:lnTo>
                  <a:lnTo>
                    <a:pt x="317982" y="213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68157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416"/>
          <p:cNvGrpSpPr/>
          <p:nvPr/>
        </p:nvGrpSpPr>
        <p:grpSpPr>
          <a:xfrm>
            <a:off x="857818" y="489605"/>
            <a:ext cx="659833" cy="459055"/>
            <a:chOff x="857818" y="489605"/>
            <a:chExt cx="659833" cy="459055"/>
          </a:xfrm>
        </p:grpSpPr>
        <p:sp>
          <p:nvSpPr>
            <p:cNvPr id="2" name="SMARTInkShape-2100"/>
            <p:cNvSpPr/>
            <p:nvPr>
              <p:custDataLst>
                <p:tags r:id="rId238"/>
              </p:custDataLst>
            </p:nvPr>
          </p:nvSpPr>
          <p:spPr>
            <a:xfrm>
              <a:off x="1475892" y="647700"/>
              <a:ext cx="10009" cy="31751"/>
            </a:xfrm>
            <a:custGeom>
              <a:avLst/>
              <a:gdLst/>
              <a:ahLst/>
              <a:cxnLst/>
              <a:rect l="0" t="0" r="0" b="0"/>
              <a:pathLst>
                <a:path w="10009" h="31751">
                  <a:moveTo>
                    <a:pt x="3658" y="0"/>
                  </a:moveTo>
                  <a:lnTo>
                    <a:pt x="3658" y="0"/>
                  </a:lnTo>
                  <a:lnTo>
                    <a:pt x="287" y="6742"/>
                  </a:lnTo>
                  <a:lnTo>
                    <a:pt x="0" y="9433"/>
                  </a:lnTo>
                  <a:lnTo>
                    <a:pt x="1562" y="14306"/>
                  </a:lnTo>
                  <a:lnTo>
                    <a:pt x="10008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101"/>
            <p:cNvSpPr/>
            <p:nvPr>
              <p:custDataLst>
                <p:tags r:id="rId239"/>
              </p:custDataLst>
            </p:nvPr>
          </p:nvSpPr>
          <p:spPr>
            <a:xfrm>
              <a:off x="1501880" y="742950"/>
              <a:ext cx="15771" cy="26368"/>
            </a:xfrm>
            <a:custGeom>
              <a:avLst/>
              <a:gdLst/>
              <a:ahLst/>
              <a:cxnLst/>
              <a:rect l="0" t="0" r="0" b="0"/>
              <a:pathLst>
                <a:path w="15771" h="26368">
                  <a:moveTo>
                    <a:pt x="9420" y="19050"/>
                  </a:moveTo>
                  <a:lnTo>
                    <a:pt x="9420" y="19050"/>
                  </a:lnTo>
                  <a:lnTo>
                    <a:pt x="6049" y="25792"/>
                  </a:lnTo>
                  <a:lnTo>
                    <a:pt x="4350" y="26367"/>
                  </a:lnTo>
                  <a:lnTo>
                    <a:pt x="2512" y="25339"/>
                  </a:lnTo>
                  <a:lnTo>
                    <a:pt x="582" y="23243"/>
                  </a:lnTo>
                  <a:lnTo>
                    <a:pt x="0" y="21845"/>
                  </a:lnTo>
                  <a:lnTo>
                    <a:pt x="318" y="20913"/>
                  </a:lnTo>
                  <a:lnTo>
                    <a:pt x="1235" y="20292"/>
                  </a:lnTo>
                  <a:lnTo>
                    <a:pt x="15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102"/>
            <p:cNvSpPr/>
            <p:nvPr>
              <p:custDataLst>
                <p:tags r:id="rId240"/>
              </p:custDataLst>
            </p:nvPr>
          </p:nvSpPr>
          <p:spPr>
            <a:xfrm>
              <a:off x="1021908" y="876300"/>
              <a:ext cx="229043" cy="72360"/>
            </a:xfrm>
            <a:custGeom>
              <a:avLst/>
              <a:gdLst/>
              <a:ahLst/>
              <a:cxnLst/>
              <a:rect l="0" t="0" r="0" b="0"/>
              <a:pathLst>
                <a:path w="229043" h="72360">
                  <a:moveTo>
                    <a:pt x="57592" y="44450"/>
                  </a:moveTo>
                  <a:lnTo>
                    <a:pt x="57592" y="44450"/>
                  </a:lnTo>
                  <a:lnTo>
                    <a:pt x="13418" y="63304"/>
                  </a:lnTo>
                  <a:lnTo>
                    <a:pt x="3152" y="66940"/>
                  </a:lnTo>
                  <a:lnTo>
                    <a:pt x="837" y="68616"/>
                  </a:lnTo>
                  <a:lnTo>
                    <a:pt x="0" y="70438"/>
                  </a:lnTo>
                  <a:lnTo>
                    <a:pt x="147" y="72359"/>
                  </a:lnTo>
                  <a:lnTo>
                    <a:pt x="11600" y="70730"/>
                  </a:lnTo>
                  <a:lnTo>
                    <a:pt x="56817" y="61557"/>
                  </a:lnTo>
                  <a:lnTo>
                    <a:pt x="100922" y="51540"/>
                  </a:lnTo>
                  <a:lnTo>
                    <a:pt x="145063" y="36438"/>
                  </a:lnTo>
                  <a:lnTo>
                    <a:pt x="190362" y="19263"/>
                  </a:lnTo>
                  <a:lnTo>
                    <a:pt x="2290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103"/>
            <p:cNvSpPr/>
            <p:nvPr>
              <p:custDataLst>
                <p:tags r:id="rId241"/>
              </p:custDataLst>
            </p:nvPr>
          </p:nvSpPr>
          <p:spPr>
            <a:xfrm>
              <a:off x="896392" y="876300"/>
              <a:ext cx="303759" cy="49036"/>
            </a:xfrm>
            <a:custGeom>
              <a:avLst/>
              <a:gdLst/>
              <a:ahLst/>
              <a:cxnLst/>
              <a:rect l="0" t="0" r="0" b="0"/>
              <a:pathLst>
                <a:path w="303759" h="49036">
                  <a:moveTo>
                    <a:pt x="30708" y="38100"/>
                  </a:moveTo>
                  <a:lnTo>
                    <a:pt x="30708" y="38100"/>
                  </a:lnTo>
                  <a:lnTo>
                    <a:pt x="0" y="49035"/>
                  </a:lnTo>
                  <a:lnTo>
                    <a:pt x="35352" y="38436"/>
                  </a:lnTo>
                  <a:lnTo>
                    <a:pt x="65698" y="30958"/>
                  </a:lnTo>
                  <a:lnTo>
                    <a:pt x="102704" y="23637"/>
                  </a:lnTo>
                  <a:lnTo>
                    <a:pt x="142669" y="18031"/>
                  </a:lnTo>
                  <a:lnTo>
                    <a:pt x="187981" y="10909"/>
                  </a:lnTo>
                  <a:lnTo>
                    <a:pt x="233862" y="4330"/>
                  </a:lnTo>
                  <a:lnTo>
                    <a:pt x="3037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104"/>
            <p:cNvSpPr/>
            <p:nvPr>
              <p:custDataLst>
                <p:tags r:id="rId242"/>
              </p:custDataLst>
            </p:nvPr>
          </p:nvSpPr>
          <p:spPr>
            <a:xfrm>
              <a:off x="1082479" y="668156"/>
              <a:ext cx="206572" cy="117264"/>
            </a:xfrm>
            <a:custGeom>
              <a:avLst/>
              <a:gdLst/>
              <a:ahLst/>
              <a:cxnLst/>
              <a:rect l="0" t="0" r="0" b="0"/>
              <a:pathLst>
                <a:path w="206572" h="117264">
                  <a:moveTo>
                    <a:pt x="3371" y="17644"/>
                  </a:moveTo>
                  <a:lnTo>
                    <a:pt x="3371" y="17644"/>
                  </a:lnTo>
                  <a:lnTo>
                    <a:pt x="0" y="10902"/>
                  </a:lnTo>
                  <a:lnTo>
                    <a:pt x="418" y="8210"/>
                  </a:lnTo>
                  <a:lnTo>
                    <a:pt x="2108" y="5710"/>
                  </a:lnTo>
                  <a:lnTo>
                    <a:pt x="8217" y="0"/>
                  </a:lnTo>
                  <a:lnTo>
                    <a:pt x="9424" y="942"/>
                  </a:lnTo>
                  <a:lnTo>
                    <a:pt x="12646" y="5752"/>
                  </a:lnTo>
                  <a:lnTo>
                    <a:pt x="15199" y="7600"/>
                  </a:lnTo>
                  <a:lnTo>
                    <a:pt x="21798" y="9652"/>
                  </a:lnTo>
                  <a:lnTo>
                    <a:pt x="36818" y="24291"/>
                  </a:lnTo>
                  <a:lnTo>
                    <a:pt x="54376" y="53111"/>
                  </a:lnTo>
                  <a:lnTo>
                    <a:pt x="57790" y="64217"/>
                  </a:lnTo>
                  <a:lnTo>
                    <a:pt x="56341" y="81773"/>
                  </a:lnTo>
                  <a:lnTo>
                    <a:pt x="44701" y="100380"/>
                  </a:lnTo>
                  <a:lnTo>
                    <a:pt x="31218" y="112557"/>
                  </a:lnTo>
                  <a:lnTo>
                    <a:pt x="22568" y="116272"/>
                  </a:lnTo>
                  <a:lnTo>
                    <a:pt x="18285" y="117263"/>
                  </a:lnTo>
                  <a:lnTo>
                    <a:pt x="15431" y="116512"/>
                  </a:lnTo>
                  <a:lnTo>
                    <a:pt x="13527" y="114601"/>
                  </a:lnTo>
                  <a:lnTo>
                    <a:pt x="12259" y="111915"/>
                  </a:lnTo>
                  <a:lnTo>
                    <a:pt x="13844" y="94651"/>
                  </a:lnTo>
                  <a:lnTo>
                    <a:pt x="28895" y="71662"/>
                  </a:lnTo>
                  <a:lnTo>
                    <a:pt x="72523" y="31355"/>
                  </a:lnTo>
                  <a:lnTo>
                    <a:pt x="101043" y="11601"/>
                  </a:lnTo>
                  <a:lnTo>
                    <a:pt x="104195" y="6259"/>
                  </a:lnTo>
                  <a:lnTo>
                    <a:pt x="101370" y="8705"/>
                  </a:lnTo>
                  <a:lnTo>
                    <a:pt x="81186" y="49791"/>
                  </a:lnTo>
                  <a:lnTo>
                    <a:pt x="75581" y="69659"/>
                  </a:lnTo>
                  <a:lnTo>
                    <a:pt x="76911" y="75604"/>
                  </a:lnTo>
                  <a:lnTo>
                    <a:pt x="84033" y="87854"/>
                  </a:lnTo>
                  <a:lnTo>
                    <a:pt x="94254" y="96591"/>
                  </a:lnTo>
                  <a:lnTo>
                    <a:pt x="99943" y="99909"/>
                  </a:lnTo>
                  <a:lnTo>
                    <a:pt x="131547" y="101207"/>
                  </a:lnTo>
                  <a:lnTo>
                    <a:pt x="174922" y="90961"/>
                  </a:lnTo>
                  <a:lnTo>
                    <a:pt x="206571" y="81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105"/>
            <p:cNvSpPr/>
            <p:nvPr>
              <p:custDataLst>
                <p:tags r:id="rId243"/>
              </p:custDataLst>
            </p:nvPr>
          </p:nvSpPr>
          <p:spPr>
            <a:xfrm>
              <a:off x="857818" y="489605"/>
              <a:ext cx="196283" cy="336189"/>
            </a:xfrm>
            <a:custGeom>
              <a:avLst/>
              <a:gdLst/>
              <a:ahLst/>
              <a:cxnLst/>
              <a:rect l="0" t="0" r="0" b="0"/>
              <a:pathLst>
                <a:path w="196283" h="336189">
                  <a:moveTo>
                    <a:pt x="62932" y="43795"/>
                  </a:moveTo>
                  <a:lnTo>
                    <a:pt x="62932" y="43795"/>
                  </a:lnTo>
                  <a:lnTo>
                    <a:pt x="45104" y="43795"/>
                  </a:lnTo>
                  <a:lnTo>
                    <a:pt x="44696" y="44501"/>
                  </a:lnTo>
                  <a:lnTo>
                    <a:pt x="44244" y="47166"/>
                  </a:lnTo>
                  <a:lnTo>
                    <a:pt x="46240" y="47453"/>
                  </a:lnTo>
                  <a:lnTo>
                    <a:pt x="88672" y="40608"/>
                  </a:lnTo>
                  <a:lnTo>
                    <a:pt x="127597" y="32295"/>
                  </a:lnTo>
                  <a:lnTo>
                    <a:pt x="172594" y="17133"/>
                  </a:lnTo>
                  <a:lnTo>
                    <a:pt x="178374" y="14026"/>
                  </a:lnTo>
                  <a:lnTo>
                    <a:pt x="182226" y="10543"/>
                  </a:lnTo>
                  <a:lnTo>
                    <a:pt x="185802" y="4322"/>
                  </a:lnTo>
                  <a:lnTo>
                    <a:pt x="185767" y="2663"/>
                  </a:lnTo>
                  <a:lnTo>
                    <a:pt x="185039" y="1557"/>
                  </a:lnTo>
                  <a:lnTo>
                    <a:pt x="167159" y="0"/>
                  </a:lnTo>
                  <a:lnTo>
                    <a:pt x="142889" y="6281"/>
                  </a:lnTo>
                  <a:lnTo>
                    <a:pt x="99706" y="35153"/>
                  </a:lnTo>
                  <a:lnTo>
                    <a:pt x="65449" y="68449"/>
                  </a:lnTo>
                  <a:lnTo>
                    <a:pt x="50194" y="92884"/>
                  </a:lnTo>
                  <a:lnTo>
                    <a:pt x="43630" y="109592"/>
                  </a:lnTo>
                  <a:lnTo>
                    <a:pt x="43008" y="115882"/>
                  </a:lnTo>
                  <a:lnTo>
                    <a:pt x="44005" y="120781"/>
                  </a:lnTo>
                  <a:lnTo>
                    <a:pt x="46081" y="124752"/>
                  </a:lnTo>
                  <a:lnTo>
                    <a:pt x="85834" y="163141"/>
                  </a:lnTo>
                  <a:lnTo>
                    <a:pt x="88783" y="167809"/>
                  </a:lnTo>
                  <a:lnTo>
                    <a:pt x="88633" y="173743"/>
                  </a:lnTo>
                  <a:lnTo>
                    <a:pt x="78308" y="195579"/>
                  </a:lnTo>
                  <a:lnTo>
                    <a:pt x="44265" y="242893"/>
                  </a:lnTo>
                  <a:lnTo>
                    <a:pt x="9134" y="282517"/>
                  </a:lnTo>
                  <a:lnTo>
                    <a:pt x="3744" y="292416"/>
                  </a:lnTo>
                  <a:lnTo>
                    <a:pt x="710" y="306628"/>
                  </a:lnTo>
                  <a:lnTo>
                    <a:pt x="0" y="317948"/>
                  </a:lnTo>
                  <a:lnTo>
                    <a:pt x="3338" y="323225"/>
                  </a:lnTo>
                  <a:lnTo>
                    <a:pt x="16455" y="332851"/>
                  </a:lnTo>
                  <a:lnTo>
                    <a:pt x="34044" y="336188"/>
                  </a:lnTo>
                  <a:lnTo>
                    <a:pt x="69425" y="332219"/>
                  </a:lnTo>
                  <a:lnTo>
                    <a:pt x="111893" y="322106"/>
                  </a:lnTo>
                  <a:lnTo>
                    <a:pt x="149406" y="310172"/>
                  </a:lnTo>
                  <a:lnTo>
                    <a:pt x="196282" y="2914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17"/>
          <p:cNvGrpSpPr/>
          <p:nvPr/>
        </p:nvGrpSpPr>
        <p:grpSpPr>
          <a:xfrm>
            <a:off x="2051311" y="595864"/>
            <a:ext cx="405257" cy="369337"/>
            <a:chOff x="2051311" y="595864"/>
            <a:chExt cx="405257" cy="369337"/>
          </a:xfrm>
        </p:grpSpPr>
        <p:sp>
          <p:nvSpPr>
            <p:cNvPr id="9" name="SMARTInkShape-2106"/>
            <p:cNvSpPr/>
            <p:nvPr>
              <p:custDataLst>
                <p:tags r:id="rId234"/>
              </p:custDataLst>
            </p:nvPr>
          </p:nvSpPr>
          <p:spPr>
            <a:xfrm>
              <a:off x="2438400" y="895350"/>
              <a:ext cx="18168" cy="69851"/>
            </a:xfrm>
            <a:custGeom>
              <a:avLst/>
              <a:gdLst/>
              <a:ahLst/>
              <a:cxnLst/>
              <a:rect l="0" t="0" r="0" b="0"/>
              <a:pathLst>
                <a:path w="18168" h="69851">
                  <a:moveTo>
                    <a:pt x="12700" y="0"/>
                  </a:moveTo>
                  <a:lnTo>
                    <a:pt x="12700" y="0"/>
                  </a:lnTo>
                  <a:lnTo>
                    <a:pt x="17064" y="10139"/>
                  </a:lnTo>
                  <a:lnTo>
                    <a:pt x="18167" y="17677"/>
                  </a:lnTo>
                  <a:lnTo>
                    <a:pt x="15417" y="39966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107"/>
            <p:cNvSpPr/>
            <p:nvPr>
              <p:custDataLst>
                <p:tags r:id="rId235"/>
              </p:custDataLst>
            </p:nvPr>
          </p:nvSpPr>
          <p:spPr>
            <a:xfrm>
              <a:off x="2336800" y="8191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5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108"/>
            <p:cNvSpPr/>
            <p:nvPr>
              <p:custDataLst>
                <p:tags r:id="rId236"/>
              </p:custDataLst>
            </p:nvPr>
          </p:nvSpPr>
          <p:spPr>
            <a:xfrm>
              <a:off x="2108200" y="595864"/>
              <a:ext cx="136722" cy="280437"/>
            </a:xfrm>
            <a:custGeom>
              <a:avLst/>
              <a:gdLst/>
              <a:ahLst/>
              <a:cxnLst/>
              <a:rect l="0" t="0" r="0" b="0"/>
              <a:pathLst>
                <a:path w="136722" h="280437">
                  <a:moveTo>
                    <a:pt x="133350" y="20086"/>
                  </a:moveTo>
                  <a:lnTo>
                    <a:pt x="133350" y="20086"/>
                  </a:lnTo>
                  <a:lnTo>
                    <a:pt x="133350" y="2409"/>
                  </a:lnTo>
                  <a:lnTo>
                    <a:pt x="134056" y="540"/>
                  </a:lnTo>
                  <a:lnTo>
                    <a:pt x="135231" y="0"/>
                  </a:lnTo>
                  <a:lnTo>
                    <a:pt x="136721" y="345"/>
                  </a:lnTo>
                  <a:lnTo>
                    <a:pt x="136303" y="2692"/>
                  </a:lnTo>
                  <a:lnTo>
                    <a:pt x="116998" y="50275"/>
                  </a:lnTo>
                  <a:lnTo>
                    <a:pt x="94529" y="97232"/>
                  </a:lnTo>
                  <a:lnTo>
                    <a:pt x="77730" y="134887"/>
                  </a:lnTo>
                  <a:lnTo>
                    <a:pt x="57917" y="171615"/>
                  </a:lnTo>
                  <a:lnTo>
                    <a:pt x="32243" y="217013"/>
                  </a:lnTo>
                  <a:lnTo>
                    <a:pt x="6228" y="262606"/>
                  </a:lnTo>
                  <a:lnTo>
                    <a:pt x="0" y="280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109"/>
            <p:cNvSpPr/>
            <p:nvPr>
              <p:custDataLst>
                <p:tags r:id="rId237"/>
              </p:custDataLst>
            </p:nvPr>
          </p:nvSpPr>
          <p:spPr>
            <a:xfrm>
              <a:off x="2051311" y="617249"/>
              <a:ext cx="190240" cy="214602"/>
            </a:xfrm>
            <a:custGeom>
              <a:avLst/>
              <a:gdLst/>
              <a:ahLst/>
              <a:cxnLst/>
              <a:rect l="0" t="0" r="0" b="0"/>
              <a:pathLst>
                <a:path w="190240" h="214602">
                  <a:moveTo>
                    <a:pt x="6089" y="24101"/>
                  </a:moveTo>
                  <a:lnTo>
                    <a:pt x="6089" y="24101"/>
                  </a:lnTo>
                  <a:lnTo>
                    <a:pt x="1063" y="12168"/>
                  </a:lnTo>
                  <a:lnTo>
                    <a:pt x="0" y="3086"/>
                  </a:lnTo>
                  <a:lnTo>
                    <a:pt x="619" y="1624"/>
                  </a:lnTo>
                  <a:lnTo>
                    <a:pt x="1737" y="650"/>
                  </a:lnTo>
                  <a:lnTo>
                    <a:pt x="3187" y="0"/>
                  </a:lnTo>
                  <a:lnTo>
                    <a:pt x="4860" y="273"/>
                  </a:lnTo>
                  <a:lnTo>
                    <a:pt x="24786" y="14395"/>
                  </a:lnTo>
                  <a:lnTo>
                    <a:pt x="67465" y="58287"/>
                  </a:lnTo>
                  <a:lnTo>
                    <a:pt x="106117" y="100506"/>
                  </a:lnTo>
                  <a:lnTo>
                    <a:pt x="137376" y="140806"/>
                  </a:lnTo>
                  <a:lnTo>
                    <a:pt x="170247" y="186869"/>
                  </a:lnTo>
                  <a:lnTo>
                    <a:pt x="182867" y="208496"/>
                  </a:lnTo>
                  <a:lnTo>
                    <a:pt x="190239" y="2146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SMARTInkShape-Group418"/>
          <p:cNvGrpSpPr/>
          <p:nvPr/>
        </p:nvGrpSpPr>
        <p:grpSpPr>
          <a:xfrm>
            <a:off x="2781300" y="673100"/>
            <a:ext cx="908051" cy="342901"/>
            <a:chOff x="2781300" y="673100"/>
            <a:chExt cx="908051" cy="342901"/>
          </a:xfrm>
        </p:grpSpPr>
        <p:sp>
          <p:nvSpPr>
            <p:cNvPr id="14" name="SMARTInkShape-2110"/>
            <p:cNvSpPr/>
            <p:nvPr>
              <p:custDataLst>
                <p:tags r:id="rId227"/>
              </p:custDataLst>
            </p:nvPr>
          </p:nvSpPr>
          <p:spPr>
            <a:xfrm>
              <a:off x="3651250" y="952500"/>
              <a:ext cx="38101" cy="63501"/>
            </a:xfrm>
            <a:custGeom>
              <a:avLst/>
              <a:gdLst/>
              <a:ahLst/>
              <a:cxnLst/>
              <a:rect l="0" t="0" r="0" b="0"/>
              <a:pathLst>
                <a:path w="38101" h="63501">
                  <a:moveTo>
                    <a:pt x="38100" y="0"/>
                  </a:moveTo>
                  <a:lnTo>
                    <a:pt x="38100" y="0"/>
                  </a:lnTo>
                  <a:lnTo>
                    <a:pt x="33736" y="10139"/>
                  </a:lnTo>
                  <a:lnTo>
                    <a:pt x="28379" y="29493"/>
                  </a:lnTo>
                  <a:lnTo>
                    <a:pt x="21080" y="42741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111"/>
            <p:cNvSpPr/>
            <p:nvPr>
              <p:custDataLst>
                <p:tags r:id="rId228"/>
              </p:custDataLst>
            </p:nvPr>
          </p:nvSpPr>
          <p:spPr>
            <a:xfrm>
              <a:off x="3473450" y="9207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112"/>
            <p:cNvSpPr/>
            <p:nvPr>
              <p:custDataLst>
                <p:tags r:id="rId229"/>
              </p:custDataLst>
            </p:nvPr>
          </p:nvSpPr>
          <p:spPr>
            <a:xfrm>
              <a:off x="3219450" y="93345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8336"/>
                  </a:lnTo>
                  <a:lnTo>
                    <a:pt x="48868" y="4585"/>
                  </a:lnTo>
                  <a:lnTo>
                    <a:pt x="92173" y="604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113"/>
            <p:cNvSpPr/>
            <p:nvPr>
              <p:custDataLst>
                <p:tags r:id="rId230"/>
              </p:custDataLst>
            </p:nvPr>
          </p:nvSpPr>
          <p:spPr>
            <a:xfrm>
              <a:off x="3116352" y="927100"/>
              <a:ext cx="33249" cy="44451"/>
            </a:xfrm>
            <a:custGeom>
              <a:avLst/>
              <a:gdLst/>
              <a:ahLst/>
              <a:cxnLst/>
              <a:rect l="0" t="0" r="0" b="0"/>
              <a:pathLst>
                <a:path w="33249" h="44451">
                  <a:moveTo>
                    <a:pt x="33248" y="0"/>
                  </a:moveTo>
                  <a:lnTo>
                    <a:pt x="33248" y="0"/>
                  </a:lnTo>
                  <a:lnTo>
                    <a:pt x="308" y="32939"/>
                  </a:lnTo>
                  <a:lnTo>
                    <a:pt x="0" y="35365"/>
                  </a:lnTo>
                  <a:lnTo>
                    <a:pt x="1205" y="37688"/>
                  </a:lnTo>
                  <a:lnTo>
                    <a:pt x="7848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114"/>
            <p:cNvSpPr/>
            <p:nvPr>
              <p:custDataLst>
                <p:tags r:id="rId231"/>
              </p:custDataLst>
            </p:nvPr>
          </p:nvSpPr>
          <p:spPr>
            <a:xfrm>
              <a:off x="2976004" y="825762"/>
              <a:ext cx="78347" cy="107115"/>
            </a:xfrm>
            <a:custGeom>
              <a:avLst/>
              <a:gdLst/>
              <a:ahLst/>
              <a:cxnLst/>
              <a:rect l="0" t="0" r="0" b="0"/>
              <a:pathLst>
                <a:path w="78347" h="107115">
                  <a:moveTo>
                    <a:pt x="8496" y="6088"/>
                  </a:moveTo>
                  <a:lnTo>
                    <a:pt x="8496" y="6088"/>
                  </a:lnTo>
                  <a:lnTo>
                    <a:pt x="8496" y="2717"/>
                  </a:lnTo>
                  <a:lnTo>
                    <a:pt x="9202" y="1724"/>
                  </a:lnTo>
                  <a:lnTo>
                    <a:pt x="10378" y="1062"/>
                  </a:lnTo>
                  <a:lnTo>
                    <a:pt x="17334" y="0"/>
                  </a:lnTo>
                  <a:lnTo>
                    <a:pt x="30164" y="3186"/>
                  </a:lnTo>
                  <a:lnTo>
                    <a:pt x="34230" y="6976"/>
                  </a:lnTo>
                  <a:lnTo>
                    <a:pt x="40630" y="18712"/>
                  </a:lnTo>
                  <a:lnTo>
                    <a:pt x="42063" y="29573"/>
                  </a:lnTo>
                  <a:lnTo>
                    <a:pt x="41457" y="34445"/>
                  </a:lnTo>
                  <a:lnTo>
                    <a:pt x="17257" y="77509"/>
                  </a:lnTo>
                  <a:lnTo>
                    <a:pt x="0" y="103331"/>
                  </a:lnTo>
                  <a:lnTo>
                    <a:pt x="10" y="104783"/>
                  </a:lnTo>
                  <a:lnTo>
                    <a:pt x="722" y="105752"/>
                  </a:lnTo>
                  <a:lnTo>
                    <a:pt x="11837" y="107114"/>
                  </a:lnTo>
                  <a:lnTo>
                    <a:pt x="78346" y="949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115"/>
            <p:cNvSpPr/>
            <p:nvPr>
              <p:custDataLst>
                <p:tags r:id="rId232"/>
              </p:custDataLst>
            </p:nvPr>
          </p:nvSpPr>
          <p:spPr>
            <a:xfrm>
              <a:off x="2819400" y="690329"/>
              <a:ext cx="124309" cy="217722"/>
            </a:xfrm>
            <a:custGeom>
              <a:avLst/>
              <a:gdLst/>
              <a:ahLst/>
              <a:cxnLst/>
              <a:rect l="0" t="0" r="0" b="0"/>
              <a:pathLst>
                <a:path w="124309" h="217722">
                  <a:moveTo>
                    <a:pt x="120650" y="8171"/>
                  </a:moveTo>
                  <a:lnTo>
                    <a:pt x="120650" y="8171"/>
                  </a:lnTo>
                  <a:lnTo>
                    <a:pt x="124021" y="1429"/>
                  </a:lnTo>
                  <a:lnTo>
                    <a:pt x="124308" y="149"/>
                  </a:lnTo>
                  <a:lnTo>
                    <a:pt x="123794" y="0"/>
                  </a:lnTo>
                  <a:lnTo>
                    <a:pt x="106561" y="12426"/>
                  </a:lnTo>
                  <a:lnTo>
                    <a:pt x="76133" y="54667"/>
                  </a:lnTo>
                  <a:lnTo>
                    <a:pt x="43793" y="101838"/>
                  </a:lnTo>
                  <a:lnTo>
                    <a:pt x="22683" y="143168"/>
                  </a:lnTo>
                  <a:lnTo>
                    <a:pt x="5286" y="187730"/>
                  </a:lnTo>
                  <a:lnTo>
                    <a:pt x="0" y="217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116"/>
            <p:cNvSpPr/>
            <p:nvPr>
              <p:custDataLst>
                <p:tags r:id="rId233"/>
              </p:custDataLst>
            </p:nvPr>
          </p:nvSpPr>
          <p:spPr>
            <a:xfrm>
              <a:off x="2781300" y="673100"/>
              <a:ext cx="120651" cy="209551"/>
            </a:xfrm>
            <a:custGeom>
              <a:avLst/>
              <a:gdLst/>
              <a:ahLst/>
              <a:cxnLst/>
              <a:rect l="0" t="0" r="0" b="0"/>
              <a:pathLst>
                <a:path w="120651" h="2095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2907" y="53003"/>
                  </a:lnTo>
                  <a:lnTo>
                    <a:pt x="63653" y="100470"/>
                  </a:lnTo>
                  <a:lnTo>
                    <a:pt x="91507" y="143741"/>
                  </a:lnTo>
                  <a:lnTo>
                    <a:pt x="12065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19"/>
          <p:cNvGrpSpPr/>
          <p:nvPr/>
        </p:nvGrpSpPr>
        <p:grpSpPr>
          <a:xfrm>
            <a:off x="3987800" y="670183"/>
            <a:ext cx="730251" cy="275968"/>
            <a:chOff x="3987800" y="670183"/>
            <a:chExt cx="730251" cy="275968"/>
          </a:xfrm>
        </p:grpSpPr>
        <p:sp>
          <p:nvSpPr>
            <p:cNvPr id="22" name="SMARTInkShape-2117"/>
            <p:cNvSpPr/>
            <p:nvPr>
              <p:custDataLst>
                <p:tags r:id="rId223"/>
              </p:custDataLst>
            </p:nvPr>
          </p:nvSpPr>
          <p:spPr>
            <a:xfrm>
              <a:off x="4536592" y="783516"/>
              <a:ext cx="181459" cy="52996"/>
            </a:xfrm>
            <a:custGeom>
              <a:avLst/>
              <a:gdLst/>
              <a:ahLst/>
              <a:cxnLst/>
              <a:rect l="0" t="0" r="0" b="0"/>
              <a:pathLst>
                <a:path w="181459" h="52996">
                  <a:moveTo>
                    <a:pt x="3658" y="41984"/>
                  </a:moveTo>
                  <a:lnTo>
                    <a:pt x="3658" y="41984"/>
                  </a:lnTo>
                  <a:lnTo>
                    <a:pt x="287" y="41984"/>
                  </a:lnTo>
                  <a:lnTo>
                    <a:pt x="0" y="41278"/>
                  </a:lnTo>
                  <a:lnTo>
                    <a:pt x="2260" y="36209"/>
                  </a:lnTo>
                  <a:lnTo>
                    <a:pt x="6845" y="18219"/>
                  </a:lnTo>
                  <a:lnTo>
                    <a:pt x="15813" y="5858"/>
                  </a:lnTo>
                  <a:lnTo>
                    <a:pt x="21524" y="1234"/>
                  </a:lnTo>
                  <a:lnTo>
                    <a:pt x="24035" y="0"/>
                  </a:lnTo>
                  <a:lnTo>
                    <a:pt x="32470" y="512"/>
                  </a:lnTo>
                  <a:lnTo>
                    <a:pt x="42569" y="3796"/>
                  </a:lnTo>
                  <a:lnTo>
                    <a:pt x="86529" y="39146"/>
                  </a:lnTo>
                  <a:lnTo>
                    <a:pt x="101982" y="48983"/>
                  </a:lnTo>
                  <a:lnTo>
                    <a:pt x="118869" y="52995"/>
                  </a:lnTo>
                  <a:lnTo>
                    <a:pt x="127300" y="52052"/>
                  </a:lnTo>
                  <a:lnTo>
                    <a:pt x="159584" y="34246"/>
                  </a:lnTo>
                  <a:lnTo>
                    <a:pt x="166562" y="27726"/>
                  </a:lnTo>
                  <a:lnTo>
                    <a:pt x="178346" y="12982"/>
                  </a:lnTo>
                  <a:lnTo>
                    <a:pt x="181458" y="3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118"/>
            <p:cNvSpPr/>
            <p:nvPr>
              <p:custDataLst>
                <p:tags r:id="rId224"/>
              </p:custDataLst>
            </p:nvPr>
          </p:nvSpPr>
          <p:spPr>
            <a:xfrm>
              <a:off x="4241800" y="868640"/>
              <a:ext cx="81637" cy="77511"/>
            </a:xfrm>
            <a:custGeom>
              <a:avLst/>
              <a:gdLst/>
              <a:ahLst/>
              <a:cxnLst/>
              <a:rect l="0" t="0" r="0" b="0"/>
              <a:pathLst>
                <a:path w="81637" h="77511">
                  <a:moveTo>
                    <a:pt x="0" y="14010"/>
                  </a:moveTo>
                  <a:lnTo>
                    <a:pt x="0" y="14010"/>
                  </a:lnTo>
                  <a:lnTo>
                    <a:pt x="0" y="59000"/>
                  </a:lnTo>
                  <a:lnTo>
                    <a:pt x="0" y="69419"/>
                  </a:lnTo>
                  <a:lnTo>
                    <a:pt x="705" y="59971"/>
                  </a:lnTo>
                  <a:lnTo>
                    <a:pt x="15195" y="18968"/>
                  </a:lnTo>
                  <a:lnTo>
                    <a:pt x="20394" y="9628"/>
                  </a:lnTo>
                  <a:lnTo>
                    <a:pt x="28820" y="3126"/>
                  </a:lnTo>
                  <a:lnTo>
                    <a:pt x="34030" y="404"/>
                  </a:lnTo>
                  <a:lnTo>
                    <a:pt x="40325" y="0"/>
                  </a:lnTo>
                  <a:lnTo>
                    <a:pt x="54847" y="3315"/>
                  </a:lnTo>
                  <a:lnTo>
                    <a:pt x="66945" y="11373"/>
                  </a:lnTo>
                  <a:lnTo>
                    <a:pt x="72146" y="16486"/>
                  </a:lnTo>
                  <a:lnTo>
                    <a:pt x="77926" y="29692"/>
                  </a:lnTo>
                  <a:lnTo>
                    <a:pt x="81636" y="54424"/>
                  </a:lnTo>
                  <a:lnTo>
                    <a:pt x="76200" y="77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119"/>
            <p:cNvSpPr/>
            <p:nvPr>
              <p:custDataLst>
                <p:tags r:id="rId225"/>
              </p:custDataLst>
            </p:nvPr>
          </p:nvSpPr>
          <p:spPr>
            <a:xfrm>
              <a:off x="4029024" y="670183"/>
              <a:ext cx="161977" cy="231518"/>
            </a:xfrm>
            <a:custGeom>
              <a:avLst/>
              <a:gdLst/>
              <a:ahLst/>
              <a:cxnLst/>
              <a:rect l="0" t="0" r="0" b="0"/>
              <a:pathLst>
                <a:path w="161977" h="231518">
                  <a:moveTo>
                    <a:pt x="161976" y="34667"/>
                  </a:moveTo>
                  <a:lnTo>
                    <a:pt x="161976" y="34667"/>
                  </a:lnTo>
                  <a:lnTo>
                    <a:pt x="150421" y="0"/>
                  </a:lnTo>
                  <a:lnTo>
                    <a:pt x="147922" y="267"/>
                  </a:lnTo>
                  <a:lnTo>
                    <a:pt x="134999" y="7384"/>
                  </a:lnTo>
                  <a:lnTo>
                    <a:pt x="109993" y="33252"/>
                  </a:lnTo>
                  <a:lnTo>
                    <a:pt x="78439" y="79385"/>
                  </a:lnTo>
                  <a:lnTo>
                    <a:pt x="46283" y="126468"/>
                  </a:lnTo>
                  <a:lnTo>
                    <a:pt x="21256" y="170646"/>
                  </a:lnTo>
                  <a:lnTo>
                    <a:pt x="2319" y="202037"/>
                  </a:lnTo>
                  <a:lnTo>
                    <a:pt x="0" y="212770"/>
                  </a:lnTo>
                  <a:lnTo>
                    <a:pt x="9576" y="231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120"/>
            <p:cNvSpPr/>
            <p:nvPr>
              <p:custDataLst>
                <p:tags r:id="rId226"/>
              </p:custDataLst>
            </p:nvPr>
          </p:nvSpPr>
          <p:spPr>
            <a:xfrm>
              <a:off x="3987800" y="676968"/>
              <a:ext cx="196851" cy="192983"/>
            </a:xfrm>
            <a:custGeom>
              <a:avLst/>
              <a:gdLst/>
              <a:ahLst/>
              <a:cxnLst/>
              <a:rect l="0" t="0" r="0" b="0"/>
              <a:pathLst>
                <a:path w="196851" h="192983">
                  <a:moveTo>
                    <a:pt x="0" y="15182"/>
                  </a:moveTo>
                  <a:lnTo>
                    <a:pt x="0" y="15182"/>
                  </a:lnTo>
                  <a:lnTo>
                    <a:pt x="8838" y="876"/>
                  </a:lnTo>
                  <a:lnTo>
                    <a:pt x="12242" y="0"/>
                  </a:lnTo>
                  <a:lnTo>
                    <a:pt x="27146" y="2139"/>
                  </a:lnTo>
                  <a:lnTo>
                    <a:pt x="38876" y="5387"/>
                  </a:lnTo>
                  <a:lnTo>
                    <a:pt x="81735" y="37141"/>
                  </a:lnTo>
                  <a:lnTo>
                    <a:pt x="122982" y="77035"/>
                  </a:lnTo>
                  <a:lnTo>
                    <a:pt x="154301" y="118290"/>
                  </a:lnTo>
                  <a:lnTo>
                    <a:pt x="179026" y="162850"/>
                  </a:lnTo>
                  <a:lnTo>
                    <a:pt x="196850" y="1929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20"/>
          <p:cNvGrpSpPr/>
          <p:nvPr/>
        </p:nvGrpSpPr>
        <p:grpSpPr>
          <a:xfrm>
            <a:off x="4953000" y="596900"/>
            <a:ext cx="1008210" cy="409564"/>
            <a:chOff x="4953000" y="596900"/>
            <a:chExt cx="1008210" cy="409564"/>
          </a:xfrm>
        </p:grpSpPr>
        <p:sp>
          <p:nvSpPr>
            <p:cNvPr id="27" name="SMARTInkShape-2121"/>
            <p:cNvSpPr/>
            <p:nvPr>
              <p:custDataLst>
                <p:tags r:id="rId216"/>
              </p:custDataLst>
            </p:nvPr>
          </p:nvSpPr>
          <p:spPr>
            <a:xfrm>
              <a:off x="5873750" y="596900"/>
              <a:ext cx="87460" cy="311151"/>
            </a:xfrm>
            <a:custGeom>
              <a:avLst/>
              <a:gdLst/>
              <a:ahLst/>
              <a:cxnLst/>
              <a:rect l="0" t="0" r="0" b="0"/>
              <a:pathLst>
                <a:path w="87460" h="3111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24909" y="3371"/>
                  </a:lnTo>
                  <a:lnTo>
                    <a:pt x="36465" y="15580"/>
                  </a:lnTo>
                  <a:lnTo>
                    <a:pt x="59095" y="53618"/>
                  </a:lnTo>
                  <a:lnTo>
                    <a:pt x="79017" y="91701"/>
                  </a:lnTo>
                  <a:lnTo>
                    <a:pt x="87459" y="137142"/>
                  </a:lnTo>
                  <a:lnTo>
                    <a:pt x="78477" y="179804"/>
                  </a:lnTo>
                  <a:lnTo>
                    <a:pt x="63114" y="223351"/>
                  </a:lnTo>
                  <a:lnTo>
                    <a:pt x="37918" y="264728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122"/>
            <p:cNvSpPr/>
            <p:nvPr>
              <p:custDataLst>
                <p:tags r:id="rId217"/>
              </p:custDataLst>
            </p:nvPr>
          </p:nvSpPr>
          <p:spPr>
            <a:xfrm>
              <a:off x="5747918" y="709671"/>
              <a:ext cx="98699" cy="296793"/>
            </a:xfrm>
            <a:custGeom>
              <a:avLst/>
              <a:gdLst/>
              <a:ahLst/>
              <a:cxnLst/>
              <a:rect l="0" t="0" r="0" b="0"/>
              <a:pathLst>
                <a:path w="98699" h="296793">
                  <a:moveTo>
                    <a:pt x="17882" y="103129"/>
                  </a:moveTo>
                  <a:lnTo>
                    <a:pt x="17882" y="103129"/>
                  </a:lnTo>
                  <a:lnTo>
                    <a:pt x="18587" y="109610"/>
                  </a:lnTo>
                  <a:lnTo>
                    <a:pt x="21253" y="118709"/>
                  </a:lnTo>
                  <a:lnTo>
                    <a:pt x="18814" y="160510"/>
                  </a:lnTo>
                  <a:lnTo>
                    <a:pt x="14695" y="207754"/>
                  </a:lnTo>
                  <a:lnTo>
                    <a:pt x="11451" y="254010"/>
                  </a:lnTo>
                  <a:lnTo>
                    <a:pt x="0" y="296792"/>
                  </a:lnTo>
                  <a:lnTo>
                    <a:pt x="5894" y="258114"/>
                  </a:lnTo>
                  <a:lnTo>
                    <a:pt x="13625" y="217019"/>
                  </a:lnTo>
                  <a:lnTo>
                    <a:pt x="22970" y="174033"/>
                  </a:lnTo>
                  <a:lnTo>
                    <a:pt x="32090" y="134015"/>
                  </a:lnTo>
                  <a:lnTo>
                    <a:pt x="39718" y="101334"/>
                  </a:lnTo>
                  <a:lnTo>
                    <a:pt x="51242" y="57990"/>
                  </a:lnTo>
                  <a:lnTo>
                    <a:pt x="67474" y="12440"/>
                  </a:lnTo>
                  <a:lnTo>
                    <a:pt x="73555" y="2850"/>
                  </a:lnTo>
                  <a:lnTo>
                    <a:pt x="76163" y="293"/>
                  </a:lnTo>
                  <a:lnTo>
                    <a:pt x="79314" y="0"/>
                  </a:lnTo>
                  <a:lnTo>
                    <a:pt x="86577" y="3436"/>
                  </a:lnTo>
                  <a:lnTo>
                    <a:pt x="92628" y="13430"/>
                  </a:lnTo>
                  <a:lnTo>
                    <a:pt x="96964" y="27280"/>
                  </a:lnTo>
                  <a:lnTo>
                    <a:pt x="98698" y="52354"/>
                  </a:lnTo>
                  <a:lnTo>
                    <a:pt x="94352" y="83146"/>
                  </a:lnTo>
                  <a:lnTo>
                    <a:pt x="88087" y="96835"/>
                  </a:lnTo>
                  <a:lnTo>
                    <a:pt x="69885" y="115845"/>
                  </a:lnTo>
                  <a:lnTo>
                    <a:pt x="63840" y="117957"/>
                  </a:lnTo>
                  <a:lnTo>
                    <a:pt x="58399" y="117247"/>
                  </a:lnTo>
                  <a:lnTo>
                    <a:pt x="53360" y="114658"/>
                  </a:lnTo>
                  <a:lnTo>
                    <a:pt x="36932" y="904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123"/>
            <p:cNvSpPr/>
            <p:nvPr>
              <p:custDataLst>
                <p:tags r:id="rId218"/>
              </p:custDataLst>
            </p:nvPr>
          </p:nvSpPr>
          <p:spPr>
            <a:xfrm>
              <a:off x="5628436" y="636822"/>
              <a:ext cx="86303" cy="283929"/>
            </a:xfrm>
            <a:custGeom>
              <a:avLst/>
              <a:gdLst/>
              <a:ahLst/>
              <a:cxnLst/>
              <a:rect l="0" t="0" r="0" b="0"/>
              <a:pathLst>
                <a:path w="86303" h="283929">
                  <a:moveTo>
                    <a:pt x="80214" y="36278"/>
                  </a:moveTo>
                  <a:lnTo>
                    <a:pt x="80214" y="36278"/>
                  </a:lnTo>
                  <a:lnTo>
                    <a:pt x="83585" y="29536"/>
                  </a:lnTo>
                  <a:lnTo>
                    <a:pt x="86302" y="4328"/>
                  </a:lnTo>
                  <a:lnTo>
                    <a:pt x="84978" y="2278"/>
                  </a:lnTo>
                  <a:lnTo>
                    <a:pt x="82684" y="911"/>
                  </a:lnTo>
                  <a:lnTo>
                    <a:pt x="79745" y="0"/>
                  </a:lnTo>
                  <a:lnTo>
                    <a:pt x="70833" y="4632"/>
                  </a:lnTo>
                  <a:lnTo>
                    <a:pt x="47866" y="28224"/>
                  </a:lnTo>
                  <a:lnTo>
                    <a:pt x="28721" y="64425"/>
                  </a:lnTo>
                  <a:lnTo>
                    <a:pt x="15532" y="105129"/>
                  </a:lnTo>
                  <a:lnTo>
                    <a:pt x="5545" y="147695"/>
                  </a:lnTo>
                  <a:lnTo>
                    <a:pt x="0" y="186648"/>
                  </a:lnTo>
                  <a:lnTo>
                    <a:pt x="1496" y="228886"/>
                  </a:lnTo>
                  <a:lnTo>
                    <a:pt x="6639" y="248647"/>
                  </a:lnTo>
                  <a:lnTo>
                    <a:pt x="22744" y="265713"/>
                  </a:lnTo>
                  <a:lnTo>
                    <a:pt x="61164" y="28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124"/>
            <p:cNvSpPr/>
            <p:nvPr>
              <p:custDataLst>
                <p:tags r:id="rId219"/>
              </p:custDataLst>
            </p:nvPr>
          </p:nvSpPr>
          <p:spPr>
            <a:xfrm>
              <a:off x="5346700" y="755650"/>
              <a:ext cx="115352" cy="120651"/>
            </a:xfrm>
            <a:custGeom>
              <a:avLst/>
              <a:gdLst/>
              <a:ahLst/>
              <a:cxnLst/>
              <a:rect l="0" t="0" r="0" b="0"/>
              <a:pathLst>
                <a:path w="115352" h="12065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9493"/>
                  </a:lnTo>
                  <a:lnTo>
                    <a:pt x="1812" y="71225"/>
                  </a:lnTo>
                  <a:lnTo>
                    <a:pt x="71" y="99697"/>
                  </a:lnTo>
                  <a:lnTo>
                    <a:pt x="18957" y="55967"/>
                  </a:lnTo>
                  <a:lnTo>
                    <a:pt x="35710" y="24269"/>
                  </a:lnTo>
                  <a:lnTo>
                    <a:pt x="51190" y="6518"/>
                  </a:lnTo>
                  <a:lnTo>
                    <a:pt x="55999" y="5051"/>
                  </a:lnTo>
                  <a:lnTo>
                    <a:pt x="68868" y="5302"/>
                  </a:lnTo>
                  <a:lnTo>
                    <a:pt x="80232" y="9647"/>
                  </a:lnTo>
                  <a:lnTo>
                    <a:pt x="90693" y="17693"/>
                  </a:lnTo>
                  <a:lnTo>
                    <a:pt x="107070" y="38090"/>
                  </a:lnTo>
                  <a:lnTo>
                    <a:pt x="114144" y="53853"/>
                  </a:lnTo>
                  <a:lnTo>
                    <a:pt x="115351" y="81965"/>
                  </a:lnTo>
                  <a:lnTo>
                    <a:pt x="10795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125"/>
            <p:cNvSpPr/>
            <p:nvPr>
              <p:custDataLst>
                <p:tags r:id="rId220"/>
              </p:custDataLst>
            </p:nvPr>
          </p:nvSpPr>
          <p:spPr>
            <a:xfrm>
              <a:off x="5233283" y="742950"/>
              <a:ext cx="81668" cy="123920"/>
            </a:xfrm>
            <a:custGeom>
              <a:avLst/>
              <a:gdLst/>
              <a:ahLst/>
              <a:cxnLst/>
              <a:rect l="0" t="0" r="0" b="0"/>
              <a:pathLst>
                <a:path w="81668" h="123920">
                  <a:moveTo>
                    <a:pt x="5467" y="31750"/>
                  </a:moveTo>
                  <a:lnTo>
                    <a:pt x="5467" y="31750"/>
                  </a:lnTo>
                  <a:lnTo>
                    <a:pt x="0" y="26283"/>
                  </a:lnTo>
                  <a:lnTo>
                    <a:pt x="411" y="25988"/>
                  </a:lnTo>
                  <a:lnTo>
                    <a:pt x="2749" y="25661"/>
                  </a:lnTo>
                  <a:lnTo>
                    <a:pt x="11404" y="35590"/>
                  </a:lnTo>
                  <a:lnTo>
                    <a:pt x="19534" y="48567"/>
                  </a:lnTo>
                  <a:lnTo>
                    <a:pt x="26411" y="74833"/>
                  </a:lnTo>
                  <a:lnTo>
                    <a:pt x="26175" y="99313"/>
                  </a:lnTo>
                  <a:lnTo>
                    <a:pt x="19195" y="123919"/>
                  </a:lnTo>
                  <a:lnTo>
                    <a:pt x="18147" y="123535"/>
                  </a:lnTo>
                  <a:lnTo>
                    <a:pt x="15101" y="119345"/>
                  </a:lnTo>
                  <a:lnTo>
                    <a:pt x="15157" y="110898"/>
                  </a:lnTo>
                  <a:lnTo>
                    <a:pt x="24251" y="68304"/>
                  </a:lnTo>
                  <a:lnTo>
                    <a:pt x="39725" y="41013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126"/>
            <p:cNvSpPr/>
            <p:nvPr>
              <p:custDataLst>
                <p:tags r:id="rId221"/>
              </p:custDataLst>
            </p:nvPr>
          </p:nvSpPr>
          <p:spPr>
            <a:xfrm>
              <a:off x="5111750" y="766201"/>
              <a:ext cx="63501" cy="100831"/>
            </a:xfrm>
            <a:custGeom>
              <a:avLst/>
              <a:gdLst/>
              <a:ahLst/>
              <a:cxnLst/>
              <a:rect l="0" t="0" r="0" b="0"/>
              <a:pathLst>
                <a:path w="63501" h="100831">
                  <a:moveTo>
                    <a:pt x="0" y="46599"/>
                  </a:moveTo>
                  <a:lnTo>
                    <a:pt x="0" y="46599"/>
                  </a:lnTo>
                  <a:lnTo>
                    <a:pt x="3371" y="43228"/>
                  </a:lnTo>
                  <a:lnTo>
                    <a:pt x="5069" y="42941"/>
                  </a:lnTo>
                  <a:lnTo>
                    <a:pt x="6907" y="43454"/>
                  </a:lnTo>
                  <a:lnTo>
                    <a:pt x="8839" y="44503"/>
                  </a:lnTo>
                  <a:lnTo>
                    <a:pt x="14747" y="43786"/>
                  </a:lnTo>
                  <a:lnTo>
                    <a:pt x="26006" y="41297"/>
                  </a:lnTo>
                  <a:lnTo>
                    <a:pt x="30037" y="40948"/>
                  </a:lnTo>
                  <a:lnTo>
                    <a:pt x="38279" y="34915"/>
                  </a:lnTo>
                  <a:lnTo>
                    <a:pt x="51698" y="20537"/>
                  </a:lnTo>
                  <a:lnTo>
                    <a:pt x="52810" y="17230"/>
                  </a:lnTo>
                  <a:lnTo>
                    <a:pt x="52164" y="9792"/>
                  </a:lnTo>
                  <a:lnTo>
                    <a:pt x="50298" y="6539"/>
                  </a:lnTo>
                  <a:lnTo>
                    <a:pt x="44462" y="1043"/>
                  </a:lnTo>
                  <a:lnTo>
                    <a:pt x="41636" y="0"/>
                  </a:lnTo>
                  <a:lnTo>
                    <a:pt x="39046" y="11"/>
                  </a:lnTo>
                  <a:lnTo>
                    <a:pt x="36614" y="724"/>
                  </a:lnTo>
                  <a:lnTo>
                    <a:pt x="19707" y="11840"/>
                  </a:lnTo>
                  <a:lnTo>
                    <a:pt x="10405" y="26447"/>
                  </a:lnTo>
                  <a:lnTo>
                    <a:pt x="3083" y="50741"/>
                  </a:lnTo>
                  <a:lnTo>
                    <a:pt x="2075" y="64668"/>
                  </a:lnTo>
                  <a:lnTo>
                    <a:pt x="3980" y="77913"/>
                  </a:lnTo>
                  <a:lnTo>
                    <a:pt x="9060" y="88974"/>
                  </a:lnTo>
                  <a:lnTo>
                    <a:pt x="12390" y="93899"/>
                  </a:lnTo>
                  <a:lnTo>
                    <a:pt x="16726" y="97182"/>
                  </a:lnTo>
                  <a:lnTo>
                    <a:pt x="27190" y="100830"/>
                  </a:lnTo>
                  <a:lnTo>
                    <a:pt x="63500" y="97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127"/>
            <p:cNvSpPr/>
            <p:nvPr>
              <p:custDataLst>
                <p:tags r:id="rId222"/>
              </p:custDataLst>
            </p:nvPr>
          </p:nvSpPr>
          <p:spPr>
            <a:xfrm>
              <a:off x="4953000" y="617262"/>
              <a:ext cx="108151" cy="282414"/>
            </a:xfrm>
            <a:custGeom>
              <a:avLst/>
              <a:gdLst/>
              <a:ahLst/>
              <a:cxnLst/>
              <a:rect l="0" t="0" r="0" b="0"/>
              <a:pathLst>
                <a:path w="108151" h="282414">
                  <a:moveTo>
                    <a:pt x="0" y="119338"/>
                  </a:moveTo>
                  <a:lnTo>
                    <a:pt x="0" y="119338"/>
                  </a:lnTo>
                  <a:lnTo>
                    <a:pt x="0" y="115967"/>
                  </a:lnTo>
                  <a:lnTo>
                    <a:pt x="1881" y="112430"/>
                  </a:lnTo>
                  <a:lnTo>
                    <a:pt x="3371" y="110500"/>
                  </a:lnTo>
                  <a:lnTo>
                    <a:pt x="5069" y="110624"/>
                  </a:lnTo>
                  <a:lnTo>
                    <a:pt x="8838" y="114524"/>
                  </a:lnTo>
                  <a:lnTo>
                    <a:pt x="10983" y="120961"/>
                  </a:lnTo>
                  <a:lnTo>
                    <a:pt x="12474" y="160291"/>
                  </a:lnTo>
                  <a:lnTo>
                    <a:pt x="12655" y="203915"/>
                  </a:lnTo>
                  <a:lnTo>
                    <a:pt x="12694" y="249035"/>
                  </a:lnTo>
                  <a:lnTo>
                    <a:pt x="12697" y="257650"/>
                  </a:lnTo>
                  <a:lnTo>
                    <a:pt x="11993" y="258112"/>
                  </a:lnTo>
                  <a:lnTo>
                    <a:pt x="9329" y="252982"/>
                  </a:lnTo>
                  <a:lnTo>
                    <a:pt x="6742" y="213939"/>
                  </a:lnTo>
                  <a:lnTo>
                    <a:pt x="6466" y="172533"/>
                  </a:lnTo>
                  <a:lnTo>
                    <a:pt x="4502" y="132042"/>
                  </a:lnTo>
                  <a:lnTo>
                    <a:pt x="1334" y="96526"/>
                  </a:lnTo>
                  <a:lnTo>
                    <a:pt x="2277" y="54723"/>
                  </a:lnTo>
                  <a:lnTo>
                    <a:pt x="5545" y="16577"/>
                  </a:lnTo>
                  <a:lnTo>
                    <a:pt x="11637" y="6404"/>
                  </a:lnTo>
                  <a:lnTo>
                    <a:pt x="16225" y="1715"/>
                  </a:lnTo>
                  <a:lnTo>
                    <a:pt x="21400" y="0"/>
                  </a:lnTo>
                  <a:lnTo>
                    <a:pt x="32795" y="1858"/>
                  </a:lnTo>
                  <a:lnTo>
                    <a:pt x="44914" y="11151"/>
                  </a:lnTo>
                  <a:lnTo>
                    <a:pt x="63637" y="36012"/>
                  </a:lnTo>
                  <a:lnTo>
                    <a:pt x="74144" y="57610"/>
                  </a:lnTo>
                  <a:lnTo>
                    <a:pt x="80890" y="98338"/>
                  </a:lnTo>
                  <a:lnTo>
                    <a:pt x="80401" y="116355"/>
                  </a:lnTo>
                  <a:lnTo>
                    <a:pt x="75480" y="133769"/>
                  </a:lnTo>
                  <a:lnTo>
                    <a:pt x="68589" y="145272"/>
                  </a:lnTo>
                  <a:lnTo>
                    <a:pt x="56776" y="155715"/>
                  </a:lnTo>
                  <a:lnTo>
                    <a:pt x="46885" y="162193"/>
                  </a:lnTo>
                  <a:lnTo>
                    <a:pt x="46779" y="163430"/>
                  </a:lnTo>
                  <a:lnTo>
                    <a:pt x="48542" y="166687"/>
                  </a:lnTo>
                  <a:lnTo>
                    <a:pt x="90054" y="212732"/>
                  </a:lnTo>
                  <a:lnTo>
                    <a:pt x="104921" y="229717"/>
                  </a:lnTo>
                  <a:lnTo>
                    <a:pt x="107342" y="235257"/>
                  </a:lnTo>
                  <a:lnTo>
                    <a:pt x="108150" y="247058"/>
                  </a:lnTo>
                  <a:lnTo>
                    <a:pt x="101267" y="265601"/>
                  </a:lnTo>
                  <a:lnTo>
                    <a:pt x="88517" y="274420"/>
                  </a:lnTo>
                  <a:lnTo>
                    <a:pt x="65268" y="281470"/>
                  </a:lnTo>
                  <a:lnTo>
                    <a:pt x="51586" y="282413"/>
                  </a:lnTo>
                  <a:lnTo>
                    <a:pt x="33394" y="278977"/>
                  </a:lnTo>
                  <a:lnTo>
                    <a:pt x="25895" y="275426"/>
                  </a:lnTo>
                  <a:lnTo>
                    <a:pt x="26436" y="272080"/>
                  </a:lnTo>
                  <a:lnTo>
                    <a:pt x="44450" y="25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421"/>
          <p:cNvGrpSpPr/>
          <p:nvPr/>
        </p:nvGrpSpPr>
        <p:grpSpPr>
          <a:xfrm>
            <a:off x="1662737" y="1574800"/>
            <a:ext cx="1067764" cy="430424"/>
            <a:chOff x="1662737" y="1574800"/>
            <a:chExt cx="1067764" cy="430424"/>
          </a:xfrm>
        </p:grpSpPr>
        <p:sp>
          <p:nvSpPr>
            <p:cNvPr id="35" name="SMARTInkShape-2128"/>
            <p:cNvSpPr/>
            <p:nvPr>
              <p:custDataLst>
                <p:tags r:id="rId210"/>
              </p:custDataLst>
            </p:nvPr>
          </p:nvSpPr>
          <p:spPr>
            <a:xfrm>
              <a:off x="1662737" y="1968500"/>
              <a:ext cx="159714" cy="36724"/>
            </a:xfrm>
            <a:custGeom>
              <a:avLst/>
              <a:gdLst/>
              <a:ahLst/>
              <a:cxnLst/>
              <a:rect l="0" t="0" r="0" b="0"/>
              <a:pathLst>
                <a:path w="159714" h="36724">
                  <a:moveTo>
                    <a:pt x="39063" y="6350"/>
                  </a:moveTo>
                  <a:lnTo>
                    <a:pt x="39063" y="6350"/>
                  </a:lnTo>
                  <a:lnTo>
                    <a:pt x="576" y="35003"/>
                  </a:lnTo>
                  <a:lnTo>
                    <a:pt x="0" y="36035"/>
                  </a:lnTo>
                  <a:lnTo>
                    <a:pt x="321" y="36723"/>
                  </a:lnTo>
                  <a:lnTo>
                    <a:pt x="37916" y="29130"/>
                  </a:lnTo>
                  <a:lnTo>
                    <a:pt x="81291" y="20155"/>
                  </a:lnTo>
                  <a:lnTo>
                    <a:pt x="123761" y="10802"/>
                  </a:lnTo>
                  <a:lnTo>
                    <a:pt x="1597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129"/>
            <p:cNvSpPr/>
            <p:nvPr>
              <p:custDataLst>
                <p:tags r:id="rId211"/>
              </p:custDataLst>
            </p:nvPr>
          </p:nvSpPr>
          <p:spPr>
            <a:xfrm>
              <a:off x="2617083" y="1911350"/>
              <a:ext cx="113418" cy="30607"/>
            </a:xfrm>
            <a:custGeom>
              <a:avLst/>
              <a:gdLst/>
              <a:ahLst/>
              <a:cxnLst/>
              <a:rect l="0" t="0" r="0" b="0"/>
              <a:pathLst>
                <a:path w="113418" h="30607">
                  <a:moveTo>
                    <a:pt x="5467" y="19050"/>
                  </a:moveTo>
                  <a:lnTo>
                    <a:pt x="5467" y="19050"/>
                  </a:lnTo>
                  <a:lnTo>
                    <a:pt x="2096" y="22421"/>
                  </a:lnTo>
                  <a:lnTo>
                    <a:pt x="441" y="25957"/>
                  </a:lnTo>
                  <a:lnTo>
                    <a:pt x="0" y="27888"/>
                  </a:lnTo>
                  <a:lnTo>
                    <a:pt x="1116" y="29176"/>
                  </a:lnTo>
                  <a:lnTo>
                    <a:pt x="6120" y="30606"/>
                  </a:lnTo>
                  <a:lnTo>
                    <a:pt x="31675" y="25749"/>
                  </a:lnTo>
                  <a:lnTo>
                    <a:pt x="73472" y="11326"/>
                  </a:lnTo>
                  <a:lnTo>
                    <a:pt x="113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130"/>
            <p:cNvSpPr/>
            <p:nvPr>
              <p:custDataLst>
                <p:tags r:id="rId212"/>
              </p:custDataLst>
            </p:nvPr>
          </p:nvSpPr>
          <p:spPr>
            <a:xfrm>
              <a:off x="2555980" y="1828800"/>
              <a:ext cx="142771" cy="18973"/>
            </a:xfrm>
            <a:custGeom>
              <a:avLst/>
              <a:gdLst/>
              <a:ahLst/>
              <a:cxnLst/>
              <a:rect l="0" t="0" r="0" b="0"/>
              <a:pathLst>
                <a:path w="142771" h="18973">
                  <a:moveTo>
                    <a:pt x="9420" y="12700"/>
                  </a:moveTo>
                  <a:lnTo>
                    <a:pt x="9420" y="12700"/>
                  </a:lnTo>
                  <a:lnTo>
                    <a:pt x="6049" y="16071"/>
                  </a:lnTo>
                  <a:lnTo>
                    <a:pt x="2512" y="17726"/>
                  </a:lnTo>
                  <a:lnTo>
                    <a:pt x="582" y="18167"/>
                  </a:lnTo>
                  <a:lnTo>
                    <a:pt x="0" y="18461"/>
                  </a:lnTo>
                  <a:lnTo>
                    <a:pt x="318" y="18658"/>
                  </a:lnTo>
                  <a:lnTo>
                    <a:pt x="9268" y="18972"/>
                  </a:lnTo>
                  <a:lnTo>
                    <a:pt x="50070" y="12132"/>
                  </a:lnTo>
                  <a:lnTo>
                    <a:pt x="97177" y="7492"/>
                  </a:lnTo>
                  <a:lnTo>
                    <a:pt x="142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131"/>
            <p:cNvSpPr/>
            <p:nvPr>
              <p:custDataLst>
                <p:tags r:id="rId213"/>
              </p:custDataLst>
            </p:nvPr>
          </p:nvSpPr>
          <p:spPr>
            <a:xfrm>
              <a:off x="1987171" y="1574800"/>
              <a:ext cx="463930" cy="95251"/>
            </a:xfrm>
            <a:custGeom>
              <a:avLst/>
              <a:gdLst/>
              <a:ahLst/>
              <a:cxnLst/>
              <a:rect l="0" t="0" r="0" b="0"/>
              <a:pathLst>
                <a:path w="463930" h="95251">
                  <a:moveTo>
                    <a:pt x="13079" y="95250"/>
                  </a:moveTo>
                  <a:lnTo>
                    <a:pt x="13079" y="95250"/>
                  </a:lnTo>
                  <a:lnTo>
                    <a:pt x="9708" y="91879"/>
                  </a:lnTo>
                  <a:lnTo>
                    <a:pt x="4290" y="90224"/>
                  </a:lnTo>
                  <a:lnTo>
                    <a:pt x="869" y="89783"/>
                  </a:lnTo>
                  <a:lnTo>
                    <a:pt x="0" y="88783"/>
                  </a:lnTo>
                  <a:lnTo>
                    <a:pt x="832" y="87411"/>
                  </a:lnTo>
                  <a:lnTo>
                    <a:pt x="9047" y="82594"/>
                  </a:lnTo>
                  <a:lnTo>
                    <a:pt x="42850" y="68687"/>
                  </a:lnTo>
                  <a:lnTo>
                    <a:pt x="90339" y="56021"/>
                  </a:lnTo>
                  <a:lnTo>
                    <a:pt x="132867" y="46781"/>
                  </a:lnTo>
                  <a:lnTo>
                    <a:pt x="176434" y="36125"/>
                  </a:lnTo>
                  <a:lnTo>
                    <a:pt x="221328" y="28186"/>
                  </a:lnTo>
                  <a:lnTo>
                    <a:pt x="268653" y="20659"/>
                  </a:lnTo>
                  <a:lnTo>
                    <a:pt x="310820" y="11217"/>
                  </a:lnTo>
                  <a:lnTo>
                    <a:pt x="353574" y="7087"/>
                  </a:lnTo>
                  <a:lnTo>
                    <a:pt x="392661" y="2413"/>
                  </a:lnTo>
                  <a:lnTo>
                    <a:pt x="463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132"/>
            <p:cNvSpPr/>
            <p:nvPr>
              <p:custDataLst>
                <p:tags r:id="rId214"/>
              </p:custDataLst>
            </p:nvPr>
          </p:nvSpPr>
          <p:spPr>
            <a:xfrm>
              <a:off x="2151380" y="1698000"/>
              <a:ext cx="209938" cy="286134"/>
            </a:xfrm>
            <a:custGeom>
              <a:avLst/>
              <a:gdLst/>
              <a:ahLst/>
              <a:cxnLst/>
              <a:rect l="0" t="0" r="0" b="0"/>
              <a:pathLst>
                <a:path w="209938" h="286134">
                  <a:moveTo>
                    <a:pt x="204470" y="29200"/>
                  </a:moveTo>
                  <a:lnTo>
                    <a:pt x="204470" y="29200"/>
                  </a:lnTo>
                  <a:lnTo>
                    <a:pt x="209937" y="6056"/>
                  </a:lnTo>
                  <a:lnTo>
                    <a:pt x="209526" y="3187"/>
                  </a:lnTo>
                  <a:lnTo>
                    <a:pt x="208546" y="1275"/>
                  </a:lnTo>
                  <a:lnTo>
                    <a:pt x="207187" y="0"/>
                  </a:lnTo>
                  <a:lnTo>
                    <a:pt x="204870" y="561"/>
                  </a:lnTo>
                  <a:lnTo>
                    <a:pt x="198533" y="4947"/>
                  </a:lnTo>
                  <a:lnTo>
                    <a:pt x="165031" y="50910"/>
                  </a:lnTo>
                  <a:lnTo>
                    <a:pt x="138981" y="89462"/>
                  </a:lnTo>
                  <a:lnTo>
                    <a:pt x="106449" y="135622"/>
                  </a:lnTo>
                  <a:lnTo>
                    <a:pt x="71591" y="182958"/>
                  </a:lnTo>
                  <a:lnTo>
                    <a:pt x="42155" y="224750"/>
                  </a:lnTo>
                  <a:lnTo>
                    <a:pt x="8625" y="268493"/>
                  </a:lnTo>
                  <a:lnTo>
                    <a:pt x="0" y="286133"/>
                  </a:lnTo>
                  <a:lnTo>
                    <a:pt x="1270" y="27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133"/>
            <p:cNvSpPr/>
            <p:nvPr>
              <p:custDataLst>
                <p:tags r:id="rId215"/>
              </p:custDataLst>
            </p:nvPr>
          </p:nvSpPr>
          <p:spPr>
            <a:xfrm>
              <a:off x="2091842" y="1720850"/>
              <a:ext cx="238609" cy="245127"/>
            </a:xfrm>
            <a:custGeom>
              <a:avLst/>
              <a:gdLst/>
              <a:ahLst/>
              <a:cxnLst/>
              <a:rect l="0" t="0" r="0" b="0"/>
              <a:pathLst>
                <a:path w="238609" h="245127">
                  <a:moveTo>
                    <a:pt x="3658" y="0"/>
                  </a:moveTo>
                  <a:lnTo>
                    <a:pt x="3658" y="0"/>
                  </a:lnTo>
                  <a:lnTo>
                    <a:pt x="0" y="0"/>
                  </a:lnTo>
                  <a:lnTo>
                    <a:pt x="1562" y="0"/>
                  </a:lnTo>
                  <a:lnTo>
                    <a:pt x="44392" y="35321"/>
                  </a:lnTo>
                  <a:lnTo>
                    <a:pt x="85134" y="66583"/>
                  </a:lnTo>
                  <a:lnTo>
                    <a:pt x="124018" y="100249"/>
                  </a:lnTo>
                  <a:lnTo>
                    <a:pt x="160440" y="132950"/>
                  </a:lnTo>
                  <a:lnTo>
                    <a:pt x="200562" y="177486"/>
                  </a:lnTo>
                  <a:lnTo>
                    <a:pt x="228894" y="223628"/>
                  </a:lnTo>
                  <a:lnTo>
                    <a:pt x="236689" y="245126"/>
                  </a:lnTo>
                  <a:lnTo>
                    <a:pt x="238608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SMARTInkShape-Group422"/>
          <p:cNvGrpSpPr/>
          <p:nvPr/>
        </p:nvGrpSpPr>
        <p:grpSpPr>
          <a:xfrm>
            <a:off x="1187712" y="1658708"/>
            <a:ext cx="564889" cy="506405"/>
            <a:chOff x="1187712" y="1658708"/>
            <a:chExt cx="564889" cy="506405"/>
          </a:xfrm>
        </p:grpSpPr>
        <p:sp>
          <p:nvSpPr>
            <p:cNvPr id="42" name="SMARTInkShape-2134"/>
            <p:cNvSpPr/>
            <p:nvPr>
              <p:custDataLst>
                <p:tags r:id="rId207"/>
              </p:custDataLst>
            </p:nvPr>
          </p:nvSpPr>
          <p:spPr>
            <a:xfrm>
              <a:off x="1646056" y="1898650"/>
              <a:ext cx="106545" cy="6351"/>
            </a:xfrm>
            <a:custGeom>
              <a:avLst/>
              <a:gdLst/>
              <a:ahLst/>
              <a:cxnLst/>
              <a:rect l="0" t="0" r="0" b="0"/>
              <a:pathLst>
                <a:path w="106545" h="6351">
                  <a:moveTo>
                    <a:pt x="17644" y="0"/>
                  </a:moveTo>
                  <a:lnTo>
                    <a:pt x="17644" y="0"/>
                  </a:lnTo>
                  <a:lnTo>
                    <a:pt x="0" y="0"/>
                  </a:lnTo>
                  <a:lnTo>
                    <a:pt x="43412" y="706"/>
                  </a:lnTo>
                  <a:lnTo>
                    <a:pt x="1065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135"/>
            <p:cNvSpPr/>
            <p:nvPr>
              <p:custDataLst>
                <p:tags r:id="rId208"/>
              </p:custDataLst>
            </p:nvPr>
          </p:nvSpPr>
          <p:spPr>
            <a:xfrm>
              <a:off x="1215783" y="1658708"/>
              <a:ext cx="130418" cy="125643"/>
            </a:xfrm>
            <a:custGeom>
              <a:avLst/>
              <a:gdLst/>
              <a:ahLst/>
              <a:cxnLst/>
              <a:rect l="0" t="0" r="0" b="0"/>
              <a:pathLst>
                <a:path w="130418" h="125643">
                  <a:moveTo>
                    <a:pt x="22467" y="30392"/>
                  </a:moveTo>
                  <a:lnTo>
                    <a:pt x="22467" y="30392"/>
                  </a:lnTo>
                  <a:lnTo>
                    <a:pt x="19096" y="33763"/>
                  </a:lnTo>
                  <a:lnTo>
                    <a:pt x="7540" y="62995"/>
                  </a:lnTo>
                  <a:lnTo>
                    <a:pt x="2078" y="85215"/>
                  </a:lnTo>
                  <a:lnTo>
                    <a:pt x="0" y="89330"/>
                  </a:lnTo>
                  <a:lnTo>
                    <a:pt x="433" y="89440"/>
                  </a:lnTo>
                  <a:lnTo>
                    <a:pt x="1428" y="88807"/>
                  </a:lnTo>
                  <a:lnTo>
                    <a:pt x="6199" y="77804"/>
                  </a:lnTo>
                  <a:lnTo>
                    <a:pt x="14941" y="40207"/>
                  </a:lnTo>
                  <a:lnTo>
                    <a:pt x="30350" y="14250"/>
                  </a:lnTo>
                  <a:lnTo>
                    <a:pt x="40787" y="2757"/>
                  </a:lnTo>
                  <a:lnTo>
                    <a:pt x="44558" y="680"/>
                  </a:lnTo>
                  <a:lnTo>
                    <a:pt x="47778" y="0"/>
                  </a:lnTo>
                  <a:lnTo>
                    <a:pt x="56999" y="4890"/>
                  </a:lnTo>
                  <a:lnTo>
                    <a:pt x="67448" y="14825"/>
                  </a:lnTo>
                  <a:lnTo>
                    <a:pt x="96733" y="62409"/>
                  </a:lnTo>
                  <a:lnTo>
                    <a:pt x="130417" y="125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136"/>
            <p:cNvSpPr/>
            <p:nvPr>
              <p:custDataLst>
                <p:tags r:id="rId209"/>
              </p:custDataLst>
            </p:nvPr>
          </p:nvSpPr>
          <p:spPr>
            <a:xfrm>
              <a:off x="1187712" y="1858004"/>
              <a:ext cx="130042" cy="307109"/>
            </a:xfrm>
            <a:custGeom>
              <a:avLst/>
              <a:gdLst/>
              <a:ahLst/>
              <a:cxnLst/>
              <a:rect l="0" t="0" r="0" b="0"/>
              <a:pathLst>
                <a:path w="130042" h="307109">
                  <a:moveTo>
                    <a:pt x="6088" y="91446"/>
                  </a:moveTo>
                  <a:lnTo>
                    <a:pt x="6088" y="91446"/>
                  </a:lnTo>
                  <a:lnTo>
                    <a:pt x="621" y="91446"/>
                  </a:lnTo>
                  <a:lnTo>
                    <a:pt x="326" y="92151"/>
                  </a:lnTo>
                  <a:lnTo>
                    <a:pt x="0" y="94817"/>
                  </a:lnTo>
                  <a:lnTo>
                    <a:pt x="11290" y="137301"/>
                  </a:lnTo>
                  <a:lnTo>
                    <a:pt x="21819" y="174099"/>
                  </a:lnTo>
                  <a:lnTo>
                    <a:pt x="33875" y="211421"/>
                  </a:lnTo>
                  <a:lnTo>
                    <a:pt x="46828" y="252232"/>
                  </a:lnTo>
                  <a:lnTo>
                    <a:pt x="52094" y="297412"/>
                  </a:lnTo>
                  <a:lnTo>
                    <a:pt x="54757" y="305753"/>
                  </a:lnTo>
                  <a:lnTo>
                    <a:pt x="55467" y="306989"/>
                  </a:lnTo>
                  <a:lnTo>
                    <a:pt x="55941" y="307108"/>
                  </a:lnTo>
                  <a:lnTo>
                    <a:pt x="47966" y="259762"/>
                  </a:lnTo>
                  <a:lnTo>
                    <a:pt x="39159" y="214430"/>
                  </a:lnTo>
                  <a:lnTo>
                    <a:pt x="28508" y="169435"/>
                  </a:lnTo>
                  <a:lnTo>
                    <a:pt x="17827" y="123177"/>
                  </a:lnTo>
                  <a:lnTo>
                    <a:pt x="13502" y="77070"/>
                  </a:lnTo>
                  <a:lnTo>
                    <a:pt x="16019" y="34357"/>
                  </a:lnTo>
                  <a:lnTo>
                    <a:pt x="24710" y="10795"/>
                  </a:lnTo>
                  <a:lnTo>
                    <a:pt x="28380" y="5929"/>
                  </a:lnTo>
                  <a:lnTo>
                    <a:pt x="36222" y="522"/>
                  </a:lnTo>
                  <a:lnTo>
                    <a:pt x="48173" y="0"/>
                  </a:lnTo>
                  <a:lnTo>
                    <a:pt x="63598" y="3531"/>
                  </a:lnTo>
                  <a:lnTo>
                    <a:pt x="90705" y="18125"/>
                  </a:lnTo>
                  <a:lnTo>
                    <a:pt x="105784" y="32283"/>
                  </a:lnTo>
                  <a:lnTo>
                    <a:pt x="122803" y="62862"/>
                  </a:lnTo>
                  <a:lnTo>
                    <a:pt x="130041" y="91992"/>
                  </a:lnTo>
                  <a:lnTo>
                    <a:pt x="128234" y="100982"/>
                  </a:lnTo>
                  <a:lnTo>
                    <a:pt x="118701" y="118497"/>
                  </a:lnTo>
                  <a:lnTo>
                    <a:pt x="103175" y="131926"/>
                  </a:lnTo>
                  <a:lnTo>
                    <a:pt x="80245" y="143657"/>
                  </a:lnTo>
                  <a:lnTo>
                    <a:pt x="74576" y="145303"/>
                  </a:lnTo>
                  <a:lnTo>
                    <a:pt x="37838" y="135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23"/>
          <p:cNvGrpSpPr/>
          <p:nvPr/>
        </p:nvGrpSpPr>
        <p:grpSpPr>
          <a:xfrm>
            <a:off x="3126750" y="1671194"/>
            <a:ext cx="1019801" cy="489046"/>
            <a:chOff x="3126750" y="1671194"/>
            <a:chExt cx="1019801" cy="489046"/>
          </a:xfrm>
        </p:grpSpPr>
        <p:sp>
          <p:nvSpPr>
            <p:cNvPr id="46" name="SMARTInkShape-2137"/>
            <p:cNvSpPr/>
            <p:nvPr>
              <p:custDataLst>
                <p:tags r:id="rId199"/>
              </p:custDataLst>
            </p:nvPr>
          </p:nvSpPr>
          <p:spPr>
            <a:xfrm>
              <a:off x="4140200" y="182880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5006"/>
                  </a:lnTo>
                  <a:lnTo>
                    <a:pt x="705" y="333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138"/>
            <p:cNvSpPr/>
            <p:nvPr>
              <p:custDataLst>
                <p:tags r:id="rId200"/>
              </p:custDataLst>
            </p:nvPr>
          </p:nvSpPr>
          <p:spPr>
            <a:xfrm>
              <a:off x="4095750" y="191770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4030"/>
                  </a:lnTo>
                  <a:lnTo>
                    <a:pt x="0" y="86894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139"/>
            <p:cNvSpPr/>
            <p:nvPr>
              <p:custDataLst>
                <p:tags r:id="rId201"/>
              </p:custDataLst>
            </p:nvPr>
          </p:nvSpPr>
          <p:spPr>
            <a:xfrm>
              <a:off x="3937000" y="1709033"/>
              <a:ext cx="152401" cy="253118"/>
            </a:xfrm>
            <a:custGeom>
              <a:avLst/>
              <a:gdLst/>
              <a:ahLst/>
              <a:cxnLst/>
              <a:rect l="0" t="0" r="0" b="0"/>
              <a:pathLst>
                <a:path w="152401" h="253118">
                  <a:moveTo>
                    <a:pt x="152400" y="5467"/>
                  </a:moveTo>
                  <a:lnTo>
                    <a:pt x="152400" y="5467"/>
                  </a:lnTo>
                  <a:lnTo>
                    <a:pt x="152400" y="2096"/>
                  </a:lnTo>
                  <a:lnTo>
                    <a:pt x="150989" y="1103"/>
                  </a:lnTo>
                  <a:lnTo>
                    <a:pt x="145658" y="0"/>
                  </a:lnTo>
                  <a:lnTo>
                    <a:pt x="142966" y="1116"/>
                  </a:lnTo>
                  <a:lnTo>
                    <a:pt x="118373" y="28723"/>
                  </a:lnTo>
                  <a:lnTo>
                    <a:pt x="88032" y="75939"/>
                  </a:lnTo>
                  <a:lnTo>
                    <a:pt x="65124" y="113601"/>
                  </a:lnTo>
                  <a:lnTo>
                    <a:pt x="41792" y="154140"/>
                  </a:lnTo>
                  <a:lnTo>
                    <a:pt x="20641" y="194917"/>
                  </a:lnTo>
                  <a:lnTo>
                    <a:pt x="0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140"/>
            <p:cNvSpPr/>
            <p:nvPr>
              <p:custDataLst>
                <p:tags r:id="rId202"/>
              </p:custDataLst>
            </p:nvPr>
          </p:nvSpPr>
          <p:spPr>
            <a:xfrm>
              <a:off x="3921230" y="1727984"/>
              <a:ext cx="123721" cy="208767"/>
            </a:xfrm>
            <a:custGeom>
              <a:avLst/>
              <a:gdLst/>
              <a:ahLst/>
              <a:cxnLst/>
              <a:rect l="0" t="0" r="0" b="0"/>
              <a:pathLst>
                <a:path w="123721" h="208767">
                  <a:moveTo>
                    <a:pt x="9420" y="18266"/>
                  </a:moveTo>
                  <a:lnTo>
                    <a:pt x="9420" y="18266"/>
                  </a:lnTo>
                  <a:lnTo>
                    <a:pt x="4351" y="5174"/>
                  </a:lnTo>
                  <a:lnTo>
                    <a:pt x="0" y="981"/>
                  </a:lnTo>
                  <a:lnTo>
                    <a:pt x="318" y="393"/>
                  </a:lnTo>
                  <a:lnTo>
                    <a:pt x="1235" y="0"/>
                  </a:lnTo>
                  <a:lnTo>
                    <a:pt x="12847" y="20355"/>
                  </a:lnTo>
                  <a:lnTo>
                    <a:pt x="36247" y="67782"/>
                  </a:lnTo>
                  <a:lnTo>
                    <a:pt x="59850" y="111805"/>
                  </a:lnTo>
                  <a:lnTo>
                    <a:pt x="76974" y="155363"/>
                  </a:lnTo>
                  <a:lnTo>
                    <a:pt x="104971" y="196749"/>
                  </a:lnTo>
                  <a:lnTo>
                    <a:pt x="123720" y="208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141"/>
            <p:cNvSpPr/>
            <p:nvPr>
              <p:custDataLst>
                <p:tags r:id="rId203"/>
              </p:custDataLst>
            </p:nvPr>
          </p:nvSpPr>
          <p:spPr>
            <a:xfrm>
              <a:off x="3589043" y="1689361"/>
              <a:ext cx="201908" cy="271761"/>
            </a:xfrm>
            <a:custGeom>
              <a:avLst/>
              <a:gdLst/>
              <a:ahLst/>
              <a:cxnLst/>
              <a:rect l="0" t="0" r="0" b="0"/>
              <a:pathLst>
                <a:path w="201908" h="271761">
                  <a:moveTo>
                    <a:pt x="170157" y="6089"/>
                  </a:moveTo>
                  <a:lnTo>
                    <a:pt x="170157" y="6089"/>
                  </a:lnTo>
                  <a:lnTo>
                    <a:pt x="178995" y="6089"/>
                  </a:lnTo>
                  <a:lnTo>
                    <a:pt x="179577" y="5383"/>
                  </a:lnTo>
                  <a:lnTo>
                    <a:pt x="179259" y="4207"/>
                  </a:lnTo>
                  <a:lnTo>
                    <a:pt x="177050" y="622"/>
                  </a:lnTo>
                  <a:lnTo>
                    <a:pt x="174867" y="131"/>
                  </a:lnTo>
                  <a:lnTo>
                    <a:pt x="173297" y="0"/>
                  </a:lnTo>
                  <a:lnTo>
                    <a:pt x="132072" y="22122"/>
                  </a:lnTo>
                  <a:lnTo>
                    <a:pt x="89560" y="47607"/>
                  </a:lnTo>
                  <a:lnTo>
                    <a:pt x="48795" y="65900"/>
                  </a:lnTo>
                  <a:lnTo>
                    <a:pt x="6775" y="95339"/>
                  </a:lnTo>
                  <a:lnTo>
                    <a:pt x="2675" y="101573"/>
                  </a:lnTo>
                  <a:lnTo>
                    <a:pt x="0" y="114143"/>
                  </a:lnTo>
                  <a:lnTo>
                    <a:pt x="2391" y="119047"/>
                  </a:lnTo>
                  <a:lnTo>
                    <a:pt x="12574" y="126378"/>
                  </a:lnTo>
                  <a:lnTo>
                    <a:pt x="50835" y="141197"/>
                  </a:lnTo>
                  <a:lnTo>
                    <a:pt x="76868" y="150700"/>
                  </a:lnTo>
                  <a:lnTo>
                    <a:pt x="88949" y="160671"/>
                  </a:lnTo>
                  <a:lnTo>
                    <a:pt x="92030" y="165589"/>
                  </a:lnTo>
                  <a:lnTo>
                    <a:pt x="93378" y="170278"/>
                  </a:lnTo>
                  <a:lnTo>
                    <a:pt x="93571" y="174815"/>
                  </a:lnTo>
                  <a:lnTo>
                    <a:pt x="86259" y="187382"/>
                  </a:lnTo>
                  <a:lnTo>
                    <a:pt x="72191" y="201669"/>
                  </a:lnTo>
                  <a:lnTo>
                    <a:pt x="26676" y="231151"/>
                  </a:lnTo>
                  <a:lnTo>
                    <a:pt x="9189" y="244851"/>
                  </a:lnTo>
                  <a:lnTo>
                    <a:pt x="3366" y="253552"/>
                  </a:lnTo>
                  <a:lnTo>
                    <a:pt x="1813" y="257847"/>
                  </a:lnTo>
                  <a:lnTo>
                    <a:pt x="2189" y="261417"/>
                  </a:lnTo>
                  <a:lnTo>
                    <a:pt x="3850" y="264502"/>
                  </a:lnTo>
                  <a:lnTo>
                    <a:pt x="6369" y="267264"/>
                  </a:lnTo>
                  <a:lnTo>
                    <a:pt x="49557" y="271698"/>
                  </a:lnTo>
                  <a:lnTo>
                    <a:pt x="88327" y="271760"/>
                  </a:lnTo>
                  <a:lnTo>
                    <a:pt x="127958" y="268329"/>
                  </a:lnTo>
                  <a:lnTo>
                    <a:pt x="167387" y="263049"/>
                  </a:lnTo>
                  <a:lnTo>
                    <a:pt x="201907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142"/>
            <p:cNvSpPr/>
            <p:nvPr>
              <p:custDataLst>
                <p:tags r:id="rId204"/>
              </p:custDataLst>
            </p:nvPr>
          </p:nvSpPr>
          <p:spPr>
            <a:xfrm>
              <a:off x="3235068" y="2019830"/>
              <a:ext cx="124083" cy="140410"/>
            </a:xfrm>
            <a:custGeom>
              <a:avLst/>
              <a:gdLst/>
              <a:ahLst/>
              <a:cxnLst/>
              <a:rect l="0" t="0" r="0" b="0"/>
              <a:pathLst>
                <a:path w="124083" h="140410">
                  <a:moveTo>
                    <a:pt x="16132" y="31220"/>
                  </a:moveTo>
                  <a:lnTo>
                    <a:pt x="16132" y="31220"/>
                  </a:lnTo>
                  <a:lnTo>
                    <a:pt x="6006" y="57246"/>
                  </a:lnTo>
                  <a:lnTo>
                    <a:pt x="0" y="94850"/>
                  </a:lnTo>
                  <a:lnTo>
                    <a:pt x="3257" y="139970"/>
                  </a:lnTo>
                  <a:lnTo>
                    <a:pt x="4021" y="140409"/>
                  </a:lnTo>
                  <a:lnTo>
                    <a:pt x="6751" y="137133"/>
                  </a:lnTo>
                  <a:lnTo>
                    <a:pt x="15027" y="100113"/>
                  </a:lnTo>
                  <a:lnTo>
                    <a:pt x="32846" y="53452"/>
                  </a:lnTo>
                  <a:lnTo>
                    <a:pt x="60542" y="13399"/>
                  </a:lnTo>
                  <a:lnTo>
                    <a:pt x="78523" y="1324"/>
                  </a:lnTo>
                  <a:lnTo>
                    <a:pt x="84537" y="0"/>
                  </a:lnTo>
                  <a:lnTo>
                    <a:pt x="89957" y="529"/>
                  </a:lnTo>
                  <a:lnTo>
                    <a:pt x="94982" y="2293"/>
                  </a:lnTo>
                  <a:lnTo>
                    <a:pt x="99038" y="6291"/>
                  </a:lnTo>
                  <a:lnTo>
                    <a:pt x="108116" y="25401"/>
                  </a:lnTo>
                  <a:lnTo>
                    <a:pt x="115624" y="57143"/>
                  </a:lnTo>
                  <a:lnTo>
                    <a:pt x="124082" y="113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143"/>
            <p:cNvSpPr/>
            <p:nvPr>
              <p:custDataLst>
                <p:tags r:id="rId205"/>
              </p:custDataLst>
            </p:nvPr>
          </p:nvSpPr>
          <p:spPr>
            <a:xfrm>
              <a:off x="3126750" y="1917700"/>
              <a:ext cx="257801" cy="24907"/>
            </a:xfrm>
            <a:custGeom>
              <a:avLst/>
              <a:gdLst/>
              <a:ahLst/>
              <a:cxnLst/>
              <a:rect l="0" t="0" r="0" b="0"/>
              <a:pathLst>
                <a:path w="257801" h="24907">
                  <a:moveTo>
                    <a:pt x="29200" y="0"/>
                  </a:moveTo>
                  <a:lnTo>
                    <a:pt x="29200" y="0"/>
                  </a:lnTo>
                  <a:lnTo>
                    <a:pt x="0" y="23733"/>
                  </a:lnTo>
                  <a:lnTo>
                    <a:pt x="15061" y="24906"/>
                  </a:lnTo>
                  <a:lnTo>
                    <a:pt x="58235" y="20233"/>
                  </a:lnTo>
                  <a:lnTo>
                    <a:pt x="101381" y="15245"/>
                  </a:lnTo>
                  <a:lnTo>
                    <a:pt x="139566" y="12043"/>
                  </a:lnTo>
                  <a:lnTo>
                    <a:pt x="184981" y="4195"/>
                  </a:lnTo>
                  <a:lnTo>
                    <a:pt x="226503" y="1243"/>
                  </a:lnTo>
                  <a:lnTo>
                    <a:pt x="25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144"/>
            <p:cNvSpPr/>
            <p:nvPr>
              <p:custDataLst>
                <p:tags r:id="rId206"/>
              </p:custDataLst>
            </p:nvPr>
          </p:nvSpPr>
          <p:spPr>
            <a:xfrm>
              <a:off x="3206750" y="1671194"/>
              <a:ext cx="31751" cy="170307"/>
            </a:xfrm>
            <a:custGeom>
              <a:avLst/>
              <a:gdLst/>
              <a:ahLst/>
              <a:cxnLst/>
              <a:rect l="0" t="0" r="0" b="0"/>
              <a:pathLst>
                <a:path w="31751" h="170307">
                  <a:moveTo>
                    <a:pt x="0" y="11556"/>
                  </a:moveTo>
                  <a:lnTo>
                    <a:pt x="0" y="11556"/>
                  </a:lnTo>
                  <a:lnTo>
                    <a:pt x="0" y="0"/>
                  </a:lnTo>
                  <a:lnTo>
                    <a:pt x="706" y="9927"/>
                  </a:lnTo>
                  <a:lnTo>
                    <a:pt x="10831" y="50907"/>
                  </a:lnTo>
                  <a:lnTo>
                    <a:pt x="17217" y="96731"/>
                  </a:lnTo>
                  <a:lnTo>
                    <a:pt x="31750" y="170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5" name="SMARTInkShape-2145"/>
          <p:cNvSpPr/>
          <p:nvPr>
            <p:custDataLst>
              <p:tags r:id="rId1"/>
            </p:custDataLst>
          </p:nvPr>
        </p:nvSpPr>
        <p:spPr>
          <a:xfrm>
            <a:off x="1228242" y="2375187"/>
            <a:ext cx="1228356" cy="132475"/>
          </a:xfrm>
          <a:custGeom>
            <a:avLst/>
            <a:gdLst/>
            <a:ahLst/>
            <a:cxnLst/>
            <a:rect l="0" t="0" r="0" b="0"/>
            <a:pathLst>
              <a:path w="1228356" h="132475">
                <a:moveTo>
                  <a:pt x="3658" y="126713"/>
                </a:moveTo>
                <a:lnTo>
                  <a:pt x="3658" y="126713"/>
                </a:lnTo>
                <a:lnTo>
                  <a:pt x="0" y="126713"/>
                </a:lnTo>
                <a:lnTo>
                  <a:pt x="16203" y="128594"/>
                </a:lnTo>
                <a:lnTo>
                  <a:pt x="55274" y="132474"/>
                </a:lnTo>
                <a:lnTo>
                  <a:pt x="93897" y="132183"/>
                </a:lnTo>
                <a:lnTo>
                  <a:pt x="139365" y="128647"/>
                </a:lnTo>
                <a:lnTo>
                  <a:pt x="183097" y="126581"/>
                </a:lnTo>
                <a:lnTo>
                  <a:pt x="219816" y="123597"/>
                </a:lnTo>
                <a:lnTo>
                  <a:pt x="254010" y="119918"/>
                </a:lnTo>
                <a:lnTo>
                  <a:pt x="301027" y="115763"/>
                </a:lnTo>
                <a:lnTo>
                  <a:pt x="346238" y="112650"/>
                </a:lnTo>
                <a:lnTo>
                  <a:pt x="392794" y="107259"/>
                </a:lnTo>
                <a:lnTo>
                  <a:pt x="426374" y="103250"/>
                </a:lnTo>
                <a:lnTo>
                  <a:pt x="462465" y="99117"/>
                </a:lnTo>
                <a:lnTo>
                  <a:pt x="499672" y="94928"/>
                </a:lnTo>
                <a:lnTo>
                  <a:pt x="537375" y="90714"/>
                </a:lnTo>
                <a:lnTo>
                  <a:pt x="575299" y="86489"/>
                </a:lnTo>
                <a:lnTo>
                  <a:pt x="613321" y="82260"/>
                </a:lnTo>
                <a:lnTo>
                  <a:pt x="651386" y="77323"/>
                </a:lnTo>
                <a:lnTo>
                  <a:pt x="689470" y="70425"/>
                </a:lnTo>
                <a:lnTo>
                  <a:pt x="727564" y="64537"/>
                </a:lnTo>
                <a:lnTo>
                  <a:pt x="764955" y="59568"/>
                </a:lnTo>
                <a:lnTo>
                  <a:pt x="800388" y="55008"/>
                </a:lnTo>
                <a:lnTo>
                  <a:pt x="836833" y="50629"/>
                </a:lnTo>
                <a:lnTo>
                  <a:pt x="873491" y="46331"/>
                </a:lnTo>
                <a:lnTo>
                  <a:pt x="908598" y="42069"/>
                </a:lnTo>
                <a:lnTo>
                  <a:pt x="941135" y="37823"/>
                </a:lnTo>
                <a:lnTo>
                  <a:pt x="987220" y="31466"/>
                </a:lnTo>
                <a:lnTo>
                  <a:pt x="1030272" y="26995"/>
                </a:lnTo>
                <a:lnTo>
                  <a:pt x="1069840" y="23789"/>
                </a:lnTo>
                <a:lnTo>
                  <a:pt x="1114019" y="18371"/>
                </a:lnTo>
                <a:lnTo>
                  <a:pt x="1156037" y="14178"/>
                </a:lnTo>
                <a:lnTo>
                  <a:pt x="1199311" y="9391"/>
                </a:lnTo>
                <a:lnTo>
                  <a:pt x="1226229" y="6015"/>
                </a:lnTo>
                <a:lnTo>
                  <a:pt x="1227928" y="4619"/>
                </a:lnTo>
                <a:lnTo>
                  <a:pt x="1228355" y="2984"/>
                </a:lnTo>
                <a:lnTo>
                  <a:pt x="1219421" y="1167"/>
                </a:lnTo>
                <a:lnTo>
                  <a:pt x="1178199" y="0"/>
                </a:lnTo>
                <a:lnTo>
                  <a:pt x="1133504" y="3169"/>
                </a:lnTo>
                <a:lnTo>
                  <a:pt x="1086701" y="5491"/>
                </a:lnTo>
                <a:lnTo>
                  <a:pt x="1040035" y="9713"/>
                </a:lnTo>
                <a:lnTo>
                  <a:pt x="993266" y="16975"/>
                </a:lnTo>
                <a:lnTo>
                  <a:pt x="955864" y="21604"/>
                </a:lnTo>
                <a:lnTo>
                  <a:pt x="917971" y="24073"/>
                </a:lnTo>
                <a:lnTo>
                  <a:pt x="879932" y="28176"/>
                </a:lnTo>
                <a:lnTo>
                  <a:pt x="841850" y="33860"/>
                </a:lnTo>
                <a:lnTo>
                  <a:pt x="800385" y="40013"/>
                </a:lnTo>
                <a:lnTo>
                  <a:pt x="756819" y="46304"/>
                </a:lnTo>
                <a:lnTo>
                  <a:pt x="712631" y="52637"/>
                </a:lnTo>
                <a:lnTo>
                  <a:pt x="668259" y="58982"/>
                </a:lnTo>
                <a:lnTo>
                  <a:pt x="623832" y="65330"/>
                </a:lnTo>
                <a:lnTo>
                  <a:pt x="579388" y="71680"/>
                </a:lnTo>
                <a:lnTo>
                  <a:pt x="534940" y="78030"/>
                </a:lnTo>
                <a:lnTo>
                  <a:pt x="490491" y="81009"/>
                </a:lnTo>
                <a:lnTo>
                  <a:pt x="449412" y="85262"/>
                </a:lnTo>
                <a:lnTo>
                  <a:pt x="410430" y="90991"/>
                </a:lnTo>
                <a:lnTo>
                  <a:pt x="372068" y="97157"/>
                </a:lnTo>
                <a:lnTo>
                  <a:pt x="339081" y="103229"/>
                </a:lnTo>
                <a:lnTo>
                  <a:pt x="303018" y="109926"/>
                </a:lnTo>
                <a:lnTo>
                  <a:pt x="257065" y="116957"/>
                </a:lnTo>
                <a:lnTo>
                  <a:pt x="215182" y="121572"/>
                </a:lnTo>
                <a:lnTo>
                  <a:pt x="189844" y="125697"/>
                </a:lnTo>
                <a:lnTo>
                  <a:pt x="189165" y="126036"/>
                </a:lnTo>
                <a:lnTo>
                  <a:pt x="201851" y="125807"/>
                </a:lnTo>
                <a:lnTo>
                  <a:pt x="241201" y="122290"/>
                </a:lnTo>
                <a:lnTo>
                  <a:pt x="277390" y="121219"/>
                </a:lnTo>
                <a:lnTo>
                  <a:pt x="323947" y="117246"/>
                </a:lnTo>
                <a:lnTo>
                  <a:pt x="367924" y="114971"/>
                </a:lnTo>
                <a:lnTo>
                  <a:pt x="399328" y="114439"/>
                </a:lnTo>
                <a:lnTo>
                  <a:pt x="432806" y="113497"/>
                </a:lnTo>
                <a:lnTo>
                  <a:pt x="468851" y="110726"/>
                </a:lnTo>
                <a:lnTo>
                  <a:pt x="504157" y="109024"/>
                </a:lnTo>
                <a:lnTo>
                  <a:pt x="539369" y="107562"/>
                </a:lnTo>
                <a:lnTo>
                  <a:pt x="576185" y="104561"/>
                </a:lnTo>
                <a:lnTo>
                  <a:pt x="611833" y="100875"/>
                </a:lnTo>
                <a:lnTo>
                  <a:pt x="647197" y="97591"/>
                </a:lnTo>
                <a:lnTo>
                  <a:pt x="684081" y="96131"/>
                </a:lnTo>
                <a:lnTo>
                  <a:pt x="717877" y="93601"/>
                </a:lnTo>
                <a:lnTo>
                  <a:pt x="750067" y="90124"/>
                </a:lnTo>
                <a:lnTo>
                  <a:pt x="783188" y="86227"/>
                </a:lnTo>
                <a:lnTo>
                  <a:pt x="830197" y="80067"/>
                </a:lnTo>
                <a:lnTo>
                  <a:pt x="872034" y="73773"/>
                </a:lnTo>
                <a:lnTo>
                  <a:pt x="911242" y="67439"/>
                </a:lnTo>
                <a:lnTo>
                  <a:pt x="944427" y="61328"/>
                </a:lnTo>
                <a:lnTo>
                  <a:pt x="980577" y="54614"/>
                </a:lnTo>
                <a:lnTo>
                  <a:pt x="1023758" y="47573"/>
                </a:lnTo>
                <a:lnTo>
                  <a:pt x="1045058" y="441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SMARTInkShape-2146"/>
          <p:cNvSpPr/>
          <p:nvPr>
            <p:custDataLst>
              <p:tags r:id="rId2"/>
            </p:custDataLst>
          </p:nvPr>
        </p:nvSpPr>
        <p:spPr>
          <a:xfrm>
            <a:off x="6229612" y="927100"/>
            <a:ext cx="18789" cy="19051"/>
          </a:xfrm>
          <a:custGeom>
            <a:avLst/>
            <a:gdLst/>
            <a:ahLst/>
            <a:cxnLst/>
            <a:rect l="0" t="0" r="0" b="0"/>
            <a:pathLst>
              <a:path w="18789" h="19051">
                <a:moveTo>
                  <a:pt x="6088" y="19050"/>
                </a:moveTo>
                <a:lnTo>
                  <a:pt x="6088" y="19050"/>
                </a:lnTo>
                <a:lnTo>
                  <a:pt x="621" y="13583"/>
                </a:lnTo>
                <a:lnTo>
                  <a:pt x="0" y="9590"/>
                </a:lnTo>
                <a:lnTo>
                  <a:pt x="1324" y="7805"/>
                </a:lnTo>
                <a:lnTo>
                  <a:pt x="18788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2" name="SMARTInkShape-Group426"/>
          <p:cNvGrpSpPr/>
          <p:nvPr/>
        </p:nvGrpSpPr>
        <p:grpSpPr>
          <a:xfrm>
            <a:off x="6680199" y="711538"/>
            <a:ext cx="584202" cy="234613"/>
            <a:chOff x="6680199" y="711538"/>
            <a:chExt cx="584202" cy="234613"/>
          </a:xfrm>
        </p:grpSpPr>
        <p:sp>
          <p:nvSpPr>
            <p:cNvPr id="57" name="SMARTInkShape-2147"/>
            <p:cNvSpPr/>
            <p:nvPr>
              <p:custDataLst>
                <p:tags r:id="rId194"/>
              </p:custDataLst>
            </p:nvPr>
          </p:nvSpPr>
          <p:spPr>
            <a:xfrm>
              <a:off x="7163889" y="819150"/>
              <a:ext cx="100512" cy="43568"/>
            </a:xfrm>
            <a:custGeom>
              <a:avLst/>
              <a:gdLst/>
              <a:ahLst/>
              <a:cxnLst/>
              <a:rect l="0" t="0" r="0" b="0"/>
              <a:pathLst>
                <a:path w="100512" h="43568">
                  <a:moveTo>
                    <a:pt x="24311" y="38100"/>
                  </a:moveTo>
                  <a:lnTo>
                    <a:pt x="24311" y="38100"/>
                  </a:lnTo>
                  <a:lnTo>
                    <a:pt x="20940" y="38100"/>
                  </a:lnTo>
                  <a:lnTo>
                    <a:pt x="545" y="43567"/>
                  </a:lnTo>
                  <a:lnTo>
                    <a:pt x="0" y="43156"/>
                  </a:lnTo>
                  <a:lnTo>
                    <a:pt x="44291" y="20662"/>
                  </a:lnTo>
                  <a:lnTo>
                    <a:pt x="100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148"/>
            <p:cNvSpPr/>
            <p:nvPr>
              <p:custDataLst>
                <p:tags r:id="rId195"/>
              </p:custDataLst>
            </p:nvPr>
          </p:nvSpPr>
          <p:spPr>
            <a:xfrm>
              <a:off x="7189146" y="711538"/>
              <a:ext cx="30805" cy="230772"/>
            </a:xfrm>
            <a:custGeom>
              <a:avLst/>
              <a:gdLst/>
              <a:ahLst/>
              <a:cxnLst/>
              <a:rect l="0" t="0" r="0" b="0"/>
              <a:pathLst>
                <a:path w="30805" h="230772">
                  <a:moveTo>
                    <a:pt x="5404" y="44112"/>
                  </a:moveTo>
                  <a:lnTo>
                    <a:pt x="5404" y="44112"/>
                  </a:lnTo>
                  <a:lnTo>
                    <a:pt x="5403" y="37370"/>
                  </a:lnTo>
                  <a:lnTo>
                    <a:pt x="16927" y="0"/>
                  </a:lnTo>
                  <a:lnTo>
                    <a:pt x="17319" y="593"/>
                  </a:lnTo>
                  <a:lnTo>
                    <a:pt x="17581" y="2399"/>
                  </a:lnTo>
                  <a:lnTo>
                    <a:pt x="11128" y="41955"/>
                  </a:lnTo>
                  <a:lnTo>
                    <a:pt x="5218" y="78986"/>
                  </a:lnTo>
                  <a:lnTo>
                    <a:pt x="271" y="125633"/>
                  </a:lnTo>
                  <a:lnTo>
                    <a:pt x="0" y="172868"/>
                  </a:lnTo>
                  <a:lnTo>
                    <a:pt x="6009" y="219620"/>
                  </a:lnTo>
                  <a:lnTo>
                    <a:pt x="7924" y="226734"/>
                  </a:lnTo>
                  <a:lnTo>
                    <a:pt x="10612" y="230771"/>
                  </a:lnTo>
                  <a:lnTo>
                    <a:pt x="30804" y="2219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149"/>
            <p:cNvSpPr/>
            <p:nvPr>
              <p:custDataLst>
                <p:tags r:id="rId196"/>
              </p:custDataLst>
            </p:nvPr>
          </p:nvSpPr>
          <p:spPr>
            <a:xfrm>
              <a:off x="7051258" y="853343"/>
              <a:ext cx="86143" cy="83736"/>
            </a:xfrm>
            <a:custGeom>
              <a:avLst/>
              <a:gdLst/>
              <a:ahLst/>
              <a:cxnLst/>
              <a:rect l="0" t="0" r="0" b="0"/>
              <a:pathLst>
                <a:path w="86143" h="83736">
                  <a:moveTo>
                    <a:pt x="60742" y="35657"/>
                  </a:moveTo>
                  <a:lnTo>
                    <a:pt x="60742" y="35657"/>
                  </a:lnTo>
                  <a:lnTo>
                    <a:pt x="64112" y="28915"/>
                  </a:lnTo>
                  <a:lnTo>
                    <a:pt x="63887" y="21842"/>
                  </a:lnTo>
                  <a:lnTo>
                    <a:pt x="57992" y="5803"/>
                  </a:lnTo>
                  <a:lnTo>
                    <a:pt x="55380" y="3055"/>
                  </a:lnTo>
                  <a:lnTo>
                    <a:pt x="48716" y="0"/>
                  </a:lnTo>
                  <a:lnTo>
                    <a:pt x="41051" y="524"/>
                  </a:lnTo>
                  <a:lnTo>
                    <a:pt x="26921" y="6668"/>
                  </a:lnTo>
                  <a:lnTo>
                    <a:pt x="21261" y="9981"/>
                  </a:lnTo>
                  <a:lnTo>
                    <a:pt x="11209" y="23069"/>
                  </a:lnTo>
                  <a:lnTo>
                    <a:pt x="3449" y="39235"/>
                  </a:lnTo>
                  <a:lnTo>
                    <a:pt x="0" y="53475"/>
                  </a:lnTo>
                  <a:lnTo>
                    <a:pt x="350" y="64978"/>
                  </a:lnTo>
                  <a:lnTo>
                    <a:pt x="2856" y="73383"/>
                  </a:lnTo>
                  <a:lnTo>
                    <a:pt x="4514" y="75624"/>
                  </a:lnTo>
                  <a:lnTo>
                    <a:pt x="6323" y="77119"/>
                  </a:lnTo>
                  <a:lnTo>
                    <a:pt x="8941" y="76704"/>
                  </a:lnTo>
                  <a:lnTo>
                    <a:pt x="15611" y="72480"/>
                  </a:lnTo>
                  <a:lnTo>
                    <a:pt x="33649" y="49234"/>
                  </a:lnTo>
                  <a:lnTo>
                    <a:pt x="40103" y="38339"/>
                  </a:lnTo>
                  <a:lnTo>
                    <a:pt x="41338" y="38150"/>
                  </a:lnTo>
                  <a:lnTo>
                    <a:pt x="44592" y="39823"/>
                  </a:lnTo>
                  <a:lnTo>
                    <a:pt x="50390" y="48102"/>
                  </a:lnTo>
                  <a:lnTo>
                    <a:pt x="64989" y="80333"/>
                  </a:lnTo>
                  <a:lnTo>
                    <a:pt x="69214" y="83735"/>
                  </a:lnTo>
                  <a:lnTo>
                    <a:pt x="72035" y="83231"/>
                  </a:lnTo>
                  <a:lnTo>
                    <a:pt x="86142" y="73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150"/>
            <p:cNvSpPr/>
            <p:nvPr>
              <p:custDataLst>
                <p:tags r:id="rId197"/>
              </p:custDataLst>
            </p:nvPr>
          </p:nvSpPr>
          <p:spPr>
            <a:xfrm>
              <a:off x="6915150" y="712683"/>
              <a:ext cx="88901" cy="233468"/>
            </a:xfrm>
            <a:custGeom>
              <a:avLst/>
              <a:gdLst/>
              <a:ahLst/>
              <a:cxnLst/>
              <a:rect l="0" t="0" r="0" b="0"/>
              <a:pathLst>
                <a:path w="88901" h="233468">
                  <a:moveTo>
                    <a:pt x="0" y="23917"/>
                  </a:moveTo>
                  <a:lnTo>
                    <a:pt x="0" y="23917"/>
                  </a:lnTo>
                  <a:lnTo>
                    <a:pt x="14490" y="8722"/>
                  </a:lnTo>
                  <a:lnTo>
                    <a:pt x="18449" y="0"/>
                  </a:lnTo>
                  <a:lnTo>
                    <a:pt x="13529" y="37371"/>
                  </a:lnTo>
                  <a:lnTo>
                    <a:pt x="12157" y="80354"/>
                  </a:lnTo>
                  <a:lnTo>
                    <a:pt x="7706" y="117066"/>
                  </a:lnTo>
                  <a:lnTo>
                    <a:pt x="6617" y="161085"/>
                  </a:lnTo>
                  <a:lnTo>
                    <a:pt x="6386" y="206836"/>
                  </a:lnTo>
                  <a:lnTo>
                    <a:pt x="6360" y="214758"/>
                  </a:lnTo>
                  <a:lnTo>
                    <a:pt x="8232" y="183672"/>
                  </a:lnTo>
                  <a:lnTo>
                    <a:pt x="18559" y="150724"/>
                  </a:lnTo>
                  <a:lnTo>
                    <a:pt x="24241" y="140248"/>
                  </a:lnTo>
                  <a:lnTo>
                    <a:pt x="26744" y="137454"/>
                  </a:lnTo>
                  <a:lnTo>
                    <a:pt x="29824" y="137003"/>
                  </a:lnTo>
                  <a:lnTo>
                    <a:pt x="37009" y="140264"/>
                  </a:lnTo>
                  <a:lnTo>
                    <a:pt x="48987" y="156776"/>
                  </a:lnTo>
                  <a:lnTo>
                    <a:pt x="65272" y="198695"/>
                  </a:lnTo>
                  <a:lnTo>
                    <a:pt x="78379" y="220745"/>
                  </a:lnTo>
                  <a:lnTo>
                    <a:pt x="88900" y="233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151"/>
            <p:cNvSpPr/>
            <p:nvPr>
              <p:custDataLst>
                <p:tags r:id="rId198"/>
              </p:custDataLst>
            </p:nvPr>
          </p:nvSpPr>
          <p:spPr>
            <a:xfrm>
              <a:off x="6680199" y="720535"/>
              <a:ext cx="163842" cy="216482"/>
            </a:xfrm>
            <a:custGeom>
              <a:avLst/>
              <a:gdLst/>
              <a:ahLst/>
              <a:cxnLst/>
              <a:rect l="0" t="0" r="0" b="0"/>
              <a:pathLst>
                <a:path w="163842" h="216482">
                  <a:moveTo>
                    <a:pt x="1" y="28765"/>
                  </a:moveTo>
                  <a:lnTo>
                    <a:pt x="1" y="28765"/>
                  </a:lnTo>
                  <a:lnTo>
                    <a:pt x="0" y="16556"/>
                  </a:lnTo>
                  <a:lnTo>
                    <a:pt x="1882" y="10874"/>
                  </a:lnTo>
                  <a:lnTo>
                    <a:pt x="9460" y="433"/>
                  </a:lnTo>
                  <a:lnTo>
                    <a:pt x="10541" y="0"/>
                  </a:lnTo>
                  <a:lnTo>
                    <a:pt x="11260" y="416"/>
                  </a:lnTo>
                  <a:lnTo>
                    <a:pt x="11741" y="1399"/>
                  </a:lnTo>
                  <a:lnTo>
                    <a:pt x="12575" y="38262"/>
                  </a:lnTo>
                  <a:lnTo>
                    <a:pt x="12664" y="78616"/>
                  </a:lnTo>
                  <a:lnTo>
                    <a:pt x="14571" y="117384"/>
                  </a:lnTo>
                  <a:lnTo>
                    <a:pt x="18167" y="158296"/>
                  </a:lnTo>
                  <a:lnTo>
                    <a:pt x="25841" y="196507"/>
                  </a:lnTo>
                  <a:lnTo>
                    <a:pt x="30584" y="209674"/>
                  </a:lnTo>
                  <a:lnTo>
                    <a:pt x="32384" y="209343"/>
                  </a:lnTo>
                  <a:lnTo>
                    <a:pt x="38147" y="205213"/>
                  </a:lnTo>
                  <a:lnTo>
                    <a:pt x="70413" y="161108"/>
                  </a:lnTo>
                  <a:lnTo>
                    <a:pt x="75165" y="157916"/>
                  </a:lnTo>
                  <a:lnTo>
                    <a:pt x="79037" y="156493"/>
                  </a:lnTo>
                  <a:lnTo>
                    <a:pt x="82325" y="156251"/>
                  </a:lnTo>
                  <a:lnTo>
                    <a:pt x="85928" y="158911"/>
                  </a:lnTo>
                  <a:lnTo>
                    <a:pt x="93695" y="169393"/>
                  </a:lnTo>
                  <a:lnTo>
                    <a:pt x="109745" y="208743"/>
                  </a:lnTo>
                  <a:lnTo>
                    <a:pt x="112675" y="212250"/>
                  </a:lnTo>
                  <a:lnTo>
                    <a:pt x="119693" y="216147"/>
                  </a:lnTo>
                  <a:lnTo>
                    <a:pt x="122129" y="216481"/>
                  </a:lnTo>
                  <a:lnTo>
                    <a:pt x="123753" y="215998"/>
                  </a:lnTo>
                  <a:lnTo>
                    <a:pt x="124836" y="214970"/>
                  </a:lnTo>
                  <a:lnTo>
                    <a:pt x="136007" y="178540"/>
                  </a:lnTo>
                  <a:lnTo>
                    <a:pt x="145739" y="133609"/>
                  </a:lnTo>
                  <a:lnTo>
                    <a:pt x="154456" y="87026"/>
                  </a:lnTo>
                  <a:lnTo>
                    <a:pt x="160849" y="48144"/>
                  </a:lnTo>
                  <a:lnTo>
                    <a:pt x="163841" y="26668"/>
                  </a:lnTo>
                  <a:lnTo>
                    <a:pt x="163555" y="23839"/>
                  </a:lnTo>
                  <a:lnTo>
                    <a:pt x="152401" y="22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427"/>
          <p:cNvGrpSpPr/>
          <p:nvPr/>
        </p:nvGrpSpPr>
        <p:grpSpPr>
          <a:xfrm>
            <a:off x="7537450" y="768350"/>
            <a:ext cx="116068" cy="165721"/>
            <a:chOff x="7537450" y="768350"/>
            <a:chExt cx="116068" cy="165721"/>
          </a:xfrm>
        </p:grpSpPr>
        <p:sp>
          <p:nvSpPr>
            <p:cNvPr id="63" name="SMARTInkShape-2152"/>
            <p:cNvSpPr/>
            <p:nvPr>
              <p:custDataLst>
                <p:tags r:id="rId191"/>
              </p:custDataLst>
            </p:nvPr>
          </p:nvSpPr>
          <p:spPr>
            <a:xfrm>
              <a:off x="7586824" y="797464"/>
              <a:ext cx="66694" cy="136607"/>
            </a:xfrm>
            <a:custGeom>
              <a:avLst/>
              <a:gdLst/>
              <a:ahLst/>
              <a:cxnLst/>
              <a:rect l="0" t="0" r="0" b="0"/>
              <a:pathLst>
                <a:path w="66694" h="136607">
                  <a:moveTo>
                    <a:pt x="52226" y="15336"/>
                  </a:moveTo>
                  <a:lnTo>
                    <a:pt x="52226" y="15336"/>
                  </a:lnTo>
                  <a:lnTo>
                    <a:pt x="46451" y="10266"/>
                  </a:lnTo>
                  <a:lnTo>
                    <a:pt x="28460" y="409"/>
                  </a:lnTo>
                  <a:lnTo>
                    <a:pt x="18379" y="0"/>
                  </a:lnTo>
                  <a:lnTo>
                    <a:pt x="12728" y="879"/>
                  </a:lnTo>
                  <a:lnTo>
                    <a:pt x="4568" y="5618"/>
                  </a:lnTo>
                  <a:lnTo>
                    <a:pt x="1404" y="8857"/>
                  </a:lnTo>
                  <a:lnTo>
                    <a:pt x="0" y="13134"/>
                  </a:lnTo>
                  <a:lnTo>
                    <a:pt x="322" y="23529"/>
                  </a:lnTo>
                  <a:lnTo>
                    <a:pt x="4470" y="37911"/>
                  </a:lnTo>
                  <a:lnTo>
                    <a:pt x="13538" y="54481"/>
                  </a:lnTo>
                  <a:lnTo>
                    <a:pt x="60572" y="97242"/>
                  </a:lnTo>
                  <a:lnTo>
                    <a:pt x="66518" y="107242"/>
                  </a:lnTo>
                  <a:lnTo>
                    <a:pt x="66693" y="112590"/>
                  </a:lnTo>
                  <a:lnTo>
                    <a:pt x="63125" y="124177"/>
                  </a:lnTo>
                  <a:lnTo>
                    <a:pt x="54954" y="132619"/>
                  </a:lnTo>
                  <a:lnTo>
                    <a:pt x="49811" y="135858"/>
                  </a:lnTo>
                  <a:lnTo>
                    <a:pt x="43560" y="136606"/>
                  </a:lnTo>
                  <a:lnTo>
                    <a:pt x="14126" y="1296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153"/>
            <p:cNvSpPr/>
            <p:nvPr>
              <p:custDataLst>
                <p:tags r:id="rId192"/>
              </p:custDataLst>
            </p:nvPr>
          </p:nvSpPr>
          <p:spPr>
            <a:xfrm>
              <a:off x="7543800" y="7683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5644" y="1160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154"/>
            <p:cNvSpPr/>
            <p:nvPr>
              <p:custDataLst>
                <p:tags r:id="rId193"/>
              </p:custDataLst>
            </p:nvPr>
          </p:nvSpPr>
          <p:spPr>
            <a:xfrm>
              <a:off x="7537450" y="83820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15901"/>
                  </a:lnTo>
                  <a:lnTo>
                    <a:pt x="5026" y="37608"/>
                  </a:lnTo>
                  <a:lnTo>
                    <a:pt x="7839" y="59591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428"/>
          <p:cNvGrpSpPr/>
          <p:nvPr/>
        </p:nvGrpSpPr>
        <p:grpSpPr>
          <a:xfrm>
            <a:off x="8014375" y="647901"/>
            <a:ext cx="481926" cy="383043"/>
            <a:chOff x="8014375" y="647901"/>
            <a:chExt cx="481926" cy="383043"/>
          </a:xfrm>
        </p:grpSpPr>
        <p:sp>
          <p:nvSpPr>
            <p:cNvPr id="67" name="SMARTInkShape-2155"/>
            <p:cNvSpPr/>
            <p:nvPr>
              <p:custDataLst>
                <p:tags r:id="rId188"/>
              </p:custDataLst>
            </p:nvPr>
          </p:nvSpPr>
          <p:spPr>
            <a:xfrm>
              <a:off x="8391384" y="765298"/>
              <a:ext cx="104917" cy="167103"/>
            </a:xfrm>
            <a:custGeom>
              <a:avLst/>
              <a:gdLst/>
              <a:ahLst/>
              <a:cxnLst/>
              <a:rect l="0" t="0" r="0" b="0"/>
              <a:pathLst>
                <a:path w="104917" h="167103">
                  <a:moveTo>
                    <a:pt x="104916" y="111002"/>
                  </a:moveTo>
                  <a:lnTo>
                    <a:pt x="104916" y="111002"/>
                  </a:lnTo>
                  <a:lnTo>
                    <a:pt x="99141" y="105932"/>
                  </a:lnTo>
                  <a:lnTo>
                    <a:pt x="63322" y="75497"/>
                  </a:lnTo>
                  <a:lnTo>
                    <a:pt x="50102" y="52347"/>
                  </a:lnTo>
                  <a:lnTo>
                    <a:pt x="47158" y="36956"/>
                  </a:lnTo>
                  <a:lnTo>
                    <a:pt x="51017" y="9827"/>
                  </a:lnTo>
                  <a:lnTo>
                    <a:pt x="54619" y="2536"/>
                  </a:lnTo>
                  <a:lnTo>
                    <a:pt x="56569" y="591"/>
                  </a:lnTo>
                  <a:lnTo>
                    <a:pt x="59279" y="0"/>
                  </a:lnTo>
                  <a:lnTo>
                    <a:pt x="66053" y="1225"/>
                  </a:lnTo>
                  <a:lnTo>
                    <a:pt x="73767" y="7885"/>
                  </a:lnTo>
                  <a:lnTo>
                    <a:pt x="77800" y="12624"/>
                  </a:lnTo>
                  <a:lnTo>
                    <a:pt x="82281" y="27297"/>
                  </a:lnTo>
                  <a:lnTo>
                    <a:pt x="82922" y="51628"/>
                  </a:lnTo>
                  <a:lnTo>
                    <a:pt x="78913" y="66269"/>
                  </a:lnTo>
                  <a:lnTo>
                    <a:pt x="65462" y="88262"/>
                  </a:lnTo>
                  <a:lnTo>
                    <a:pt x="31348" y="122472"/>
                  </a:lnTo>
                  <a:lnTo>
                    <a:pt x="12327" y="137919"/>
                  </a:lnTo>
                  <a:lnTo>
                    <a:pt x="1518" y="152138"/>
                  </a:lnTo>
                  <a:lnTo>
                    <a:pt x="0" y="155360"/>
                  </a:lnTo>
                  <a:lnTo>
                    <a:pt x="1105" y="157507"/>
                  </a:lnTo>
                  <a:lnTo>
                    <a:pt x="3959" y="158939"/>
                  </a:lnTo>
                  <a:lnTo>
                    <a:pt x="41825" y="167102"/>
                  </a:lnTo>
                  <a:lnTo>
                    <a:pt x="85866" y="1618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56"/>
            <p:cNvSpPr/>
            <p:nvPr>
              <p:custDataLst>
                <p:tags r:id="rId189"/>
              </p:custDataLst>
            </p:nvPr>
          </p:nvSpPr>
          <p:spPr>
            <a:xfrm>
              <a:off x="8014375" y="647901"/>
              <a:ext cx="94576" cy="95050"/>
            </a:xfrm>
            <a:custGeom>
              <a:avLst/>
              <a:gdLst/>
              <a:ahLst/>
              <a:cxnLst/>
              <a:rect l="0" t="0" r="0" b="0"/>
              <a:pathLst>
                <a:path w="94576" h="95050">
                  <a:moveTo>
                    <a:pt x="31075" y="31549"/>
                  </a:moveTo>
                  <a:lnTo>
                    <a:pt x="31075" y="31549"/>
                  </a:lnTo>
                  <a:lnTo>
                    <a:pt x="27704" y="34920"/>
                  </a:lnTo>
                  <a:lnTo>
                    <a:pt x="22286" y="36575"/>
                  </a:lnTo>
                  <a:lnTo>
                    <a:pt x="18865" y="37016"/>
                  </a:lnTo>
                  <a:lnTo>
                    <a:pt x="15879" y="39427"/>
                  </a:lnTo>
                  <a:lnTo>
                    <a:pt x="9011" y="51522"/>
                  </a:lnTo>
                  <a:lnTo>
                    <a:pt x="4452" y="62645"/>
                  </a:lnTo>
                  <a:lnTo>
                    <a:pt x="1603" y="67242"/>
                  </a:lnTo>
                  <a:lnTo>
                    <a:pt x="338" y="71636"/>
                  </a:lnTo>
                  <a:lnTo>
                    <a:pt x="0" y="70974"/>
                  </a:lnTo>
                  <a:lnTo>
                    <a:pt x="230" y="59223"/>
                  </a:lnTo>
                  <a:lnTo>
                    <a:pt x="10173" y="15483"/>
                  </a:lnTo>
                  <a:lnTo>
                    <a:pt x="14260" y="4183"/>
                  </a:lnTo>
                  <a:lnTo>
                    <a:pt x="17043" y="1310"/>
                  </a:lnTo>
                  <a:lnTo>
                    <a:pt x="20309" y="101"/>
                  </a:lnTo>
                  <a:lnTo>
                    <a:pt x="23898" y="0"/>
                  </a:lnTo>
                  <a:lnTo>
                    <a:pt x="26995" y="1344"/>
                  </a:lnTo>
                  <a:lnTo>
                    <a:pt x="60186" y="35919"/>
                  </a:lnTo>
                  <a:lnTo>
                    <a:pt x="94575" y="9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57"/>
            <p:cNvSpPr/>
            <p:nvPr>
              <p:custDataLst>
                <p:tags r:id="rId190"/>
              </p:custDataLst>
            </p:nvPr>
          </p:nvSpPr>
          <p:spPr>
            <a:xfrm>
              <a:off x="8026529" y="795135"/>
              <a:ext cx="81965" cy="235809"/>
            </a:xfrm>
            <a:custGeom>
              <a:avLst/>
              <a:gdLst/>
              <a:ahLst/>
              <a:cxnLst/>
              <a:rect l="0" t="0" r="0" b="0"/>
              <a:pathLst>
                <a:path w="81965" h="235809">
                  <a:moveTo>
                    <a:pt x="12571" y="93865"/>
                  </a:moveTo>
                  <a:lnTo>
                    <a:pt x="12571" y="93865"/>
                  </a:lnTo>
                  <a:lnTo>
                    <a:pt x="7104" y="82930"/>
                  </a:lnTo>
                  <a:lnTo>
                    <a:pt x="6483" y="91801"/>
                  </a:lnTo>
                  <a:lnTo>
                    <a:pt x="11280" y="131763"/>
                  </a:lnTo>
                  <a:lnTo>
                    <a:pt x="15686" y="175905"/>
                  </a:lnTo>
                  <a:lnTo>
                    <a:pt x="13212" y="211906"/>
                  </a:lnTo>
                  <a:lnTo>
                    <a:pt x="7281" y="235808"/>
                  </a:lnTo>
                  <a:lnTo>
                    <a:pt x="3165" y="221843"/>
                  </a:lnTo>
                  <a:lnTo>
                    <a:pt x="521" y="181861"/>
                  </a:lnTo>
                  <a:lnTo>
                    <a:pt x="0" y="137797"/>
                  </a:lnTo>
                  <a:lnTo>
                    <a:pt x="3672" y="93711"/>
                  </a:lnTo>
                  <a:lnTo>
                    <a:pt x="13697" y="49370"/>
                  </a:lnTo>
                  <a:lnTo>
                    <a:pt x="25605" y="14359"/>
                  </a:lnTo>
                  <a:lnTo>
                    <a:pt x="29727" y="6994"/>
                  </a:lnTo>
                  <a:lnTo>
                    <a:pt x="35298" y="2790"/>
                  </a:lnTo>
                  <a:lnTo>
                    <a:pt x="49012" y="0"/>
                  </a:lnTo>
                  <a:lnTo>
                    <a:pt x="54503" y="950"/>
                  </a:lnTo>
                  <a:lnTo>
                    <a:pt x="62487" y="5767"/>
                  </a:lnTo>
                  <a:lnTo>
                    <a:pt x="77690" y="26526"/>
                  </a:lnTo>
                  <a:lnTo>
                    <a:pt x="81964" y="45122"/>
                  </a:lnTo>
                  <a:lnTo>
                    <a:pt x="80807" y="63735"/>
                  </a:lnTo>
                  <a:lnTo>
                    <a:pt x="75588" y="79063"/>
                  </a:lnTo>
                  <a:lnTo>
                    <a:pt x="66684" y="89168"/>
                  </a:lnTo>
                  <a:lnTo>
                    <a:pt x="61346" y="92850"/>
                  </a:lnTo>
                  <a:lnTo>
                    <a:pt x="49771" y="95060"/>
                  </a:lnTo>
                  <a:lnTo>
                    <a:pt x="43721" y="94662"/>
                  </a:lnTo>
                  <a:lnTo>
                    <a:pt x="18921" y="81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29"/>
          <p:cNvGrpSpPr/>
          <p:nvPr/>
        </p:nvGrpSpPr>
        <p:grpSpPr>
          <a:xfrm>
            <a:off x="8899534" y="740643"/>
            <a:ext cx="534898" cy="212301"/>
            <a:chOff x="8899534" y="740643"/>
            <a:chExt cx="534898" cy="212301"/>
          </a:xfrm>
        </p:grpSpPr>
        <p:sp>
          <p:nvSpPr>
            <p:cNvPr id="71" name="SMARTInkShape-2158"/>
            <p:cNvSpPr/>
            <p:nvPr>
              <p:custDataLst>
                <p:tags r:id="rId183"/>
              </p:custDataLst>
            </p:nvPr>
          </p:nvSpPr>
          <p:spPr>
            <a:xfrm>
              <a:off x="9385300" y="764692"/>
              <a:ext cx="49132" cy="168759"/>
            </a:xfrm>
            <a:custGeom>
              <a:avLst/>
              <a:gdLst/>
              <a:ahLst/>
              <a:cxnLst/>
              <a:rect l="0" t="0" r="0" b="0"/>
              <a:pathLst>
                <a:path w="49132" h="168759">
                  <a:moveTo>
                    <a:pt x="0" y="3658"/>
                  </a:moveTo>
                  <a:lnTo>
                    <a:pt x="0" y="3658"/>
                  </a:lnTo>
                  <a:lnTo>
                    <a:pt x="3370" y="287"/>
                  </a:lnTo>
                  <a:lnTo>
                    <a:pt x="5069" y="0"/>
                  </a:lnTo>
                  <a:lnTo>
                    <a:pt x="6907" y="513"/>
                  </a:lnTo>
                  <a:lnTo>
                    <a:pt x="12243" y="4377"/>
                  </a:lnTo>
                  <a:lnTo>
                    <a:pt x="26439" y="19158"/>
                  </a:lnTo>
                  <a:lnTo>
                    <a:pt x="35504" y="33360"/>
                  </a:lnTo>
                  <a:lnTo>
                    <a:pt x="45170" y="70706"/>
                  </a:lnTo>
                  <a:lnTo>
                    <a:pt x="49131" y="104036"/>
                  </a:lnTo>
                  <a:lnTo>
                    <a:pt x="46296" y="120943"/>
                  </a:lnTo>
                  <a:lnTo>
                    <a:pt x="39625" y="135512"/>
                  </a:lnTo>
                  <a:lnTo>
                    <a:pt x="18807" y="161819"/>
                  </a:lnTo>
                  <a:lnTo>
                    <a:pt x="0" y="168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159"/>
            <p:cNvSpPr/>
            <p:nvPr>
              <p:custDataLst>
                <p:tags r:id="rId184"/>
              </p:custDataLst>
            </p:nvPr>
          </p:nvSpPr>
          <p:spPr>
            <a:xfrm>
              <a:off x="9224736" y="800100"/>
              <a:ext cx="116115" cy="103023"/>
            </a:xfrm>
            <a:custGeom>
              <a:avLst/>
              <a:gdLst/>
              <a:ahLst/>
              <a:cxnLst/>
              <a:rect l="0" t="0" r="0" b="0"/>
              <a:pathLst>
                <a:path w="116115" h="103023">
                  <a:moveTo>
                    <a:pt x="116114" y="0"/>
                  </a:moveTo>
                  <a:lnTo>
                    <a:pt x="116114" y="0"/>
                  </a:lnTo>
                  <a:lnTo>
                    <a:pt x="101611" y="16620"/>
                  </a:lnTo>
                  <a:lnTo>
                    <a:pt x="75220" y="63249"/>
                  </a:lnTo>
                  <a:lnTo>
                    <a:pt x="53943" y="89974"/>
                  </a:lnTo>
                  <a:lnTo>
                    <a:pt x="38426" y="100037"/>
                  </a:lnTo>
                  <a:lnTo>
                    <a:pt x="32573" y="102675"/>
                  </a:lnTo>
                  <a:lnTo>
                    <a:pt x="27257" y="103022"/>
                  </a:lnTo>
                  <a:lnTo>
                    <a:pt x="17591" y="99645"/>
                  </a:lnTo>
                  <a:lnTo>
                    <a:pt x="7586" y="93181"/>
                  </a:lnTo>
                  <a:lnTo>
                    <a:pt x="152" y="80056"/>
                  </a:lnTo>
                  <a:lnTo>
                    <a:pt x="0" y="75948"/>
                  </a:lnTo>
                  <a:lnTo>
                    <a:pt x="1310" y="72504"/>
                  </a:lnTo>
                  <a:lnTo>
                    <a:pt x="3595" y="69503"/>
                  </a:lnTo>
                  <a:lnTo>
                    <a:pt x="6528" y="68207"/>
                  </a:lnTo>
                  <a:lnTo>
                    <a:pt x="13551" y="68650"/>
                  </a:lnTo>
                  <a:lnTo>
                    <a:pt x="54300" y="78583"/>
                  </a:lnTo>
                  <a:lnTo>
                    <a:pt x="98425" y="93136"/>
                  </a:lnTo>
                  <a:lnTo>
                    <a:pt x="109764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160"/>
            <p:cNvSpPr/>
            <p:nvPr>
              <p:custDataLst>
                <p:tags r:id="rId185"/>
              </p:custDataLst>
            </p:nvPr>
          </p:nvSpPr>
          <p:spPr>
            <a:xfrm>
              <a:off x="9093200" y="8826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10138" y="8336"/>
                  </a:lnTo>
                  <a:lnTo>
                    <a:pt x="54608" y="305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161"/>
            <p:cNvSpPr/>
            <p:nvPr>
              <p:custDataLst>
                <p:tags r:id="rId186"/>
              </p:custDataLst>
            </p:nvPr>
          </p:nvSpPr>
          <p:spPr>
            <a:xfrm>
              <a:off x="9029700" y="793750"/>
              <a:ext cx="12701" cy="127001"/>
            </a:xfrm>
            <a:custGeom>
              <a:avLst/>
              <a:gdLst/>
              <a:ahLst/>
              <a:cxnLst/>
              <a:rect l="0" t="0" r="0" b="0"/>
              <a:pathLst>
                <a:path w="12701" h="127001">
                  <a:moveTo>
                    <a:pt x="0" y="0"/>
                  </a:moveTo>
                  <a:lnTo>
                    <a:pt x="0" y="0"/>
                  </a:lnTo>
                  <a:lnTo>
                    <a:pt x="3370" y="40821"/>
                  </a:lnTo>
                  <a:lnTo>
                    <a:pt x="6467" y="83636"/>
                  </a:lnTo>
                  <a:lnTo>
                    <a:pt x="127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62"/>
            <p:cNvSpPr/>
            <p:nvPr>
              <p:custDataLst>
                <p:tags r:id="rId187"/>
              </p:custDataLst>
            </p:nvPr>
          </p:nvSpPr>
          <p:spPr>
            <a:xfrm>
              <a:off x="8899534" y="740643"/>
              <a:ext cx="60317" cy="212301"/>
            </a:xfrm>
            <a:custGeom>
              <a:avLst/>
              <a:gdLst/>
              <a:ahLst/>
              <a:cxnLst/>
              <a:rect l="0" t="0" r="0" b="0"/>
              <a:pathLst>
                <a:path w="60317" h="212301">
                  <a:moveTo>
                    <a:pt x="60316" y="21357"/>
                  </a:moveTo>
                  <a:lnTo>
                    <a:pt x="60316" y="21357"/>
                  </a:lnTo>
                  <a:lnTo>
                    <a:pt x="60316" y="9148"/>
                  </a:lnTo>
                  <a:lnTo>
                    <a:pt x="58435" y="3466"/>
                  </a:lnTo>
                  <a:lnTo>
                    <a:pt x="56945" y="963"/>
                  </a:lnTo>
                  <a:lnTo>
                    <a:pt x="54540" y="0"/>
                  </a:lnTo>
                  <a:lnTo>
                    <a:pt x="48106" y="811"/>
                  </a:lnTo>
                  <a:lnTo>
                    <a:pt x="36551" y="8606"/>
                  </a:lnTo>
                  <a:lnTo>
                    <a:pt x="20003" y="34726"/>
                  </a:lnTo>
                  <a:lnTo>
                    <a:pt x="8782" y="63732"/>
                  </a:lnTo>
                  <a:lnTo>
                    <a:pt x="2394" y="105457"/>
                  </a:lnTo>
                  <a:lnTo>
                    <a:pt x="0" y="124351"/>
                  </a:lnTo>
                  <a:lnTo>
                    <a:pt x="3326" y="165311"/>
                  </a:lnTo>
                  <a:lnTo>
                    <a:pt x="9352" y="191876"/>
                  </a:lnTo>
                  <a:lnTo>
                    <a:pt x="13640" y="200653"/>
                  </a:lnTo>
                  <a:lnTo>
                    <a:pt x="18615" y="206504"/>
                  </a:lnTo>
                  <a:lnTo>
                    <a:pt x="24048" y="210405"/>
                  </a:lnTo>
                  <a:lnTo>
                    <a:pt x="29788" y="212300"/>
                  </a:lnTo>
                  <a:lnTo>
                    <a:pt x="53966" y="2118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430"/>
          <p:cNvGrpSpPr/>
          <p:nvPr/>
        </p:nvGrpSpPr>
        <p:grpSpPr>
          <a:xfrm>
            <a:off x="9654343" y="750733"/>
            <a:ext cx="219908" cy="172779"/>
            <a:chOff x="9654343" y="750733"/>
            <a:chExt cx="219908" cy="172779"/>
          </a:xfrm>
        </p:grpSpPr>
        <p:sp>
          <p:nvSpPr>
            <p:cNvPr id="77" name="SMARTInkShape-2163"/>
            <p:cNvSpPr/>
            <p:nvPr>
              <p:custDataLst>
                <p:tags r:id="rId179"/>
              </p:custDataLst>
            </p:nvPr>
          </p:nvSpPr>
          <p:spPr>
            <a:xfrm>
              <a:off x="9654343" y="768873"/>
              <a:ext cx="54808" cy="132828"/>
            </a:xfrm>
            <a:custGeom>
              <a:avLst/>
              <a:gdLst/>
              <a:ahLst/>
              <a:cxnLst/>
              <a:rect l="0" t="0" r="0" b="0"/>
              <a:pathLst>
                <a:path w="54808" h="132828">
                  <a:moveTo>
                    <a:pt x="54807" y="12177"/>
                  </a:moveTo>
                  <a:lnTo>
                    <a:pt x="54807" y="12177"/>
                  </a:lnTo>
                  <a:lnTo>
                    <a:pt x="51436" y="12177"/>
                  </a:lnTo>
                  <a:lnTo>
                    <a:pt x="47900" y="8414"/>
                  </a:lnTo>
                  <a:lnTo>
                    <a:pt x="43975" y="3449"/>
                  </a:lnTo>
                  <a:lnTo>
                    <a:pt x="39879" y="1242"/>
                  </a:lnTo>
                  <a:lnTo>
                    <a:pt x="30236" y="0"/>
                  </a:lnTo>
                  <a:lnTo>
                    <a:pt x="27843" y="531"/>
                  </a:lnTo>
                  <a:lnTo>
                    <a:pt x="26248" y="1591"/>
                  </a:lnTo>
                  <a:lnTo>
                    <a:pt x="23064" y="7472"/>
                  </a:lnTo>
                  <a:lnTo>
                    <a:pt x="5567" y="46400"/>
                  </a:lnTo>
                  <a:lnTo>
                    <a:pt x="0" y="74920"/>
                  </a:lnTo>
                  <a:lnTo>
                    <a:pt x="1722" y="105713"/>
                  </a:lnTo>
                  <a:lnTo>
                    <a:pt x="6753" y="119130"/>
                  </a:lnTo>
                  <a:lnTo>
                    <a:pt x="10072" y="123696"/>
                  </a:lnTo>
                  <a:lnTo>
                    <a:pt x="14399" y="126739"/>
                  </a:lnTo>
                  <a:lnTo>
                    <a:pt x="35757" y="132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164"/>
            <p:cNvSpPr/>
            <p:nvPr>
              <p:custDataLst>
                <p:tags r:id="rId180"/>
              </p:custDataLst>
            </p:nvPr>
          </p:nvSpPr>
          <p:spPr>
            <a:xfrm>
              <a:off x="9798050" y="755650"/>
              <a:ext cx="6351" cy="158751"/>
            </a:xfrm>
            <a:custGeom>
              <a:avLst/>
              <a:gdLst/>
              <a:ahLst/>
              <a:cxnLst/>
              <a:rect l="0" t="0" r="0" b="0"/>
              <a:pathLst>
                <a:path w="6351" h="158751">
                  <a:moveTo>
                    <a:pt x="6350" y="0"/>
                  </a:moveTo>
                  <a:lnTo>
                    <a:pt x="6350" y="0"/>
                  </a:lnTo>
                  <a:lnTo>
                    <a:pt x="4469" y="44571"/>
                  </a:lnTo>
                  <a:lnTo>
                    <a:pt x="882" y="81712"/>
                  </a:lnTo>
                  <a:lnTo>
                    <a:pt x="174" y="12526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65"/>
            <p:cNvSpPr/>
            <p:nvPr>
              <p:custDataLst>
                <p:tags r:id="rId181"/>
              </p:custDataLst>
            </p:nvPr>
          </p:nvSpPr>
          <p:spPr>
            <a:xfrm>
              <a:off x="9754744" y="750733"/>
              <a:ext cx="100457" cy="55718"/>
            </a:xfrm>
            <a:custGeom>
              <a:avLst/>
              <a:gdLst/>
              <a:ahLst/>
              <a:cxnLst/>
              <a:rect l="0" t="0" r="0" b="0"/>
              <a:pathLst>
                <a:path w="100457" h="55718">
                  <a:moveTo>
                    <a:pt x="11556" y="55717"/>
                  </a:moveTo>
                  <a:lnTo>
                    <a:pt x="11556" y="55717"/>
                  </a:lnTo>
                  <a:lnTo>
                    <a:pt x="1430" y="9453"/>
                  </a:lnTo>
                  <a:lnTo>
                    <a:pt x="0" y="3405"/>
                  </a:lnTo>
                  <a:lnTo>
                    <a:pt x="1029" y="1792"/>
                  </a:lnTo>
                  <a:lnTo>
                    <a:pt x="5937" y="0"/>
                  </a:lnTo>
                  <a:lnTo>
                    <a:pt x="46616" y="637"/>
                  </a:lnTo>
                  <a:lnTo>
                    <a:pt x="100456" y="176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66"/>
            <p:cNvSpPr/>
            <p:nvPr>
              <p:custDataLst>
                <p:tags r:id="rId182"/>
              </p:custDataLst>
            </p:nvPr>
          </p:nvSpPr>
          <p:spPr>
            <a:xfrm>
              <a:off x="9726067" y="876300"/>
              <a:ext cx="148184" cy="47212"/>
            </a:xfrm>
            <a:custGeom>
              <a:avLst/>
              <a:gdLst/>
              <a:ahLst/>
              <a:cxnLst/>
              <a:rect l="0" t="0" r="0" b="0"/>
              <a:pathLst>
                <a:path w="148184" h="47212">
                  <a:moveTo>
                    <a:pt x="27533" y="19050"/>
                  </a:moveTo>
                  <a:lnTo>
                    <a:pt x="27533" y="19050"/>
                  </a:lnTo>
                  <a:lnTo>
                    <a:pt x="20791" y="22421"/>
                  </a:lnTo>
                  <a:lnTo>
                    <a:pt x="3683" y="40086"/>
                  </a:lnTo>
                  <a:lnTo>
                    <a:pt x="1049" y="41540"/>
                  </a:lnTo>
                  <a:lnTo>
                    <a:pt x="0" y="43216"/>
                  </a:lnTo>
                  <a:lnTo>
                    <a:pt x="4" y="45038"/>
                  </a:lnTo>
                  <a:lnTo>
                    <a:pt x="714" y="46959"/>
                  </a:lnTo>
                  <a:lnTo>
                    <a:pt x="10909" y="47211"/>
                  </a:lnTo>
                  <a:lnTo>
                    <a:pt x="27906" y="43561"/>
                  </a:lnTo>
                  <a:lnTo>
                    <a:pt x="75454" y="28210"/>
                  </a:lnTo>
                  <a:lnTo>
                    <a:pt x="1481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31"/>
          <p:cNvGrpSpPr/>
          <p:nvPr/>
        </p:nvGrpSpPr>
        <p:grpSpPr>
          <a:xfrm>
            <a:off x="10212403" y="591640"/>
            <a:ext cx="557198" cy="470961"/>
            <a:chOff x="10212403" y="591640"/>
            <a:chExt cx="557198" cy="470961"/>
          </a:xfrm>
        </p:grpSpPr>
        <p:sp>
          <p:nvSpPr>
            <p:cNvPr id="82" name="SMARTInkShape-2167"/>
            <p:cNvSpPr/>
            <p:nvPr>
              <p:custDataLst>
                <p:tags r:id="rId175"/>
              </p:custDataLst>
            </p:nvPr>
          </p:nvSpPr>
          <p:spPr>
            <a:xfrm>
              <a:off x="10212403" y="801244"/>
              <a:ext cx="61898" cy="106740"/>
            </a:xfrm>
            <a:custGeom>
              <a:avLst/>
              <a:gdLst/>
              <a:ahLst/>
              <a:cxnLst/>
              <a:rect l="0" t="0" r="0" b="0"/>
              <a:pathLst>
                <a:path w="61898" h="106740">
                  <a:moveTo>
                    <a:pt x="61897" y="11556"/>
                  </a:moveTo>
                  <a:lnTo>
                    <a:pt x="61897" y="11556"/>
                  </a:lnTo>
                  <a:lnTo>
                    <a:pt x="36576" y="1430"/>
                  </a:lnTo>
                  <a:lnTo>
                    <a:pt x="29947" y="0"/>
                  </a:lnTo>
                  <a:lnTo>
                    <a:pt x="26486" y="1735"/>
                  </a:lnTo>
                  <a:lnTo>
                    <a:pt x="18877" y="9308"/>
                  </a:lnTo>
                  <a:lnTo>
                    <a:pt x="10031" y="25471"/>
                  </a:lnTo>
                  <a:lnTo>
                    <a:pt x="1427" y="55671"/>
                  </a:lnTo>
                  <a:lnTo>
                    <a:pt x="0" y="82561"/>
                  </a:lnTo>
                  <a:lnTo>
                    <a:pt x="2167" y="95090"/>
                  </a:lnTo>
                  <a:lnTo>
                    <a:pt x="5144" y="99701"/>
                  </a:lnTo>
                  <a:lnTo>
                    <a:pt x="14096" y="106706"/>
                  </a:lnTo>
                  <a:lnTo>
                    <a:pt x="19445" y="106739"/>
                  </a:lnTo>
                  <a:lnTo>
                    <a:pt x="31035" y="101132"/>
                  </a:lnTo>
                  <a:lnTo>
                    <a:pt x="39478" y="91584"/>
                  </a:lnTo>
                  <a:lnTo>
                    <a:pt x="42718" y="86075"/>
                  </a:lnTo>
                  <a:lnTo>
                    <a:pt x="47278" y="61466"/>
                  </a:lnTo>
                  <a:lnTo>
                    <a:pt x="45257" y="38574"/>
                  </a:lnTo>
                  <a:lnTo>
                    <a:pt x="36497" y="17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168"/>
            <p:cNvSpPr/>
            <p:nvPr>
              <p:custDataLst>
                <p:tags r:id="rId176"/>
              </p:custDataLst>
            </p:nvPr>
          </p:nvSpPr>
          <p:spPr>
            <a:xfrm>
              <a:off x="10299700" y="799139"/>
              <a:ext cx="95251" cy="90709"/>
            </a:xfrm>
            <a:custGeom>
              <a:avLst/>
              <a:gdLst/>
              <a:ahLst/>
              <a:cxnLst/>
              <a:rect l="0" t="0" r="0" b="0"/>
              <a:pathLst>
                <a:path w="95251" h="90709">
                  <a:moveTo>
                    <a:pt x="0" y="13661"/>
                  </a:moveTo>
                  <a:lnTo>
                    <a:pt x="0" y="13661"/>
                  </a:lnTo>
                  <a:lnTo>
                    <a:pt x="5467" y="8194"/>
                  </a:lnTo>
                  <a:lnTo>
                    <a:pt x="6176" y="169"/>
                  </a:lnTo>
                  <a:lnTo>
                    <a:pt x="6346" y="46736"/>
                  </a:lnTo>
                  <a:lnTo>
                    <a:pt x="4469" y="77083"/>
                  </a:lnTo>
                  <a:lnTo>
                    <a:pt x="883" y="90708"/>
                  </a:lnTo>
                  <a:lnTo>
                    <a:pt x="588" y="90426"/>
                  </a:lnTo>
                  <a:lnTo>
                    <a:pt x="881" y="79915"/>
                  </a:lnTo>
                  <a:lnTo>
                    <a:pt x="3449" y="69213"/>
                  </a:lnTo>
                  <a:lnTo>
                    <a:pt x="26054" y="31298"/>
                  </a:lnTo>
                  <a:lnTo>
                    <a:pt x="48799" y="6736"/>
                  </a:lnTo>
                  <a:lnTo>
                    <a:pt x="62610" y="0"/>
                  </a:lnTo>
                  <a:lnTo>
                    <a:pt x="69256" y="320"/>
                  </a:lnTo>
                  <a:lnTo>
                    <a:pt x="82286" y="6321"/>
                  </a:lnTo>
                  <a:lnTo>
                    <a:pt x="86606" y="11590"/>
                  </a:lnTo>
                  <a:lnTo>
                    <a:pt x="91408" y="24970"/>
                  </a:lnTo>
                  <a:lnTo>
                    <a:pt x="95250" y="89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69"/>
            <p:cNvSpPr/>
            <p:nvPr>
              <p:custDataLst>
                <p:tags r:id="rId177"/>
              </p:custDataLst>
            </p:nvPr>
          </p:nvSpPr>
          <p:spPr>
            <a:xfrm>
              <a:off x="10655875" y="755556"/>
              <a:ext cx="96122" cy="307045"/>
            </a:xfrm>
            <a:custGeom>
              <a:avLst/>
              <a:gdLst/>
              <a:ahLst/>
              <a:cxnLst/>
              <a:rect l="0" t="0" r="0" b="0"/>
              <a:pathLst>
                <a:path w="96122" h="307045">
                  <a:moveTo>
                    <a:pt x="31175" y="133444"/>
                  </a:moveTo>
                  <a:lnTo>
                    <a:pt x="31175" y="133444"/>
                  </a:lnTo>
                  <a:lnTo>
                    <a:pt x="22337" y="133444"/>
                  </a:lnTo>
                  <a:lnTo>
                    <a:pt x="18309" y="131563"/>
                  </a:lnTo>
                  <a:lnTo>
                    <a:pt x="16248" y="130073"/>
                  </a:lnTo>
                  <a:lnTo>
                    <a:pt x="15579" y="131197"/>
                  </a:lnTo>
                  <a:lnTo>
                    <a:pt x="18832" y="167653"/>
                  </a:lnTo>
                  <a:lnTo>
                    <a:pt x="22736" y="207158"/>
                  </a:lnTo>
                  <a:lnTo>
                    <a:pt x="22794" y="243558"/>
                  </a:lnTo>
                  <a:lnTo>
                    <a:pt x="12769" y="289982"/>
                  </a:lnTo>
                  <a:lnTo>
                    <a:pt x="8179" y="301794"/>
                  </a:lnTo>
                  <a:lnTo>
                    <a:pt x="3786" y="307044"/>
                  </a:lnTo>
                  <a:lnTo>
                    <a:pt x="2331" y="303505"/>
                  </a:lnTo>
                  <a:lnTo>
                    <a:pt x="0" y="262339"/>
                  </a:lnTo>
                  <a:lnTo>
                    <a:pt x="3358" y="217261"/>
                  </a:lnTo>
                  <a:lnTo>
                    <a:pt x="9640" y="181279"/>
                  </a:lnTo>
                  <a:lnTo>
                    <a:pt x="17135" y="141769"/>
                  </a:lnTo>
                  <a:lnTo>
                    <a:pt x="25918" y="100084"/>
                  </a:lnTo>
                  <a:lnTo>
                    <a:pt x="39730" y="59746"/>
                  </a:lnTo>
                  <a:lnTo>
                    <a:pt x="61950" y="14830"/>
                  </a:lnTo>
                  <a:lnTo>
                    <a:pt x="69076" y="3586"/>
                  </a:lnTo>
                  <a:lnTo>
                    <a:pt x="71964" y="1011"/>
                  </a:lnTo>
                  <a:lnTo>
                    <a:pt x="74596" y="0"/>
                  </a:lnTo>
                  <a:lnTo>
                    <a:pt x="77056" y="31"/>
                  </a:lnTo>
                  <a:lnTo>
                    <a:pt x="83551" y="5711"/>
                  </a:lnTo>
                  <a:lnTo>
                    <a:pt x="87258" y="10188"/>
                  </a:lnTo>
                  <a:lnTo>
                    <a:pt x="95849" y="40087"/>
                  </a:lnTo>
                  <a:lnTo>
                    <a:pt x="96121" y="73484"/>
                  </a:lnTo>
                  <a:lnTo>
                    <a:pt x="88361" y="102351"/>
                  </a:lnTo>
                  <a:lnTo>
                    <a:pt x="73754" y="128778"/>
                  </a:lnTo>
                  <a:lnTo>
                    <a:pt x="50225" y="146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170"/>
            <p:cNvSpPr/>
            <p:nvPr>
              <p:custDataLst>
                <p:tags r:id="rId178"/>
              </p:custDataLst>
            </p:nvPr>
          </p:nvSpPr>
          <p:spPr>
            <a:xfrm>
              <a:off x="10693771" y="591640"/>
              <a:ext cx="75830" cy="100511"/>
            </a:xfrm>
            <a:custGeom>
              <a:avLst/>
              <a:gdLst/>
              <a:ahLst/>
              <a:cxnLst/>
              <a:rect l="0" t="0" r="0" b="0"/>
              <a:pathLst>
                <a:path w="75830" h="100511">
                  <a:moveTo>
                    <a:pt x="31379" y="24310"/>
                  </a:moveTo>
                  <a:lnTo>
                    <a:pt x="31379" y="24310"/>
                  </a:lnTo>
                  <a:lnTo>
                    <a:pt x="28008" y="20939"/>
                  </a:lnTo>
                  <a:lnTo>
                    <a:pt x="24472" y="19284"/>
                  </a:lnTo>
                  <a:lnTo>
                    <a:pt x="22541" y="18843"/>
                  </a:lnTo>
                  <a:lnTo>
                    <a:pt x="20547" y="19959"/>
                  </a:lnTo>
                  <a:lnTo>
                    <a:pt x="14372" y="28273"/>
                  </a:lnTo>
                  <a:lnTo>
                    <a:pt x="879" y="59091"/>
                  </a:lnTo>
                  <a:lnTo>
                    <a:pt x="463" y="59492"/>
                  </a:lnTo>
                  <a:lnTo>
                    <a:pt x="186" y="59053"/>
                  </a:lnTo>
                  <a:lnTo>
                    <a:pt x="0" y="58056"/>
                  </a:lnTo>
                  <a:lnTo>
                    <a:pt x="20654" y="11332"/>
                  </a:lnTo>
                  <a:lnTo>
                    <a:pt x="23524" y="7191"/>
                  </a:lnTo>
                  <a:lnTo>
                    <a:pt x="30474" y="2590"/>
                  </a:lnTo>
                  <a:lnTo>
                    <a:pt x="38951" y="0"/>
                  </a:lnTo>
                  <a:lnTo>
                    <a:pt x="41365" y="2459"/>
                  </a:lnTo>
                  <a:lnTo>
                    <a:pt x="58626" y="47269"/>
                  </a:lnTo>
                  <a:lnTo>
                    <a:pt x="75829" y="10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SMARTInkShape-2171"/>
          <p:cNvSpPr/>
          <p:nvPr>
            <p:custDataLst>
              <p:tags r:id="rId3"/>
            </p:custDataLst>
          </p:nvPr>
        </p:nvSpPr>
        <p:spPr>
          <a:xfrm>
            <a:off x="4941444" y="1771650"/>
            <a:ext cx="544957" cy="255492"/>
          </a:xfrm>
          <a:custGeom>
            <a:avLst/>
            <a:gdLst/>
            <a:ahLst/>
            <a:cxnLst/>
            <a:rect l="0" t="0" r="0" b="0"/>
            <a:pathLst>
              <a:path w="544957" h="255492">
                <a:moveTo>
                  <a:pt x="11556" y="139700"/>
                </a:moveTo>
                <a:lnTo>
                  <a:pt x="11556" y="139700"/>
                </a:lnTo>
                <a:lnTo>
                  <a:pt x="8185" y="132958"/>
                </a:lnTo>
                <a:lnTo>
                  <a:pt x="6487" y="130972"/>
                </a:lnTo>
                <a:lnTo>
                  <a:pt x="0" y="127523"/>
                </a:lnTo>
                <a:lnTo>
                  <a:pt x="2566" y="133897"/>
                </a:lnTo>
                <a:lnTo>
                  <a:pt x="26713" y="179876"/>
                </a:lnTo>
                <a:lnTo>
                  <a:pt x="51802" y="224198"/>
                </a:lnTo>
                <a:lnTo>
                  <a:pt x="64482" y="240779"/>
                </a:lnTo>
                <a:lnTo>
                  <a:pt x="72943" y="247654"/>
                </a:lnTo>
                <a:lnTo>
                  <a:pt x="102495" y="255491"/>
                </a:lnTo>
                <a:lnTo>
                  <a:pt x="126762" y="250664"/>
                </a:lnTo>
                <a:lnTo>
                  <a:pt x="170093" y="227941"/>
                </a:lnTo>
                <a:lnTo>
                  <a:pt x="210898" y="202364"/>
                </a:lnTo>
                <a:lnTo>
                  <a:pt x="256693" y="170867"/>
                </a:lnTo>
                <a:lnTo>
                  <a:pt x="296561" y="143996"/>
                </a:lnTo>
                <a:lnTo>
                  <a:pt x="335185" y="117454"/>
                </a:lnTo>
                <a:lnTo>
                  <a:pt x="373440" y="94303"/>
                </a:lnTo>
                <a:lnTo>
                  <a:pt x="411586" y="71451"/>
                </a:lnTo>
                <a:lnTo>
                  <a:pt x="459031" y="48137"/>
                </a:lnTo>
                <a:lnTo>
                  <a:pt x="544956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0" name="SMARTInkShape-Group433"/>
          <p:cNvGrpSpPr/>
          <p:nvPr/>
        </p:nvGrpSpPr>
        <p:grpSpPr>
          <a:xfrm>
            <a:off x="5905876" y="1689628"/>
            <a:ext cx="120275" cy="453429"/>
            <a:chOff x="5905876" y="1689628"/>
            <a:chExt cx="120275" cy="453429"/>
          </a:xfrm>
        </p:grpSpPr>
        <p:sp>
          <p:nvSpPr>
            <p:cNvPr id="88" name="SMARTInkShape-2172"/>
            <p:cNvSpPr/>
            <p:nvPr>
              <p:custDataLst>
                <p:tags r:id="rId173"/>
              </p:custDataLst>
            </p:nvPr>
          </p:nvSpPr>
          <p:spPr>
            <a:xfrm>
              <a:off x="5911850" y="1847032"/>
              <a:ext cx="100755" cy="296025"/>
            </a:xfrm>
            <a:custGeom>
              <a:avLst/>
              <a:gdLst/>
              <a:ahLst/>
              <a:cxnLst/>
              <a:rect l="0" t="0" r="0" b="0"/>
              <a:pathLst>
                <a:path w="100755" h="296025">
                  <a:moveTo>
                    <a:pt x="0" y="96068"/>
                  </a:moveTo>
                  <a:lnTo>
                    <a:pt x="0" y="96068"/>
                  </a:lnTo>
                  <a:lnTo>
                    <a:pt x="3371" y="92697"/>
                  </a:lnTo>
                  <a:lnTo>
                    <a:pt x="8789" y="91042"/>
                  </a:lnTo>
                  <a:lnTo>
                    <a:pt x="12209" y="90601"/>
                  </a:lnTo>
                  <a:lnTo>
                    <a:pt x="15195" y="91717"/>
                  </a:lnTo>
                  <a:lnTo>
                    <a:pt x="20394" y="96721"/>
                  </a:lnTo>
                  <a:lnTo>
                    <a:pt x="33138" y="135369"/>
                  </a:lnTo>
                  <a:lnTo>
                    <a:pt x="39002" y="180318"/>
                  </a:lnTo>
                  <a:lnTo>
                    <a:pt x="43374" y="219641"/>
                  </a:lnTo>
                  <a:lnTo>
                    <a:pt x="49335" y="266300"/>
                  </a:lnTo>
                  <a:lnTo>
                    <a:pt x="48484" y="288794"/>
                  </a:lnTo>
                  <a:lnTo>
                    <a:pt x="47140" y="294402"/>
                  </a:lnTo>
                  <a:lnTo>
                    <a:pt x="45537" y="296024"/>
                  </a:lnTo>
                  <a:lnTo>
                    <a:pt x="43764" y="294989"/>
                  </a:lnTo>
                  <a:lnTo>
                    <a:pt x="41875" y="292182"/>
                  </a:lnTo>
                  <a:lnTo>
                    <a:pt x="33776" y="246415"/>
                  </a:lnTo>
                  <a:lnTo>
                    <a:pt x="29594" y="212983"/>
                  </a:lnTo>
                  <a:lnTo>
                    <a:pt x="26642" y="171945"/>
                  </a:lnTo>
                  <a:lnTo>
                    <a:pt x="25953" y="141080"/>
                  </a:lnTo>
                  <a:lnTo>
                    <a:pt x="27056" y="106901"/>
                  </a:lnTo>
                  <a:lnTo>
                    <a:pt x="34200" y="59453"/>
                  </a:lnTo>
                  <a:lnTo>
                    <a:pt x="41092" y="22670"/>
                  </a:lnTo>
                  <a:lnTo>
                    <a:pt x="44329" y="15386"/>
                  </a:lnTo>
                  <a:lnTo>
                    <a:pt x="55449" y="5411"/>
                  </a:lnTo>
                  <a:lnTo>
                    <a:pt x="68388" y="37"/>
                  </a:lnTo>
                  <a:lnTo>
                    <a:pt x="78843" y="0"/>
                  </a:lnTo>
                  <a:lnTo>
                    <a:pt x="82901" y="1684"/>
                  </a:lnTo>
                  <a:lnTo>
                    <a:pt x="89291" y="7318"/>
                  </a:lnTo>
                  <a:lnTo>
                    <a:pt x="100226" y="31907"/>
                  </a:lnTo>
                  <a:lnTo>
                    <a:pt x="100754" y="52265"/>
                  </a:lnTo>
                  <a:lnTo>
                    <a:pt x="96286" y="70956"/>
                  </a:lnTo>
                  <a:lnTo>
                    <a:pt x="89595" y="83966"/>
                  </a:lnTo>
                  <a:lnTo>
                    <a:pt x="76273" y="94452"/>
                  </a:lnTo>
                  <a:lnTo>
                    <a:pt x="67782" y="99224"/>
                  </a:lnTo>
                  <a:lnTo>
                    <a:pt x="60710" y="100994"/>
                  </a:lnTo>
                  <a:lnTo>
                    <a:pt x="31750" y="89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73"/>
            <p:cNvSpPr/>
            <p:nvPr>
              <p:custDataLst>
                <p:tags r:id="rId174"/>
              </p:custDataLst>
            </p:nvPr>
          </p:nvSpPr>
          <p:spPr>
            <a:xfrm>
              <a:off x="5905876" y="1689628"/>
              <a:ext cx="120275" cy="82549"/>
            </a:xfrm>
            <a:custGeom>
              <a:avLst/>
              <a:gdLst/>
              <a:ahLst/>
              <a:cxnLst/>
              <a:rect l="0" t="0" r="0" b="0"/>
              <a:pathLst>
                <a:path w="120275" h="82549">
                  <a:moveTo>
                    <a:pt x="31374" y="24872"/>
                  </a:moveTo>
                  <a:lnTo>
                    <a:pt x="31374" y="24872"/>
                  </a:lnTo>
                  <a:lnTo>
                    <a:pt x="24632" y="24872"/>
                  </a:lnTo>
                  <a:lnTo>
                    <a:pt x="19441" y="26753"/>
                  </a:lnTo>
                  <a:lnTo>
                    <a:pt x="10359" y="33710"/>
                  </a:lnTo>
                  <a:lnTo>
                    <a:pt x="3902" y="49912"/>
                  </a:lnTo>
                  <a:lnTo>
                    <a:pt x="0" y="79502"/>
                  </a:lnTo>
                  <a:lnTo>
                    <a:pt x="580" y="81753"/>
                  </a:lnTo>
                  <a:lnTo>
                    <a:pt x="1672" y="82548"/>
                  </a:lnTo>
                  <a:lnTo>
                    <a:pt x="3106" y="82373"/>
                  </a:lnTo>
                  <a:lnTo>
                    <a:pt x="6581" y="78415"/>
                  </a:lnTo>
                  <a:lnTo>
                    <a:pt x="37568" y="35583"/>
                  </a:lnTo>
                  <a:lnTo>
                    <a:pt x="59721" y="4959"/>
                  </a:lnTo>
                  <a:lnTo>
                    <a:pt x="65090" y="1719"/>
                  </a:lnTo>
                  <a:lnTo>
                    <a:pt x="76698" y="0"/>
                  </a:lnTo>
                  <a:lnTo>
                    <a:pt x="81345" y="1235"/>
                  </a:lnTo>
                  <a:lnTo>
                    <a:pt x="88391" y="6370"/>
                  </a:lnTo>
                  <a:lnTo>
                    <a:pt x="120274" y="693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34"/>
          <p:cNvGrpSpPr/>
          <p:nvPr/>
        </p:nvGrpSpPr>
        <p:grpSpPr>
          <a:xfrm>
            <a:off x="1189168" y="2989883"/>
            <a:ext cx="773577" cy="255001"/>
            <a:chOff x="1189168" y="2989883"/>
            <a:chExt cx="773577" cy="255001"/>
          </a:xfrm>
        </p:grpSpPr>
        <p:sp>
          <p:nvSpPr>
            <p:cNvPr id="91" name="SMARTInkShape-2174"/>
            <p:cNvSpPr/>
            <p:nvPr>
              <p:custDataLst>
                <p:tags r:id="rId168"/>
              </p:custDataLst>
            </p:nvPr>
          </p:nvSpPr>
          <p:spPr>
            <a:xfrm>
              <a:off x="1189168" y="3010883"/>
              <a:ext cx="93533" cy="234001"/>
            </a:xfrm>
            <a:custGeom>
              <a:avLst/>
              <a:gdLst/>
              <a:ahLst/>
              <a:cxnLst/>
              <a:rect l="0" t="0" r="0" b="0"/>
              <a:pathLst>
                <a:path w="93533" h="234001">
                  <a:moveTo>
                    <a:pt x="80832" y="18067"/>
                  </a:moveTo>
                  <a:lnTo>
                    <a:pt x="80832" y="18067"/>
                  </a:lnTo>
                  <a:lnTo>
                    <a:pt x="77461" y="14696"/>
                  </a:lnTo>
                  <a:lnTo>
                    <a:pt x="75806" y="11160"/>
                  </a:lnTo>
                  <a:lnTo>
                    <a:pt x="74744" y="6512"/>
                  </a:lnTo>
                  <a:lnTo>
                    <a:pt x="67817" y="2335"/>
                  </a:lnTo>
                  <a:lnTo>
                    <a:pt x="56828" y="0"/>
                  </a:lnTo>
                  <a:lnTo>
                    <a:pt x="44635" y="2679"/>
                  </a:lnTo>
                  <a:lnTo>
                    <a:pt x="25343" y="24796"/>
                  </a:lnTo>
                  <a:lnTo>
                    <a:pt x="11866" y="54790"/>
                  </a:lnTo>
                  <a:lnTo>
                    <a:pt x="3404" y="92761"/>
                  </a:lnTo>
                  <a:lnTo>
                    <a:pt x="0" y="131678"/>
                  </a:lnTo>
                  <a:lnTo>
                    <a:pt x="7271" y="176053"/>
                  </a:lnTo>
                  <a:lnTo>
                    <a:pt x="15682" y="197644"/>
                  </a:lnTo>
                  <a:lnTo>
                    <a:pt x="28828" y="219000"/>
                  </a:lnTo>
                  <a:lnTo>
                    <a:pt x="36991" y="226105"/>
                  </a:lnTo>
                  <a:lnTo>
                    <a:pt x="55467" y="234000"/>
                  </a:lnTo>
                  <a:lnTo>
                    <a:pt x="63922" y="233989"/>
                  </a:lnTo>
                  <a:lnTo>
                    <a:pt x="93532" y="221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175"/>
            <p:cNvSpPr/>
            <p:nvPr>
              <p:custDataLst>
                <p:tags r:id="rId169"/>
              </p:custDataLst>
            </p:nvPr>
          </p:nvSpPr>
          <p:spPr>
            <a:xfrm>
              <a:off x="1377950" y="3038279"/>
              <a:ext cx="50801" cy="181172"/>
            </a:xfrm>
            <a:custGeom>
              <a:avLst/>
              <a:gdLst/>
              <a:ahLst/>
              <a:cxnLst/>
              <a:rect l="0" t="0" r="0" b="0"/>
              <a:pathLst>
                <a:path w="50801" h="1811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3371" y="45903"/>
                  </a:lnTo>
                  <a:lnTo>
                    <a:pt x="11537" y="88077"/>
                  </a:lnTo>
                  <a:lnTo>
                    <a:pt x="26667" y="130846"/>
                  </a:lnTo>
                  <a:lnTo>
                    <a:pt x="5080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76"/>
            <p:cNvSpPr/>
            <p:nvPr>
              <p:custDataLst>
                <p:tags r:id="rId170"/>
              </p:custDataLst>
            </p:nvPr>
          </p:nvSpPr>
          <p:spPr>
            <a:xfrm>
              <a:off x="1460500" y="3136900"/>
              <a:ext cx="114301" cy="30868"/>
            </a:xfrm>
            <a:custGeom>
              <a:avLst/>
              <a:gdLst/>
              <a:ahLst/>
              <a:cxnLst/>
              <a:rect l="0" t="0" r="0" b="0"/>
              <a:pathLst>
                <a:path w="114301" h="30868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6" y="29764"/>
                  </a:lnTo>
                  <a:lnTo>
                    <a:pt x="1882" y="30426"/>
                  </a:lnTo>
                  <a:lnTo>
                    <a:pt x="3371" y="30867"/>
                  </a:lnTo>
                  <a:lnTo>
                    <a:pt x="48116" y="24526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177"/>
            <p:cNvSpPr/>
            <p:nvPr>
              <p:custDataLst>
                <p:tags r:id="rId171"/>
              </p:custDataLst>
            </p:nvPr>
          </p:nvSpPr>
          <p:spPr>
            <a:xfrm>
              <a:off x="1665859" y="3022600"/>
              <a:ext cx="131192" cy="133057"/>
            </a:xfrm>
            <a:custGeom>
              <a:avLst/>
              <a:gdLst/>
              <a:ahLst/>
              <a:cxnLst/>
              <a:rect l="0" t="0" r="0" b="0"/>
              <a:pathLst>
                <a:path w="131192" h="133057">
                  <a:moveTo>
                    <a:pt x="93091" y="0"/>
                  </a:moveTo>
                  <a:lnTo>
                    <a:pt x="93091" y="0"/>
                  </a:lnTo>
                  <a:lnTo>
                    <a:pt x="91209" y="46729"/>
                  </a:lnTo>
                  <a:lnTo>
                    <a:pt x="84253" y="83863"/>
                  </a:lnTo>
                  <a:lnTo>
                    <a:pt x="68051" y="109828"/>
                  </a:lnTo>
                  <a:lnTo>
                    <a:pt x="52119" y="128654"/>
                  </a:lnTo>
                  <a:lnTo>
                    <a:pt x="47432" y="131630"/>
                  </a:lnTo>
                  <a:lnTo>
                    <a:pt x="42896" y="132909"/>
                  </a:lnTo>
                  <a:lnTo>
                    <a:pt x="38461" y="133056"/>
                  </a:lnTo>
                  <a:lnTo>
                    <a:pt x="18735" y="126521"/>
                  </a:lnTo>
                  <a:lnTo>
                    <a:pt x="8773" y="119496"/>
                  </a:lnTo>
                  <a:lnTo>
                    <a:pt x="5129" y="115647"/>
                  </a:lnTo>
                  <a:lnTo>
                    <a:pt x="1080" y="105726"/>
                  </a:lnTo>
                  <a:lnTo>
                    <a:pt x="0" y="100118"/>
                  </a:lnTo>
                  <a:lnTo>
                    <a:pt x="692" y="95673"/>
                  </a:lnTo>
                  <a:lnTo>
                    <a:pt x="2564" y="92004"/>
                  </a:lnTo>
                  <a:lnTo>
                    <a:pt x="5223" y="88853"/>
                  </a:lnTo>
                  <a:lnTo>
                    <a:pt x="9112" y="87457"/>
                  </a:lnTo>
                  <a:lnTo>
                    <a:pt x="19078" y="87789"/>
                  </a:lnTo>
                  <a:lnTo>
                    <a:pt x="65888" y="102568"/>
                  </a:lnTo>
                  <a:lnTo>
                    <a:pt x="108376" y="121483"/>
                  </a:lnTo>
                  <a:lnTo>
                    <a:pt x="131191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178"/>
            <p:cNvSpPr/>
            <p:nvPr>
              <p:custDataLst>
                <p:tags r:id="rId172"/>
              </p:custDataLst>
            </p:nvPr>
          </p:nvSpPr>
          <p:spPr>
            <a:xfrm>
              <a:off x="1854200" y="2989883"/>
              <a:ext cx="108545" cy="216868"/>
            </a:xfrm>
            <a:custGeom>
              <a:avLst/>
              <a:gdLst/>
              <a:ahLst/>
              <a:cxnLst/>
              <a:rect l="0" t="0" r="0" b="0"/>
              <a:pathLst>
                <a:path w="108545" h="216868">
                  <a:moveTo>
                    <a:pt x="0" y="7317"/>
                  </a:moveTo>
                  <a:lnTo>
                    <a:pt x="0" y="7317"/>
                  </a:lnTo>
                  <a:lnTo>
                    <a:pt x="3371" y="575"/>
                  </a:lnTo>
                  <a:lnTo>
                    <a:pt x="6481" y="0"/>
                  </a:lnTo>
                  <a:lnTo>
                    <a:pt x="15580" y="3124"/>
                  </a:lnTo>
                  <a:lnTo>
                    <a:pt x="59891" y="36835"/>
                  </a:lnTo>
                  <a:lnTo>
                    <a:pt x="86776" y="73460"/>
                  </a:lnTo>
                  <a:lnTo>
                    <a:pt x="102226" y="112366"/>
                  </a:lnTo>
                  <a:lnTo>
                    <a:pt x="108228" y="135850"/>
                  </a:lnTo>
                  <a:lnTo>
                    <a:pt x="108544" y="160398"/>
                  </a:lnTo>
                  <a:lnTo>
                    <a:pt x="88900" y="2168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35"/>
          <p:cNvGrpSpPr/>
          <p:nvPr/>
        </p:nvGrpSpPr>
        <p:grpSpPr>
          <a:xfrm>
            <a:off x="2303835" y="2979089"/>
            <a:ext cx="356816" cy="208612"/>
            <a:chOff x="2303835" y="2979089"/>
            <a:chExt cx="356816" cy="208612"/>
          </a:xfrm>
        </p:grpSpPr>
        <p:sp>
          <p:nvSpPr>
            <p:cNvPr id="97" name="SMARTInkShape-2179"/>
            <p:cNvSpPr/>
            <p:nvPr>
              <p:custDataLst>
                <p:tags r:id="rId164"/>
              </p:custDataLst>
            </p:nvPr>
          </p:nvSpPr>
          <p:spPr>
            <a:xfrm>
              <a:off x="2303835" y="2979089"/>
              <a:ext cx="83766" cy="189562"/>
            </a:xfrm>
            <a:custGeom>
              <a:avLst/>
              <a:gdLst/>
              <a:ahLst/>
              <a:cxnLst/>
              <a:rect l="0" t="0" r="0" b="0"/>
              <a:pathLst>
                <a:path w="83766" h="189562">
                  <a:moveTo>
                    <a:pt x="83765" y="30811"/>
                  </a:moveTo>
                  <a:lnTo>
                    <a:pt x="83765" y="30811"/>
                  </a:lnTo>
                  <a:lnTo>
                    <a:pt x="74927" y="9763"/>
                  </a:lnTo>
                  <a:lnTo>
                    <a:pt x="71523" y="6196"/>
                  </a:lnTo>
                  <a:lnTo>
                    <a:pt x="62096" y="2232"/>
                  </a:lnTo>
                  <a:lnTo>
                    <a:pt x="48260" y="0"/>
                  </a:lnTo>
                  <a:lnTo>
                    <a:pt x="43161" y="2510"/>
                  </a:lnTo>
                  <a:lnTo>
                    <a:pt x="31852" y="12824"/>
                  </a:lnTo>
                  <a:lnTo>
                    <a:pt x="8756" y="56238"/>
                  </a:lnTo>
                  <a:lnTo>
                    <a:pt x="0" y="90164"/>
                  </a:lnTo>
                  <a:lnTo>
                    <a:pt x="766" y="131670"/>
                  </a:lnTo>
                  <a:lnTo>
                    <a:pt x="916" y="138267"/>
                  </a:lnTo>
                  <a:lnTo>
                    <a:pt x="11239" y="161036"/>
                  </a:lnTo>
                  <a:lnTo>
                    <a:pt x="27542" y="173590"/>
                  </a:lnTo>
                  <a:lnTo>
                    <a:pt x="77415" y="189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80"/>
            <p:cNvSpPr/>
            <p:nvPr>
              <p:custDataLst>
                <p:tags r:id="rId165"/>
              </p:custDataLst>
            </p:nvPr>
          </p:nvSpPr>
          <p:spPr>
            <a:xfrm>
              <a:off x="2533650" y="3005315"/>
              <a:ext cx="19051" cy="182386"/>
            </a:xfrm>
            <a:custGeom>
              <a:avLst/>
              <a:gdLst/>
              <a:ahLst/>
              <a:cxnLst/>
              <a:rect l="0" t="0" r="0" b="0"/>
              <a:pathLst>
                <a:path w="19051" h="182386">
                  <a:moveTo>
                    <a:pt x="0" y="10935"/>
                  </a:moveTo>
                  <a:lnTo>
                    <a:pt x="0" y="10935"/>
                  </a:lnTo>
                  <a:lnTo>
                    <a:pt x="10935" y="0"/>
                  </a:lnTo>
                  <a:lnTo>
                    <a:pt x="3623" y="14498"/>
                  </a:lnTo>
                  <a:lnTo>
                    <a:pt x="477" y="62013"/>
                  </a:lnTo>
                  <a:lnTo>
                    <a:pt x="3513" y="106659"/>
                  </a:lnTo>
                  <a:lnTo>
                    <a:pt x="10859" y="151330"/>
                  </a:lnTo>
                  <a:lnTo>
                    <a:pt x="19050" y="1823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81"/>
            <p:cNvSpPr/>
            <p:nvPr>
              <p:custDataLst>
                <p:tags r:id="rId166"/>
              </p:custDataLst>
            </p:nvPr>
          </p:nvSpPr>
          <p:spPr>
            <a:xfrm>
              <a:off x="2497315" y="2979802"/>
              <a:ext cx="125236" cy="36449"/>
            </a:xfrm>
            <a:custGeom>
              <a:avLst/>
              <a:gdLst/>
              <a:ahLst/>
              <a:cxnLst/>
              <a:rect l="0" t="0" r="0" b="0"/>
              <a:pathLst>
                <a:path w="125236" h="36449">
                  <a:moveTo>
                    <a:pt x="10935" y="36448"/>
                  </a:moveTo>
                  <a:lnTo>
                    <a:pt x="10935" y="36448"/>
                  </a:lnTo>
                  <a:lnTo>
                    <a:pt x="2207" y="19698"/>
                  </a:lnTo>
                  <a:lnTo>
                    <a:pt x="883" y="18225"/>
                  </a:lnTo>
                  <a:lnTo>
                    <a:pt x="0" y="17950"/>
                  </a:lnTo>
                  <a:lnTo>
                    <a:pt x="8871" y="10819"/>
                  </a:lnTo>
                  <a:lnTo>
                    <a:pt x="24905" y="3141"/>
                  </a:lnTo>
                  <a:lnTo>
                    <a:pt x="68153" y="0"/>
                  </a:lnTo>
                  <a:lnTo>
                    <a:pt x="125235" y="110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182"/>
            <p:cNvSpPr/>
            <p:nvPr>
              <p:custDataLst>
                <p:tags r:id="rId167"/>
              </p:custDataLst>
            </p:nvPr>
          </p:nvSpPr>
          <p:spPr>
            <a:xfrm>
              <a:off x="2483789" y="3143250"/>
              <a:ext cx="176862" cy="36963"/>
            </a:xfrm>
            <a:custGeom>
              <a:avLst/>
              <a:gdLst/>
              <a:ahLst/>
              <a:cxnLst/>
              <a:rect l="0" t="0" r="0" b="0"/>
              <a:pathLst>
                <a:path w="176862" h="36963">
                  <a:moveTo>
                    <a:pt x="30811" y="6350"/>
                  </a:moveTo>
                  <a:lnTo>
                    <a:pt x="30811" y="6350"/>
                  </a:lnTo>
                  <a:lnTo>
                    <a:pt x="19966" y="12831"/>
                  </a:lnTo>
                  <a:lnTo>
                    <a:pt x="2232" y="28840"/>
                  </a:lnTo>
                  <a:lnTo>
                    <a:pt x="470" y="32338"/>
                  </a:lnTo>
                  <a:lnTo>
                    <a:pt x="0" y="34259"/>
                  </a:lnTo>
                  <a:lnTo>
                    <a:pt x="1098" y="35539"/>
                  </a:lnTo>
                  <a:lnTo>
                    <a:pt x="6081" y="36962"/>
                  </a:lnTo>
                  <a:lnTo>
                    <a:pt x="44715" y="32806"/>
                  </a:lnTo>
                  <a:lnTo>
                    <a:pt x="91543" y="23309"/>
                  </a:lnTo>
                  <a:lnTo>
                    <a:pt x="176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7" name="SMARTInkShape-Group436"/>
          <p:cNvGrpSpPr/>
          <p:nvPr/>
        </p:nvGrpSpPr>
        <p:grpSpPr>
          <a:xfrm>
            <a:off x="3125209" y="2871774"/>
            <a:ext cx="728367" cy="278115"/>
            <a:chOff x="3125209" y="2871774"/>
            <a:chExt cx="728367" cy="278115"/>
          </a:xfrm>
        </p:grpSpPr>
        <p:sp>
          <p:nvSpPr>
            <p:cNvPr id="102" name="SMARTInkShape-2183"/>
            <p:cNvSpPr/>
            <p:nvPr>
              <p:custDataLst>
                <p:tags r:id="rId159"/>
              </p:custDataLst>
            </p:nvPr>
          </p:nvSpPr>
          <p:spPr>
            <a:xfrm>
              <a:off x="3125209" y="3030563"/>
              <a:ext cx="138692" cy="93638"/>
            </a:xfrm>
            <a:custGeom>
              <a:avLst/>
              <a:gdLst/>
              <a:ahLst/>
              <a:cxnLst/>
              <a:rect l="0" t="0" r="0" b="0"/>
              <a:pathLst>
                <a:path w="138692" h="93638">
                  <a:moveTo>
                    <a:pt x="87891" y="49187"/>
                  </a:moveTo>
                  <a:lnTo>
                    <a:pt x="87891" y="49187"/>
                  </a:lnTo>
                  <a:lnTo>
                    <a:pt x="82821" y="43412"/>
                  </a:lnTo>
                  <a:lnTo>
                    <a:pt x="66692" y="13061"/>
                  </a:lnTo>
                  <a:lnTo>
                    <a:pt x="58714" y="6555"/>
                  </a:lnTo>
                  <a:lnTo>
                    <a:pt x="48818" y="2017"/>
                  </a:lnTo>
                  <a:lnTo>
                    <a:pt x="39716" y="0"/>
                  </a:lnTo>
                  <a:lnTo>
                    <a:pt x="30967" y="986"/>
                  </a:lnTo>
                  <a:lnTo>
                    <a:pt x="26658" y="2236"/>
                  </a:lnTo>
                  <a:lnTo>
                    <a:pt x="10481" y="17480"/>
                  </a:lnTo>
                  <a:lnTo>
                    <a:pt x="4098" y="30156"/>
                  </a:lnTo>
                  <a:lnTo>
                    <a:pt x="0" y="62283"/>
                  </a:lnTo>
                  <a:lnTo>
                    <a:pt x="3202" y="76409"/>
                  </a:lnTo>
                  <a:lnTo>
                    <a:pt x="6032" y="82152"/>
                  </a:lnTo>
                  <a:lnTo>
                    <a:pt x="10740" y="85980"/>
                  </a:lnTo>
                  <a:lnTo>
                    <a:pt x="23498" y="90234"/>
                  </a:lnTo>
                  <a:lnTo>
                    <a:pt x="34813" y="90243"/>
                  </a:lnTo>
                  <a:lnTo>
                    <a:pt x="39805" y="89258"/>
                  </a:lnTo>
                  <a:lnTo>
                    <a:pt x="49116" y="82518"/>
                  </a:lnTo>
                  <a:lnTo>
                    <a:pt x="79084" y="42565"/>
                  </a:lnTo>
                  <a:lnTo>
                    <a:pt x="79903" y="42656"/>
                  </a:lnTo>
                  <a:lnTo>
                    <a:pt x="114723" y="87613"/>
                  </a:lnTo>
                  <a:lnTo>
                    <a:pt x="119890" y="91032"/>
                  </a:lnTo>
                  <a:lnTo>
                    <a:pt x="138691" y="936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184"/>
            <p:cNvSpPr/>
            <p:nvPr>
              <p:custDataLst>
                <p:tags r:id="rId160"/>
              </p:custDataLst>
            </p:nvPr>
          </p:nvSpPr>
          <p:spPr>
            <a:xfrm>
              <a:off x="3282950" y="3041650"/>
              <a:ext cx="70940" cy="85099"/>
            </a:xfrm>
            <a:custGeom>
              <a:avLst/>
              <a:gdLst/>
              <a:ahLst/>
              <a:cxnLst/>
              <a:rect l="0" t="0" r="0" b="0"/>
              <a:pathLst>
                <a:path w="70940" h="85099">
                  <a:moveTo>
                    <a:pt x="0" y="12700"/>
                  </a:moveTo>
                  <a:lnTo>
                    <a:pt x="0" y="12700"/>
                  </a:lnTo>
                  <a:lnTo>
                    <a:pt x="0" y="339"/>
                  </a:lnTo>
                  <a:lnTo>
                    <a:pt x="31982" y="17706"/>
                  </a:lnTo>
                  <a:lnTo>
                    <a:pt x="60148" y="43453"/>
                  </a:lnTo>
                  <a:lnTo>
                    <a:pt x="68595" y="56707"/>
                  </a:lnTo>
                  <a:lnTo>
                    <a:pt x="70939" y="69653"/>
                  </a:lnTo>
                  <a:lnTo>
                    <a:pt x="69628" y="80346"/>
                  </a:lnTo>
                  <a:lnTo>
                    <a:pt x="68291" y="83197"/>
                  </a:lnTo>
                  <a:lnTo>
                    <a:pt x="66694" y="85098"/>
                  </a:lnTo>
                  <a:lnTo>
                    <a:pt x="64218" y="84954"/>
                  </a:lnTo>
                  <a:lnTo>
                    <a:pt x="57704" y="81031"/>
                  </a:lnTo>
                  <a:lnTo>
                    <a:pt x="51987" y="72703"/>
                  </a:lnTo>
                  <a:lnTo>
                    <a:pt x="49475" y="67518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185"/>
            <p:cNvSpPr/>
            <p:nvPr>
              <p:custDataLst>
                <p:tags r:id="rId161"/>
              </p:custDataLst>
            </p:nvPr>
          </p:nvSpPr>
          <p:spPr>
            <a:xfrm>
              <a:off x="3412170" y="3037992"/>
              <a:ext cx="60081" cy="111897"/>
            </a:xfrm>
            <a:custGeom>
              <a:avLst/>
              <a:gdLst/>
              <a:ahLst/>
              <a:cxnLst/>
              <a:rect l="0" t="0" r="0" b="0"/>
              <a:pathLst>
                <a:path w="60081" h="111897">
                  <a:moveTo>
                    <a:pt x="54930" y="3658"/>
                  </a:moveTo>
                  <a:lnTo>
                    <a:pt x="54930" y="3658"/>
                  </a:lnTo>
                  <a:lnTo>
                    <a:pt x="42720" y="3658"/>
                  </a:lnTo>
                  <a:lnTo>
                    <a:pt x="37039" y="1777"/>
                  </a:lnTo>
                  <a:lnTo>
                    <a:pt x="34536" y="287"/>
                  </a:lnTo>
                  <a:lnTo>
                    <a:pt x="31456" y="0"/>
                  </a:lnTo>
                  <a:lnTo>
                    <a:pt x="24271" y="1562"/>
                  </a:lnTo>
                  <a:lnTo>
                    <a:pt x="15664" y="6408"/>
                  </a:lnTo>
                  <a:lnTo>
                    <a:pt x="5274" y="22425"/>
                  </a:lnTo>
                  <a:lnTo>
                    <a:pt x="0" y="51787"/>
                  </a:lnTo>
                  <a:lnTo>
                    <a:pt x="2530" y="69499"/>
                  </a:lnTo>
                  <a:lnTo>
                    <a:pt x="15652" y="98116"/>
                  </a:lnTo>
                  <a:lnTo>
                    <a:pt x="27691" y="110982"/>
                  </a:lnTo>
                  <a:lnTo>
                    <a:pt x="31832" y="111896"/>
                  </a:lnTo>
                  <a:lnTo>
                    <a:pt x="36004" y="111094"/>
                  </a:lnTo>
                  <a:lnTo>
                    <a:pt x="40196" y="109148"/>
                  </a:lnTo>
                  <a:lnTo>
                    <a:pt x="52837" y="92927"/>
                  </a:lnTo>
                  <a:lnTo>
                    <a:pt x="58779" y="73617"/>
                  </a:lnTo>
                  <a:lnTo>
                    <a:pt x="60080" y="47424"/>
                  </a:lnTo>
                  <a:lnTo>
                    <a:pt x="56064" y="26112"/>
                  </a:lnTo>
                  <a:lnTo>
                    <a:pt x="48580" y="10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186"/>
            <p:cNvSpPr/>
            <p:nvPr>
              <p:custDataLst>
                <p:tags r:id="rId162"/>
              </p:custDataLst>
            </p:nvPr>
          </p:nvSpPr>
          <p:spPr>
            <a:xfrm>
              <a:off x="3511550" y="3033544"/>
              <a:ext cx="177801" cy="90657"/>
            </a:xfrm>
            <a:custGeom>
              <a:avLst/>
              <a:gdLst/>
              <a:ahLst/>
              <a:cxnLst/>
              <a:rect l="0" t="0" r="0" b="0"/>
              <a:pathLst>
                <a:path w="177801" h="90657">
                  <a:moveTo>
                    <a:pt x="0" y="14456"/>
                  </a:moveTo>
                  <a:lnTo>
                    <a:pt x="0" y="14456"/>
                  </a:lnTo>
                  <a:lnTo>
                    <a:pt x="5467" y="8989"/>
                  </a:lnTo>
                  <a:lnTo>
                    <a:pt x="5056" y="7989"/>
                  </a:lnTo>
                  <a:lnTo>
                    <a:pt x="2717" y="4996"/>
                  </a:lnTo>
                  <a:lnTo>
                    <a:pt x="1812" y="5327"/>
                  </a:lnTo>
                  <a:lnTo>
                    <a:pt x="805" y="9457"/>
                  </a:lnTo>
                  <a:lnTo>
                    <a:pt x="753" y="45965"/>
                  </a:lnTo>
                  <a:lnTo>
                    <a:pt x="8844" y="79928"/>
                  </a:lnTo>
                  <a:lnTo>
                    <a:pt x="12867" y="85888"/>
                  </a:lnTo>
                  <a:lnTo>
                    <a:pt x="17008" y="88537"/>
                  </a:lnTo>
                  <a:lnTo>
                    <a:pt x="21199" y="89714"/>
                  </a:lnTo>
                  <a:lnTo>
                    <a:pt x="29177" y="82711"/>
                  </a:lnTo>
                  <a:lnTo>
                    <a:pt x="41806" y="64783"/>
                  </a:lnTo>
                  <a:lnTo>
                    <a:pt x="50273" y="47293"/>
                  </a:lnTo>
                  <a:lnTo>
                    <a:pt x="50449" y="47636"/>
                  </a:lnTo>
                  <a:lnTo>
                    <a:pt x="51402" y="52196"/>
                  </a:lnTo>
                  <a:lnTo>
                    <a:pt x="57687" y="64139"/>
                  </a:lnTo>
                  <a:lnTo>
                    <a:pt x="61622" y="68288"/>
                  </a:lnTo>
                  <a:lnTo>
                    <a:pt x="65722" y="70131"/>
                  </a:lnTo>
                  <a:lnTo>
                    <a:pt x="75369" y="71169"/>
                  </a:lnTo>
                  <a:lnTo>
                    <a:pt x="90535" y="68106"/>
                  </a:lnTo>
                  <a:lnTo>
                    <a:pt x="101692" y="62729"/>
                  </a:lnTo>
                  <a:lnTo>
                    <a:pt x="113875" y="46828"/>
                  </a:lnTo>
                  <a:lnTo>
                    <a:pt x="114922" y="60127"/>
                  </a:lnTo>
                  <a:lnTo>
                    <a:pt x="119309" y="72892"/>
                  </a:lnTo>
                  <a:lnTo>
                    <a:pt x="120385" y="85422"/>
                  </a:lnTo>
                  <a:lnTo>
                    <a:pt x="121179" y="85756"/>
                  </a:lnTo>
                  <a:lnTo>
                    <a:pt x="123943" y="82363"/>
                  </a:lnTo>
                  <a:lnTo>
                    <a:pt x="139746" y="37651"/>
                  </a:lnTo>
                  <a:lnTo>
                    <a:pt x="151149" y="1508"/>
                  </a:lnTo>
                  <a:lnTo>
                    <a:pt x="152976" y="180"/>
                  </a:lnTo>
                  <a:lnTo>
                    <a:pt x="155606" y="0"/>
                  </a:lnTo>
                  <a:lnTo>
                    <a:pt x="158771" y="585"/>
                  </a:lnTo>
                  <a:lnTo>
                    <a:pt x="161586" y="3798"/>
                  </a:lnTo>
                  <a:lnTo>
                    <a:pt x="166596" y="14893"/>
                  </a:lnTo>
                  <a:lnTo>
                    <a:pt x="170810" y="48145"/>
                  </a:lnTo>
                  <a:lnTo>
                    <a:pt x="177800" y="90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87"/>
            <p:cNvSpPr/>
            <p:nvPr>
              <p:custDataLst>
                <p:tags r:id="rId163"/>
              </p:custDataLst>
            </p:nvPr>
          </p:nvSpPr>
          <p:spPr>
            <a:xfrm>
              <a:off x="3757360" y="2871774"/>
              <a:ext cx="96216" cy="265763"/>
            </a:xfrm>
            <a:custGeom>
              <a:avLst/>
              <a:gdLst/>
              <a:ahLst/>
              <a:cxnLst/>
              <a:rect l="0" t="0" r="0" b="0"/>
              <a:pathLst>
                <a:path w="96216" h="265763">
                  <a:moveTo>
                    <a:pt x="52640" y="201626"/>
                  </a:moveTo>
                  <a:lnTo>
                    <a:pt x="52640" y="201626"/>
                  </a:lnTo>
                  <a:lnTo>
                    <a:pt x="52640" y="187321"/>
                  </a:lnTo>
                  <a:lnTo>
                    <a:pt x="50758" y="182803"/>
                  </a:lnTo>
                  <a:lnTo>
                    <a:pt x="49269" y="180611"/>
                  </a:lnTo>
                  <a:lnTo>
                    <a:pt x="46865" y="179149"/>
                  </a:lnTo>
                  <a:lnTo>
                    <a:pt x="40430" y="177526"/>
                  </a:lnTo>
                  <a:lnTo>
                    <a:pt x="30986" y="180566"/>
                  </a:lnTo>
                  <a:lnTo>
                    <a:pt x="25503" y="183353"/>
                  </a:lnTo>
                  <a:lnTo>
                    <a:pt x="15650" y="193975"/>
                  </a:lnTo>
                  <a:lnTo>
                    <a:pt x="4050" y="215822"/>
                  </a:lnTo>
                  <a:lnTo>
                    <a:pt x="0" y="231924"/>
                  </a:lnTo>
                  <a:lnTo>
                    <a:pt x="1687" y="254740"/>
                  </a:lnTo>
                  <a:lnTo>
                    <a:pt x="4829" y="263567"/>
                  </a:lnTo>
                  <a:lnTo>
                    <a:pt x="8066" y="265498"/>
                  </a:lnTo>
                  <a:lnTo>
                    <a:pt x="17307" y="265762"/>
                  </a:lnTo>
                  <a:lnTo>
                    <a:pt x="34410" y="258572"/>
                  </a:lnTo>
                  <a:lnTo>
                    <a:pt x="44773" y="245750"/>
                  </a:lnTo>
                  <a:lnTo>
                    <a:pt x="66295" y="205403"/>
                  </a:lnTo>
                  <a:lnTo>
                    <a:pt x="80789" y="163984"/>
                  </a:lnTo>
                  <a:lnTo>
                    <a:pt x="88184" y="123132"/>
                  </a:lnTo>
                  <a:lnTo>
                    <a:pt x="94137" y="89077"/>
                  </a:lnTo>
                  <a:lnTo>
                    <a:pt x="96215" y="45903"/>
                  </a:lnTo>
                  <a:lnTo>
                    <a:pt x="95036" y="3963"/>
                  </a:lnTo>
                  <a:lnTo>
                    <a:pt x="93604" y="0"/>
                  </a:lnTo>
                  <a:lnTo>
                    <a:pt x="90533" y="887"/>
                  </a:lnTo>
                  <a:lnTo>
                    <a:pt x="81475" y="11279"/>
                  </a:lnTo>
                  <a:lnTo>
                    <a:pt x="64895" y="54012"/>
                  </a:lnTo>
                  <a:lnTo>
                    <a:pt x="60156" y="95170"/>
                  </a:lnTo>
                  <a:lnTo>
                    <a:pt x="61217" y="140450"/>
                  </a:lnTo>
                  <a:lnTo>
                    <a:pt x="67881" y="185852"/>
                  </a:lnTo>
                  <a:lnTo>
                    <a:pt x="84390" y="239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2" name="SMARTInkShape-Group437"/>
          <p:cNvGrpSpPr/>
          <p:nvPr/>
        </p:nvGrpSpPr>
        <p:grpSpPr>
          <a:xfrm>
            <a:off x="4362450" y="2720125"/>
            <a:ext cx="574776" cy="555552"/>
            <a:chOff x="4362450" y="2720125"/>
            <a:chExt cx="574776" cy="555552"/>
          </a:xfrm>
        </p:grpSpPr>
        <p:sp>
          <p:nvSpPr>
            <p:cNvPr id="108" name="SMARTInkShape-2188"/>
            <p:cNvSpPr/>
            <p:nvPr>
              <p:custDataLst>
                <p:tags r:id="rId155"/>
              </p:custDataLst>
            </p:nvPr>
          </p:nvSpPr>
          <p:spPr>
            <a:xfrm>
              <a:off x="4895850" y="3092450"/>
              <a:ext cx="6351" cy="29345"/>
            </a:xfrm>
            <a:custGeom>
              <a:avLst/>
              <a:gdLst/>
              <a:ahLst/>
              <a:cxnLst/>
              <a:rect l="0" t="0" r="0" b="0"/>
              <a:pathLst>
                <a:path w="6351" h="29345">
                  <a:moveTo>
                    <a:pt x="6350" y="0"/>
                  </a:moveTo>
                  <a:lnTo>
                    <a:pt x="6350" y="0"/>
                  </a:lnTo>
                  <a:lnTo>
                    <a:pt x="174" y="29344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189"/>
            <p:cNvSpPr/>
            <p:nvPr>
              <p:custDataLst>
                <p:tags r:id="rId156"/>
              </p:custDataLst>
            </p:nvPr>
          </p:nvSpPr>
          <p:spPr>
            <a:xfrm>
              <a:off x="4815182" y="2720125"/>
              <a:ext cx="122044" cy="245326"/>
            </a:xfrm>
            <a:custGeom>
              <a:avLst/>
              <a:gdLst/>
              <a:ahLst/>
              <a:cxnLst/>
              <a:rect l="0" t="0" r="0" b="0"/>
              <a:pathLst>
                <a:path w="122044" h="245326">
                  <a:moveTo>
                    <a:pt x="10818" y="67525"/>
                  </a:moveTo>
                  <a:lnTo>
                    <a:pt x="10818" y="67525"/>
                  </a:lnTo>
                  <a:lnTo>
                    <a:pt x="2090" y="47247"/>
                  </a:lnTo>
                  <a:lnTo>
                    <a:pt x="0" y="26317"/>
                  </a:lnTo>
                  <a:lnTo>
                    <a:pt x="2012" y="17931"/>
                  </a:lnTo>
                  <a:lnTo>
                    <a:pt x="9021" y="9970"/>
                  </a:lnTo>
                  <a:lnTo>
                    <a:pt x="13853" y="5872"/>
                  </a:lnTo>
                  <a:lnTo>
                    <a:pt x="24867" y="1318"/>
                  </a:lnTo>
                  <a:lnTo>
                    <a:pt x="38935" y="0"/>
                  </a:lnTo>
                  <a:lnTo>
                    <a:pt x="59298" y="1766"/>
                  </a:lnTo>
                  <a:lnTo>
                    <a:pt x="76815" y="8665"/>
                  </a:lnTo>
                  <a:lnTo>
                    <a:pt x="90950" y="19493"/>
                  </a:lnTo>
                  <a:lnTo>
                    <a:pt x="106841" y="42867"/>
                  </a:lnTo>
                  <a:lnTo>
                    <a:pt x="119075" y="75976"/>
                  </a:lnTo>
                  <a:lnTo>
                    <a:pt x="122043" y="121327"/>
                  </a:lnTo>
                  <a:lnTo>
                    <a:pt x="112673" y="161251"/>
                  </a:lnTo>
                  <a:lnTo>
                    <a:pt x="88971" y="204437"/>
                  </a:lnTo>
                  <a:lnTo>
                    <a:pt x="78714" y="214923"/>
                  </a:lnTo>
                  <a:lnTo>
                    <a:pt x="68511" y="222641"/>
                  </a:lnTo>
                  <a:lnTo>
                    <a:pt x="55268" y="245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190"/>
            <p:cNvSpPr/>
            <p:nvPr>
              <p:custDataLst>
                <p:tags r:id="rId157"/>
              </p:custDataLst>
            </p:nvPr>
          </p:nvSpPr>
          <p:spPr>
            <a:xfrm>
              <a:off x="4388248" y="2801620"/>
              <a:ext cx="107553" cy="87631"/>
            </a:xfrm>
            <a:custGeom>
              <a:avLst/>
              <a:gdLst/>
              <a:ahLst/>
              <a:cxnLst/>
              <a:rect l="0" t="0" r="0" b="0"/>
              <a:pathLst>
                <a:path w="107553" h="87631">
                  <a:moveTo>
                    <a:pt x="37702" y="24130"/>
                  </a:moveTo>
                  <a:lnTo>
                    <a:pt x="37702" y="24130"/>
                  </a:lnTo>
                  <a:lnTo>
                    <a:pt x="37702" y="20759"/>
                  </a:lnTo>
                  <a:lnTo>
                    <a:pt x="36291" y="19766"/>
                  </a:lnTo>
                  <a:lnTo>
                    <a:pt x="30960" y="18663"/>
                  </a:lnTo>
                  <a:lnTo>
                    <a:pt x="23887" y="21935"/>
                  </a:lnTo>
                  <a:lnTo>
                    <a:pt x="20025" y="24784"/>
                  </a:lnTo>
                  <a:lnTo>
                    <a:pt x="13853" y="33592"/>
                  </a:lnTo>
                  <a:lnTo>
                    <a:pt x="2628" y="58276"/>
                  </a:lnTo>
                  <a:lnTo>
                    <a:pt x="0" y="77833"/>
                  </a:lnTo>
                  <a:lnTo>
                    <a:pt x="1278" y="76865"/>
                  </a:lnTo>
                  <a:lnTo>
                    <a:pt x="9114" y="65390"/>
                  </a:lnTo>
                  <a:lnTo>
                    <a:pt x="28566" y="21472"/>
                  </a:lnTo>
                  <a:lnTo>
                    <a:pt x="39286" y="6721"/>
                  </a:lnTo>
                  <a:lnTo>
                    <a:pt x="44403" y="2646"/>
                  </a:lnTo>
                  <a:lnTo>
                    <a:pt x="49225" y="635"/>
                  </a:lnTo>
                  <a:lnTo>
                    <a:pt x="53851" y="0"/>
                  </a:lnTo>
                  <a:lnTo>
                    <a:pt x="64635" y="4939"/>
                  </a:lnTo>
                  <a:lnTo>
                    <a:pt x="78843" y="17738"/>
                  </a:lnTo>
                  <a:lnTo>
                    <a:pt x="84914" y="27639"/>
                  </a:lnTo>
                  <a:lnTo>
                    <a:pt x="107552" y="876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91"/>
            <p:cNvSpPr/>
            <p:nvPr>
              <p:custDataLst>
                <p:tags r:id="rId158"/>
              </p:custDataLst>
            </p:nvPr>
          </p:nvSpPr>
          <p:spPr>
            <a:xfrm>
              <a:off x="4362450" y="2978034"/>
              <a:ext cx="115495" cy="297643"/>
            </a:xfrm>
            <a:custGeom>
              <a:avLst/>
              <a:gdLst/>
              <a:ahLst/>
              <a:cxnLst/>
              <a:rect l="0" t="0" r="0" b="0"/>
              <a:pathLst>
                <a:path w="115495" h="297643">
                  <a:moveTo>
                    <a:pt x="0" y="139816"/>
                  </a:moveTo>
                  <a:lnTo>
                    <a:pt x="0" y="139816"/>
                  </a:lnTo>
                  <a:lnTo>
                    <a:pt x="3371" y="136445"/>
                  </a:lnTo>
                  <a:lnTo>
                    <a:pt x="5069" y="136863"/>
                  </a:lnTo>
                  <a:lnTo>
                    <a:pt x="8838" y="141091"/>
                  </a:lnTo>
                  <a:lnTo>
                    <a:pt x="19099" y="180035"/>
                  </a:lnTo>
                  <a:lnTo>
                    <a:pt x="24156" y="220668"/>
                  </a:lnTo>
                  <a:lnTo>
                    <a:pt x="29518" y="265618"/>
                  </a:lnTo>
                  <a:lnTo>
                    <a:pt x="31554" y="297642"/>
                  </a:lnTo>
                  <a:lnTo>
                    <a:pt x="28353" y="257496"/>
                  </a:lnTo>
                  <a:lnTo>
                    <a:pt x="26712" y="224574"/>
                  </a:lnTo>
                  <a:lnTo>
                    <a:pt x="25789" y="179746"/>
                  </a:lnTo>
                  <a:lnTo>
                    <a:pt x="27397" y="137301"/>
                  </a:lnTo>
                  <a:lnTo>
                    <a:pt x="30521" y="102010"/>
                  </a:lnTo>
                  <a:lnTo>
                    <a:pt x="36246" y="57196"/>
                  </a:lnTo>
                  <a:lnTo>
                    <a:pt x="43823" y="29258"/>
                  </a:lnTo>
                  <a:lnTo>
                    <a:pt x="58140" y="8986"/>
                  </a:lnTo>
                  <a:lnTo>
                    <a:pt x="67233" y="1001"/>
                  </a:lnTo>
                  <a:lnTo>
                    <a:pt x="73044" y="0"/>
                  </a:lnTo>
                  <a:lnTo>
                    <a:pt x="87027" y="2652"/>
                  </a:lnTo>
                  <a:lnTo>
                    <a:pt x="98886" y="10415"/>
                  </a:lnTo>
                  <a:lnTo>
                    <a:pt x="104024" y="15449"/>
                  </a:lnTo>
                  <a:lnTo>
                    <a:pt x="114626" y="39388"/>
                  </a:lnTo>
                  <a:lnTo>
                    <a:pt x="115494" y="72195"/>
                  </a:lnTo>
                  <a:lnTo>
                    <a:pt x="107912" y="101985"/>
                  </a:lnTo>
                  <a:lnTo>
                    <a:pt x="94998" y="116182"/>
                  </a:lnTo>
                  <a:lnTo>
                    <a:pt x="73538" y="128345"/>
                  </a:lnTo>
                  <a:lnTo>
                    <a:pt x="68075" y="130052"/>
                  </a:lnTo>
                  <a:lnTo>
                    <a:pt x="63022" y="129073"/>
                  </a:lnTo>
                  <a:lnTo>
                    <a:pt x="44450" y="1144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38"/>
          <p:cNvGrpSpPr/>
          <p:nvPr/>
        </p:nvGrpSpPr>
        <p:grpSpPr>
          <a:xfrm>
            <a:off x="1787291" y="3676650"/>
            <a:ext cx="261319" cy="357995"/>
            <a:chOff x="1787291" y="3676650"/>
            <a:chExt cx="261319" cy="357995"/>
          </a:xfrm>
        </p:grpSpPr>
        <p:sp>
          <p:nvSpPr>
            <p:cNvPr id="113" name="SMARTInkShape-2192"/>
            <p:cNvSpPr/>
            <p:nvPr>
              <p:custDataLst>
                <p:tags r:id="rId153"/>
              </p:custDataLst>
            </p:nvPr>
          </p:nvSpPr>
          <p:spPr>
            <a:xfrm>
              <a:off x="1787291" y="3676650"/>
              <a:ext cx="261319" cy="357995"/>
            </a:xfrm>
            <a:custGeom>
              <a:avLst/>
              <a:gdLst/>
              <a:ahLst/>
              <a:cxnLst/>
              <a:rect l="0" t="0" r="0" b="0"/>
              <a:pathLst>
                <a:path w="261319" h="357995">
                  <a:moveTo>
                    <a:pt x="130409" y="31750"/>
                  </a:moveTo>
                  <a:lnTo>
                    <a:pt x="130409" y="31750"/>
                  </a:lnTo>
                  <a:lnTo>
                    <a:pt x="119564" y="22316"/>
                  </a:lnTo>
                  <a:lnTo>
                    <a:pt x="89223" y="5615"/>
                  </a:lnTo>
                  <a:lnTo>
                    <a:pt x="75180" y="5553"/>
                  </a:lnTo>
                  <a:lnTo>
                    <a:pt x="59531" y="13521"/>
                  </a:lnTo>
                  <a:lnTo>
                    <a:pt x="43874" y="27882"/>
                  </a:lnTo>
                  <a:lnTo>
                    <a:pt x="16812" y="73600"/>
                  </a:lnTo>
                  <a:lnTo>
                    <a:pt x="5107" y="114706"/>
                  </a:lnTo>
                  <a:lnTo>
                    <a:pt x="636" y="149053"/>
                  </a:lnTo>
                  <a:lnTo>
                    <a:pt x="0" y="196564"/>
                  </a:lnTo>
                  <a:lnTo>
                    <a:pt x="8043" y="238628"/>
                  </a:lnTo>
                  <a:lnTo>
                    <a:pt x="27595" y="284958"/>
                  </a:lnTo>
                  <a:lnTo>
                    <a:pt x="55694" y="328006"/>
                  </a:lnTo>
                  <a:lnTo>
                    <a:pt x="83812" y="348600"/>
                  </a:lnTo>
                  <a:lnTo>
                    <a:pt x="105470" y="357994"/>
                  </a:lnTo>
                  <a:lnTo>
                    <a:pt x="134309" y="357407"/>
                  </a:lnTo>
                  <a:lnTo>
                    <a:pt x="153779" y="346995"/>
                  </a:lnTo>
                  <a:lnTo>
                    <a:pt x="182489" y="315656"/>
                  </a:lnTo>
                  <a:lnTo>
                    <a:pt x="205812" y="278148"/>
                  </a:lnTo>
                  <a:lnTo>
                    <a:pt x="223385" y="236819"/>
                  </a:lnTo>
                  <a:lnTo>
                    <a:pt x="240444" y="199048"/>
                  </a:lnTo>
                  <a:lnTo>
                    <a:pt x="255521" y="152703"/>
                  </a:lnTo>
                  <a:lnTo>
                    <a:pt x="261318" y="109921"/>
                  </a:lnTo>
                  <a:lnTo>
                    <a:pt x="260557" y="84132"/>
                  </a:lnTo>
                  <a:lnTo>
                    <a:pt x="248935" y="52601"/>
                  </a:lnTo>
                  <a:lnTo>
                    <a:pt x="240472" y="41488"/>
                  </a:lnTo>
                  <a:lnTo>
                    <a:pt x="209744" y="19876"/>
                  </a:lnTo>
                  <a:lnTo>
                    <a:pt x="171901" y="4900"/>
                  </a:lnTo>
                  <a:lnTo>
                    <a:pt x="143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93"/>
            <p:cNvSpPr/>
            <p:nvPr>
              <p:custDataLst>
                <p:tags r:id="rId154"/>
              </p:custDataLst>
            </p:nvPr>
          </p:nvSpPr>
          <p:spPr>
            <a:xfrm>
              <a:off x="1898650" y="379095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0540" y="50633"/>
                  </a:lnTo>
                  <a:lnTo>
                    <a:pt x="12273" y="97595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39"/>
          <p:cNvGrpSpPr/>
          <p:nvPr/>
        </p:nvGrpSpPr>
        <p:grpSpPr>
          <a:xfrm>
            <a:off x="2489361" y="3753639"/>
            <a:ext cx="301037" cy="437669"/>
            <a:chOff x="2489361" y="3753639"/>
            <a:chExt cx="301037" cy="437669"/>
          </a:xfrm>
        </p:grpSpPr>
        <p:sp>
          <p:nvSpPr>
            <p:cNvPr id="116" name="SMARTInkShape-2194"/>
            <p:cNvSpPr/>
            <p:nvPr>
              <p:custDataLst>
                <p:tags r:id="rId151"/>
              </p:custDataLst>
            </p:nvPr>
          </p:nvSpPr>
          <p:spPr>
            <a:xfrm>
              <a:off x="2689764" y="3937000"/>
              <a:ext cx="100634" cy="254308"/>
            </a:xfrm>
            <a:custGeom>
              <a:avLst/>
              <a:gdLst/>
              <a:ahLst/>
              <a:cxnLst/>
              <a:rect l="0" t="0" r="0" b="0"/>
              <a:pathLst>
                <a:path w="100634" h="254308">
                  <a:moveTo>
                    <a:pt x="15336" y="0"/>
                  </a:moveTo>
                  <a:lnTo>
                    <a:pt x="15336" y="0"/>
                  </a:lnTo>
                  <a:lnTo>
                    <a:pt x="15336" y="3371"/>
                  </a:lnTo>
                  <a:lnTo>
                    <a:pt x="13454" y="6907"/>
                  </a:lnTo>
                  <a:lnTo>
                    <a:pt x="6498" y="18297"/>
                  </a:lnTo>
                  <a:lnTo>
                    <a:pt x="409" y="33408"/>
                  </a:lnTo>
                  <a:lnTo>
                    <a:pt x="0" y="43305"/>
                  </a:lnTo>
                  <a:lnTo>
                    <a:pt x="879" y="47921"/>
                  </a:lnTo>
                  <a:lnTo>
                    <a:pt x="8857" y="61157"/>
                  </a:lnTo>
                  <a:lnTo>
                    <a:pt x="13133" y="63349"/>
                  </a:lnTo>
                  <a:lnTo>
                    <a:pt x="23529" y="63903"/>
                  </a:lnTo>
                  <a:lnTo>
                    <a:pt x="31442" y="61798"/>
                  </a:lnTo>
                  <a:lnTo>
                    <a:pt x="38722" y="57099"/>
                  </a:lnTo>
                  <a:lnTo>
                    <a:pt x="69281" y="29257"/>
                  </a:lnTo>
                  <a:lnTo>
                    <a:pt x="70350" y="29382"/>
                  </a:lnTo>
                  <a:lnTo>
                    <a:pt x="71062" y="30171"/>
                  </a:lnTo>
                  <a:lnTo>
                    <a:pt x="73108" y="70631"/>
                  </a:lnTo>
                  <a:lnTo>
                    <a:pt x="79377" y="113827"/>
                  </a:lnTo>
                  <a:lnTo>
                    <a:pt x="90780" y="156540"/>
                  </a:lnTo>
                  <a:lnTo>
                    <a:pt x="100633" y="203723"/>
                  </a:lnTo>
                  <a:lnTo>
                    <a:pt x="96426" y="233615"/>
                  </a:lnTo>
                  <a:lnTo>
                    <a:pt x="89947" y="246821"/>
                  </a:lnTo>
                  <a:lnTo>
                    <a:pt x="86243" y="251331"/>
                  </a:lnTo>
                  <a:lnTo>
                    <a:pt x="80246" y="253631"/>
                  </a:lnTo>
                  <a:lnTo>
                    <a:pt x="64176" y="254307"/>
                  </a:lnTo>
                  <a:lnTo>
                    <a:pt x="49037" y="246610"/>
                  </a:lnTo>
                  <a:lnTo>
                    <a:pt x="2168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195"/>
            <p:cNvSpPr/>
            <p:nvPr>
              <p:custDataLst>
                <p:tags r:id="rId152"/>
              </p:custDataLst>
            </p:nvPr>
          </p:nvSpPr>
          <p:spPr>
            <a:xfrm>
              <a:off x="2489361" y="3753639"/>
              <a:ext cx="117744" cy="283731"/>
            </a:xfrm>
            <a:custGeom>
              <a:avLst/>
              <a:gdLst/>
              <a:ahLst/>
              <a:cxnLst/>
              <a:rect l="0" t="0" r="0" b="0"/>
              <a:pathLst>
                <a:path w="117744" h="283731">
                  <a:moveTo>
                    <a:pt x="12539" y="75411"/>
                  </a:moveTo>
                  <a:lnTo>
                    <a:pt x="12539" y="75411"/>
                  </a:lnTo>
                  <a:lnTo>
                    <a:pt x="12539" y="64476"/>
                  </a:lnTo>
                  <a:lnTo>
                    <a:pt x="18811" y="50180"/>
                  </a:lnTo>
                  <a:lnTo>
                    <a:pt x="18866" y="53432"/>
                  </a:lnTo>
                  <a:lnTo>
                    <a:pt x="13420" y="77152"/>
                  </a:lnTo>
                  <a:lnTo>
                    <a:pt x="12713" y="120727"/>
                  </a:lnTo>
                  <a:lnTo>
                    <a:pt x="12573" y="167069"/>
                  </a:lnTo>
                  <a:lnTo>
                    <a:pt x="15917" y="210560"/>
                  </a:lnTo>
                  <a:lnTo>
                    <a:pt x="18008" y="250765"/>
                  </a:lnTo>
                  <a:lnTo>
                    <a:pt x="18812" y="283730"/>
                  </a:lnTo>
                  <a:lnTo>
                    <a:pt x="8053" y="238598"/>
                  </a:lnTo>
                  <a:lnTo>
                    <a:pt x="1671" y="195343"/>
                  </a:lnTo>
                  <a:lnTo>
                    <a:pt x="381" y="157043"/>
                  </a:lnTo>
                  <a:lnTo>
                    <a:pt x="0" y="120294"/>
                  </a:lnTo>
                  <a:lnTo>
                    <a:pt x="1768" y="77421"/>
                  </a:lnTo>
                  <a:lnTo>
                    <a:pt x="8642" y="39788"/>
                  </a:lnTo>
                  <a:lnTo>
                    <a:pt x="19616" y="11939"/>
                  </a:lnTo>
                  <a:lnTo>
                    <a:pt x="23607" y="5580"/>
                  </a:lnTo>
                  <a:lnTo>
                    <a:pt x="29090" y="2046"/>
                  </a:lnTo>
                  <a:lnTo>
                    <a:pt x="42708" y="0"/>
                  </a:lnTo>
                  <a:lnTo>
                    <a:pt x="66241" y="2816"/>
                  </a:lnTo>
                  <a:lnTo>
                    <a:pt x="80857" y="13748"/>
                  </a:lnTo>
                  <a:lnTo>
                    <a:pt x="92997" y="31072"/>
                  </a:lnTo>
                  <a:lnTo>
                    <a:pt x="102387" y="63214"/>
                  </a:lnTo>
                  <a:lnTo>
                    <a:pt x="102331" y="82220"/>
                  </a:lnTo>
                  <a:lnTo>
                    <a:pt x="96191" y="100074"/>
                  </a:lnTo>
                  <a:lnTo>
                    <a:pt x="87112" y="115300"/>
                  </a:lnTo>
                  <a:lnTo>
                    <a:pt x="74067" y="127839"/>
                  </a:lnTo>
                  <a:lnTo>
                    <a:pt x="59517" y="137314"/>
                  </a:lnTo>
                  <a:lnTo>
                    <a:pt x="59380" y="137846"/>
                  </a:lnTo>
                  <a:lnTo>
                    <a:pt x="59994" y="138201"/>
                  </a:lnTo>
                  <a:lnTo>
                    <a:pt x="93029" y="145611"/>
                  </a:lnTo>
                  <a:lnTo>
                    <a:pt x="104992" y="154589"/>
                  </a:lnTo>
                  <a:lnTo>
                    <a:pt x="110158" y="159946"/>
                  </a:lnTo>
                  <a:lnTo>
                    <a:pt x="115897" y="175306"/>
                  </a:lnTo>
                  <a:lnTo>
                    <a:pt x="117743" y="193186"/>
                  </a:lnTo>
                  <a:lnTo>
                    <a:pt x="113404" y="220531"/>
                  </a:lnTo>
                  <a:lnTo>
                    <a:pt x="104640" y="242919"/>
                  </a:lnTo>
                  <a:lnTo>
                    <a:pt x="89927" y="261337"/>
                  </a:lnTo>
                  <a:lnTo>
                    <a:pt x="65220" y="280294"/>
                  </a:lnTo>
                  <a:lnTo>
                    <a:pt x="42573" y="283578"/>
                  </a:lnTo>
                  <a:lnTo>
                    <a:pt x="36089" y="281922"/>
                  </a:lnTo>
                  <a:lnTo>
                    <a:pt x="31061" y="278702"/>
                  </a:lnTo>
                  <a:lnTo>
                    <a:pt x="27004" y="274438"/>
                  </a:lnTo>
                  <a:lnTo>
                    <a:pt x="25710" y="269479"/>
                  </a:lnTo>
                  <a:lnTo>
                    <a:pt x="31589" y="246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440"/>
          <p:cNvGrpSpPr/>
          <p:nvPr/>
        </p:nvGrpSpPr>
        <p:grpSpPr>
          <a:xfrm>
            <a:off x="3027455" y="3816350"/>
            <a:ext cx="629263" cy="273051"/>
            <a:chOff x="3027455" y="3816350"/>
            <a:chExt cx="629263" cy="273051"/>
          </a:xfrm>
        </p:grpSpPr>
        <p:sp>
          <p:nvSpPr>
            <p:cNvPr id="119" name="SMARTInkShape-2196"/>
            <p:cNvSpPr/>
            <p:nvPr>
              <p:custDataLst>
                <p:tags r:id="rId145"/>
              </p:custDataLst>
            </p:nvPr>
          </p:nvSpPr>
          <p:spPr>
            <a:xfrm>
              <a:off x="3587750" y="4019550"/>
              <a:ext cx="68968" cy="69851"/>
            </a:xfrm>
            <a:custGeom>
              <a:avLst/>
              <a:gdLst/>
              <a:ahLst/>
              <a:cxnLst/>
              <a:rect l="0" t="0" r="0" b="0"/>
              <a:pathLst>
                <a:path w="68968" h="69851">
                  <a:moveTo>
                    <a:pt x="63500" y="0"/>
                  </a:moveTo>
                  <a:lnTo>
                    <a:pt x="63500" y="0"/>
                  </a:lnTo>
                  <a:lnTo>
                    <a:pt x="66871" y="3371"/>
                  </a:lnTo>
                  <a:lnTo>
                    <a:pt x="68967" y="15580"/>
                  </a:lnTo>
                  <a:lnTo>
                    <a:pt x="65734" y="20970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97"/>
            <p:cNvSpPr/>
            <p:nvPr>
              <p:custDataLst>
                <p:tags r:id="rId146"/>
              </p:custDataLst>
            </p:nvPr>
          </p:nvSpPr>
          <p:spPr>
            <a:xfrm>
              <a:off x="3383121" y="3816350"/>
              <a:ext cx="191930" cy="44451"/>
            </a:xfrm>
            <a:custGeom>
              <a:avLst/>
              <a:gdLst/>
              <a:ahLst/>
              <a:cxnLst/>
              <a:rect l="0" t="0" r="0" b="0"/>
              <a:pathLst>
                <a:path w="191930" h="44451">
                  <a:moveTo>
                    <a:pt x="14129" y="44450"/>
                  </a:moveTo>
                  <a:lnTo>
                    <a:pt x="14129" y="44450"/>
                  </a:lnTo>
                  <a:lnTo>
                    <a:pt x="8354" y="39381"/>
                  </a:lnTo>
                  <a:lnTo>
                    <a:pt x="345" y="34324"/>
                  </a:lnTo>
                  <a:lnTo>
                    <a:pt x="0" y="33466"/>
                  </a:lnTo>
                  <a:lnTo>
                    <a:pt x="477" y="32894"/>
                  </a:lnTo>
                  <a:lnTo>
                    <a:pt x="45537" y="23012"/>
                  </a:lnTo>
                  <a:lnTo>
                    <a:pt x="90105" y="15468"/>
                  </a:lnTo>
                  <a:lnTo>
                    <a:pt x="129430" y="11365"/>
                  </a:lnTo>
                  <a:lnTo>
                    <a:pt x="191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198"/>
            <p:cNvSpPr/>
            <p:nvPr>
              <p:custDataLst>
                <p:tags r:id="rId147"/>
              </p:custDataLst>
            </p:nvPr>
          </p:nvSpPr>
          <p:spPr>
            <a:xfrm>
              <a:off x="3435350" y="3925183"/>
              <a:ext cx="6328" cy="94368"/>
            </a:xfrm>
            <a:custGeom>
              <a:avLst/>
              <a:gdLst/>
              <a:ahLst/>
              <a:cxnLst/>
              <a:rect l="0" t="0" r="0" b="0"/>
              <a:pathLst>
                <a:path w="6328" h="943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1" y="441"/>
                  </a:lnTo>
                  <a:lnTo>
                    <a:pt x="3371" y="0"/>
                  </a:lnTo>
                  <a:lnTo>
                    <a:pt x="4364" y="411"/>
                  </a:lnTo>
                  <a:lnTo>
                    <a:pt x="5026" y="1391"/>
                  </a:lnTo>
                  <a:lnTo>
                    <a:pt x="5761" y="5066"/>
                  </a:lnTo>
                  <a:lnTo>
                    <a:pt x="6327" y="49555"/>
                  </a:lnTo>
                  <a:lnTo>
                    <a:pt x="0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199"/>
            <p:cNvSpPr/>
            <p:nvPr>
              <p:custDataLst>
                <p:tags r:id="rId148"/>
              </p:custDataLst>
            </p:nvPr>
          </p:nvSpPr>
          <p:spPr>
            <a:xfrm>
              <a:off x="3027455" y="3825807"/>
              <a:ext cx="134846" cy="192858"/>
            </a:xfrm>
            <a:custGeom>
              <a:avLst/>
              <a:gdLst/>
              <a:ahLst/>
              <a:cxnLst/>
              <a:rect l="0" t="0" r="0" b="0"/>
              <a:pathLst>
                <a:path w="134846" h="192858">
                  <a:moveTo>
                    <a:pt x="64995" y="28643"/>
                  </a:moveTo>
                  <a:lnTo>
                    <a:pt x="64995" y="28643"/>
                  </a:lnTo>
                  <a:lnTo>
                    <a:pt x="64995" y="19805"/>
                  </a:lnTo>
                  <a:lnTo>
                    <a:pt x="70462" y="5347"/>
                  </a:lnTo>
                  <a:lnTo>
                    <a:pt x="70051" y="3940"/>
                  </a:lnTo>
                  <a:lnTo>
                    <a:pt x="67712" y="495"/>
                  </a:lnTo>
                  <a:lnTo>
                    <a:pt x="65395" y="0"/>
                  </a:lnTo>
                  <a:lnTo>
                    <a:pt x="59058" y="1331"/>
                  </a:lnTo>
                  <a:lnTo>
                    <a:pt x="40815" y="9419"/>
                  </a:lnTo>
                  <a:lnTo>
                    <a:pt x="20907" y="30865"/>
                  </a:lnTo>
                  <a:lnTo>
                    <a:pt x="8344" y="52819"/>
                  </a:lnTo>
                  <a:lnTo>
                    <a:pt x="153" y="89585"/>
                  </a:lnTo>
                  <a:lnTo>
                    <a:pt x="0" y="132856"/>
                  </a:lnTo>
                  <a:lnTo>
                    <a:pt x="11165" y="166843"/>
                  </a:lnTo>
                  <a:lnTo>
                    <a:pt x="27665" y="182023"/>
                  </a:lnTo>
                  <a:lnTo>
                    <a:pt x="37992" y="188046"/>
                  </a:lnTo>
                  <a:lnTo>
                    <a:pt x="60755" y="192857"/>
                  </a:lnTo>
                  <a:lnTo>
                    <a:pt x="97370" y="191599"/>
                  </a:lnTo>
                  <a:lnTo>
                    <a:pt x="134845" y="187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200"/>
            <p:cNvSpPr/>
            <p:nvPr>
              <p:custDataLst>
                <p:tags r:id="rId149"/>
              </p:custDataLst>
            </p:nvPr>
          </p:nvSpPr>
          <p:spPr>
            <a:xfrm>
              <a:off x="3422650" y="3855595"/>
              <a:ext cx="6351" cy="118347"/>
            </a:xfrm>
            <a:custGeom>
              <a:avLst/>
              <a:gdLst/>
              <a:ahLst/>
              <a:cxnLst/>
              <a:rect l="0" t="0" r="0" b="0"/>
              <a:pathLst>
                <a:path w="6351" h="118347">
                  <a:moveTo>
                    <a:pt x="0" y="11555"/>
                  </a:moveTo>
                  <a:lnTo>
                    <a:pt x="0" y="11555"/>
                  </a:lnTo>
                  <a:lnTo>
                    <a:pt x="0" y="0"/>
                  </a:lnTo>
                  <a:lnTo>
                    <a:pt x="0" y="2565"/>
                  </a:lnTo>
                  <a:lnTo>
                    <a:pt x="5467" y="26021"/>
                  </a:lnTo>
                  <a:lnTo>
                    <a:pt x="6298" y="72309"/>
                  </a:lnTo>
                  <a:lnTo>
                    <a:pt x="4458" y="99703"/>
                  </a:lnTo>
                  <a:lnTo>
                    <a:pt x="261" y="118346"/>
                  </a:lnTo>
                  <a:lnTo>
                    <a:pt x="116" y="117108"/>
                  </a:lnTo>
                  <a:lnTo>
                    <a:pt x="77" y="115790"/>
                  </a:lnTo>
                  <a:lnTo>
                    <a:pt x="1916" y="112445"/>
                  </a:lnTo>
                  <a:lnTo>
                    <a:pt x="4379" y="108606"/>
                  </a:lnTo>
                  <a:lnTo>
                    <a:pt x="6091" y="101668"/>
                  </a:lnTo>
                  <a:lnTo>
                    <a:pt x="6350" y="941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201"/>
            <p:cNvSpPr/>
            <p:nvPr>
              <p:custDataLst>
                <p:tags r:id="rId150"/>
              </p:custDataLst>
            </p:nvPr>
          </p:nvSpPr>
          <p:spPr>
            <a:xfrm>
              <a:off x="3197729" y="3838854"/>
              <a:ext cx="129672" cy="197626"/>
            </a:xfrm>
            <a:custGeom>
              <a:avLst/>
              <a:gdLst/>
              <a:ahLst/>
              <a:cxnLst/>
              <a:rect l="0" t="0" r="0" b="0"/>
              <a:pathLst>
                <a:path w="129672" h="197626">
                  <a:moveTo>
                    <a:pt x="21721" y="15596"/>
                  </a:moveTo>
                  <a:lnTo>
                    <a:pt x="21721" y="15596"/>
                  </a:lnTo>
                  <a:lnTo>
                    <a:pt x="21721" y="669"/>
                  </a:lnTo>
                  <a:lnTo>
                    <a:pt x="22427" y="0"/>
                  </a:lnTo>
                  <a:lnTo>
                    <a:pt x="23602" y="260"/>
                  </a:lnTo>
                  <a:lnTo>
                    <a:pt x="25092" y="1138"/>
                  </a:lnTo>
                  <a:lnTo>
                    <a:pt x="26085" y="2430"/>
                  </a:lnTo>
                  <a:lnTo>
                    <a:pt x="27188" y="5746"/>
                  </a:lnTo>
                  <a:lnTo>
                    <a:pt x="26073" y="38297"/>
                  </a:lnTo>
                  <a:lnTo>
                    <a:pt x="15839" y="84443"/>
                  </a:lnTo>
                  <a:lnTo>
                    <a:pt x="7670" y="126619"/>
                  </a:lnTo>
                  <a:lnTo>
                    <a:pt x="0" y="164840"/>
                  </a:lnTo>
                  <a:lnTo>
                    <a:pt x="1014" y="179293"/>
                  </a:lnTo>
                  <a:lnTo>
                    <a:pt x="5698" y="189009"/>
                  </a:lnTo>
                  <a:lnTo>
                    <a:pt x="8922" y="192588"/>
                  </a:lnTo>
                  <a:lnTo>
                    <a:pt x="18149" y="196565"/>
                  </a:lnTo>
                  <a:lnTo>
                    <a:pt x="23573" y="197625"/>
                  </a:lnTo>
                  <a:lnTo>
                    <a:pt x="48061" y="192376"/>
                  </a:lnTo>
                  <a:lnTo>
                    <a:pt x="91416" y="173932"/>
                  </a:lnTo>
                  <a:lnTo>
                    <a:pt x="129671" y="1489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41"/>
          <p:cNvGrpSpPr/>
          <p:nvPr/>
        </p:nvGrpSpPr>
        <p:grpSpPr>
          <a:xfrm>
            <a:off x="4097156" y="3752850"/>
            <a:ext cx="284345" cy="313962"/>
            <a:chOff x="4097156" y="3752850"/>
            <a:chExt cx="284345" cy="313962"/>
          </a:xfrm>
        </p:grpSpPr>
        <p:sp>
          <p:nvSpPr>
            <p:cNvPr id="126" name="SMARTInkShape-2202"/>
            <p:cNvSpPr/>
            <p:nvPr>
              <p:custDataLst>
                <p:tags r:id="rId142"/>
              </p:custDataLst>
            </p:nvPr>
          </p:nvSpPr>
          <p:spPr>
            <a:xfrm>
              <a:off x="4127500" y="3844398"/>
              <a:ext cx="152401" cy="200328"/>
            </a:xfrm>
            <a:custGeom>
              <a:avLst/>
              <a:gdLst/>
              <a:ahLst/>
              <a:cxnLst/>
              <a:rect l="0" t="0" r="0" b="0"/>
              <a:pathLst>
                <a:path w="152401" h="200328">
                  <a:moveTo>
                    <a:pt x="0" y="16402"/>
                  </a:moveTo>
                  <a:lnTo>
                    <a:pt x="0" y="16402"/>
                  </a:lnTo>
                  <a:lnTo>
                    <a:pt x="0" y="0"/>
                  </a:lnTo>
                  <a:lnTo>
                    <a:pt x="705" y="528"/>
                  </a:lnTo>
                  <a:lnTo>
                    <a:pt x="6907" y="13397"/>
                  </a:lnTo>
                  <a:lnTo>
                    <a:pt x="16628" y="31975"/>
                  </a:lnTo>
                  <a:lnTo>
                    <a:pt x="46119" y="71984"/>
                  </a:lnTo>
                  <a:lnTo>
                    <a:pt x="67757" y="98487"/>
                  </a:lnTo>
                  <a:lnTo>
                    <a:pt x="108533" y="144685"/>
                  </a:lnTo>
                  <a:lnTo>
                    <a:pt x="134707" y="188151"/>
                  </a:lnTo>
                  <a:lnTo>
                    <a:pt x="143595" y="198098"/>
                  </a:lnTo>
                  <a:lnTo>
                    <a:pt x="146530" y="200327"/>
                  </a:lnTo>
                  <a:lnTo>
                    <a:pt x="152400" y="1942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203"/>
            <p:cNvSpPr/>
            <p:nvPr>
              <p:custDataLst>
                <p:tags r:id="rId143"/>
              </p:custDataLst>
            </p:nvPr>
          </p:nvSpPr>
          <p:spPr>
            <a:xfrm>
              <a:off x="4121150" y="3844921"/>
              <a:ext cx="193872" cy="221891"/>
            </a:xfrm>
            <a:custGeom>
              <a:avLst/>
              <a:gdLst/>
              <a:ahLst/>
              <a:cxnLst/>
              <a:rect l="0" t="0" r="0" b="0"/>
              <a:pathLst>
                <a:path w="193872" h="221891">
                  <a:moveTo>
                    <a:pt x="190500" y="28579"/>
                  </a:moveTo>
                  <a:lnTo>
                    <a:pt x="190500" y="28579"/>
                  </a:lnTo>
                  <a:lnTo>
                    <a:pt x="193871" y="21837"/>
                  </a:lnTo>
                  <a:lnTo>
                    <a:pt x="193644" y="12882"/>
                  </a:lnTo>
                  <a:lnTo>
                    <a:pt x="192596" y="7531"/>
                  </a:lnTo>
                  <a:lnTo>
                    <a:pt x="190486" y="3964"/>
                  </a:lnTo>
                  <a:lnTo>
                    <a:pt x="187668" y="1585"/>
                  </a:lnTo>
                  <a:lnTo>
                    <a:pt x="184379" y="0"/>
                  </a:lnTo>
                  <a:lnTo>
                    <a:pt x="180775" y="354"/>
                  </a:lnTo>
                  <a:lnTo>
                    <a:pt x="173007" y="4510"/>
                  </a:lnTo>
                  <a:lnTo>
                    <a:pt x="136728" y="45243"/>
                  </a:lnTo>
                  <a:lnTo>
                    <a:pt x="105063" y="89648"/>
                  </a:lnTo>
                  <a:lnTo>
                    <a:pt x="77226" y="129459"/>
                  </a:lnTo>
                  <a:lnTo>
                    <a:pt x="45907" y="170723"/>
                  </a:lnTo>
                  <a:lnTo>
                    <a:pt x="9716" y="214293"/>
                  </a:lnTo>
                  <a:lnTo>
                    <a:pt x="4361" y="220122"/>
                  </a:lnTo>
                  <a:lnTo>
                    <a:pt x="1496" y="221890"/>
                  </a:lnTo>
                  <a:lnTo>
                    <a:pt x="0" y="212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204"/>
            <p:cNvSpPr/>
            <p:nvPr>
              <p:custDataLst>
                <p:tags r:id="rId144"/>
              </p:custDataLst>
            </p:nvPr>
          </p:nvSpPr>
          <p:spPr>
            <a:xfrm>
              <a:off x="4097156" y="3752850"/>
              <a:ext cx="284345" cy="19051"/>
            </a:xfrm>
            <a:custGeom>
              <a:avLst/>
              <a:gdLst/>
              <a:ahLst/>
              <a:cxnLst/>
              <a:rect l="0" t="0" r="0" b="0"/>
              <a:pathLst>
                <a:path w="284345" h="19051">
                  <a:moveTo>
                    <a:pt x="17644" y="19050"/>
                  </a:moveTo>
                  <a:lnTo>
                    <a:pt x="17644" y="19050"/>
                  </a:lnTo>
                  <a:lnTo>
                    <a:pt x="10902" y="19050"/>
                  </a:lnTo>
                  <a:lnTo>
                    <a:pt x="5711" y="17168"/>
                  </a:lnTo>
                  <a:lnTo>
                    <a:pt x="0" y="13583"/>
                  </a:lnTo>
                  <a:lnTo>
                    <a:pt x="35770" y="17238"/>
                  </a:lnTo>
                  <a:lnTo>
                    <a:pt x="82516" y="17807"/>
                  </a:lnTo>
                  <a:lnTo>
                    <a:pt x="124825" y="14527"/>
                  </a:lnTo>
                  <a:lnTo>
                    <a:pt x="167621" y="12536"/>
                  </a:lnTo>
                  <a:lnTo>
                    <a:pt x="210248" y="7791"/>
                  </a:lnTo>
                  <a:lnTo>
                    <a:pt x="246709" y="3933"/>
                  </a:lnTo>
                  <a:lnTo>
                    <a:pt x="284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42"/>
          <p:cNvGrpSpPr/>
          <p:nvPr/>
        </p:nvGrpSpPr>
        <p:grpSpPr>
          <a:xfrm>
            <a:off x="4676880" y="3917608"/>
            <a:ext cx="333271" cy="246557"/>
            <a:chOff x="4676880" y="3917608"/>
            <a:chExt cx="333271" cy="246557"/>
          </a:xfrm>
        </p:grpSpPr>
        <p:sp>
          <p:nvSpPr>
            <p:cNvPr id="130" name="SMARTInkShape-2205"/>
            <p:cNvSpPr/>
            <p:nvPr>
              <p:custDataLst>
                <p:tags r:id="rId140"/>
              </p:custDataLst>
            </p:nvPr>
          </p:nvSpPr>
          <p:spPr>
            <a:xfrm>
              <a:off x="4737517" y="4109788"/>
              <a:ext cx="272634" cy="54377"/>
            </a:xfrm>
            <a:custGeom>
              <a:avLst/>
              <a:gdLst/>
              <a:ahLst/>
              <a:cxnLst/>
              <a:rect l="0" t="0" r="0" b="0"/>
              <a:pathLst>
                <a:path w="272634" h="54377">
                  <a:moveTo>
                    <a:pt x="18633" y="49462"/>
                  </a:moveTo>
                  <a:lnTo>
                    <a:pt x="18633" y="49462"/>
                  </a:lnTo>
                  <a:lnTo>
                    <a:pt x="11891" y="49462"/>
                  </a:lnTo>
                  <a:lnTo>
                    <a:pt x="6699" y="47580"/>
                  </a:lnTo>
                  <a:lnTo>
                    <a:pt x="4327" y="46091"/>
                  </a:lnTo>
                  <a:lnTo>
                    <a:pt x="2746" y="43687"/>
                  </a:lnTo>
                  <a:lnTo>
                    <a:pt x="208" y="31571"/>
                  </a:lnTo>
                  <a:lnTo>
                    <a:pt x="0" y="29068"/>
                  </a:lnTo>
                  <a:lnTo>
                    <a:pt x="5412" y="22524"/>
                  </a:lnTo>
                  <a:lnTo>
                    <a:pt x="24078" y="7763"/>
                  </a:lnTo>
                  <a:lnTo>
                    <a:pt x="49995" y="669"/>
                  </a:lnTo>
                  <a:lnTo>
                    <a:pt x="56474" y="0"/>
                  </a:lnTo>
                  <a:lnTo>
                    <a:pt x="69318" y="3019"/>
                  </a:lnTo>
                  <a:lnTo>
                    <a:pt x="86567" y="12653"/>
                  </a:lnTo>
                  <a:lnTo>
                    <a:pt x="100615" y="26326"/>
                  </a:lnTo>
                  <a:lnTo>
                    <a:pt x="114633" y="43167"/>
                  </a:lnTo>
                  <a:lnTo>
                    <a:pt x="132057" y="50968"/>
                  </a:lnTo>
                  <a:lnTo>
                    <a:pt x="151723" y="54376"/>
                  </a:lnTo>
                  <a:lnTo>
                    <a:pt x="188882" y="45389"/>
                  </a:lnTo>
                  <a:lnTo>
                    <a:pt x="226808" y="34066"/>
                  </a:lnTo>
                  <a:lnTo>
                    <a:pt x="272633" y="17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206"/>
            <p:cNvSpPr/>
            <p:nvPr>
              <p:custDataLst>
                <p:tags r:id="rId141"/>
              </p:custDataLst>
            </p:nvPr>
          </p:nvSpPr>
          <p:spPr>
            <a:xfrm>
              <a:off x="4676880" y="3917608"/>
              <a:ext cx="231671" cy="55546"/>
            </a:xfrm>
            <a:custGeom>
              <a:avLst/>
              <a:gdLst/>
              <a:ahLst/>
              <a:cxnLst/>
              <a:rect l="0" t="0" r="0" b="0"/>
              <a:pathLst>
                <a:path w="231671" h="55546">
                  <a:moveTo>
                    <a:pt x="9420" y="51142"/>
                  </a:moveTo>
                  <a:lnTo>
                    <a:pt x="9420" y="51142"/>
                  </a:lnTo>
                  <a:lnTo>
                    <a:pt x="6049" y="51142"/>
                  </a:lnTo>
                  <a:lnTo>
                    <a:pt x="2512" y="53023"/>
                  </a:lnTo>
                  <a:lnTo>
                    <a:pt x="581" y="54513"/>
                  </a:lnTo>
                  <a:lnTo>
                    <a:pt x="0" y="54095"/>
                  </a:lnTo>
                  <a:lnTo>
                    <a:pt x="1235" y="49867"/>
                  </a:lnTo>
                  <a:lnTo>
                    <a:pt x="16643" y="21593"/>
                  </a:lnTo>
                  <a:lnTo>
                    <a:pt x="30611" y="7344"/>
                  </a:lnTo>
                  <a:lnTo>
                    <a:pt x="36247" y="2893"/>
                  </a:lnTo>
                  <a:lnTo>
                    <a:pt x="42121" y="632"/>
                  </a:lnTo>
                  <a:lnTo>
                    <a:pt x="54293" y="0"/>
                  </a:lnTo>
                  <a:lnTo>
                    <a:pt x="73045" y="6983"/>
                  </a:lnTo>
                  <a:lnTo>
                    <a:pt x="117773" y="39025"/>
                  </a:lnTo>
                  <a:lnTo>
                    <a:pt x="141008" y="50923"/>
                  </a:lnTo>
                  <a:lnTo>
                    <a:pt x="168039" y="55545"/>
                  </a:lnTo>
                  <a:lnTo>
                    <a:pt x="195021" y="53544"/>
                  </a:lnTo>
                  <a:lnTo>
                    <a:pt x="208561" y="48446"/>
                  </a:lnTo>
                  <a:lnTo>
                    <a:pt x="231670" y="32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443"/>
          <p:cNvGrpSpPr/>
          <p:nvPr/>
        </p:nvGrpSpPr>
        <p:grpSpPr>
          <a:xfrm>
            <a:off x="5334010" y="3849606"/>
            <a:ext cx="457191" cy="373145"/>
            <a:chOff x="5334010" y="3849606"/>
            <a:chExt cx="457191" cy="373145"/>
          </a:xfrm>
        </p:grpSpPr>
        <p:sp>
          <p:nvSpPr>
            <p:cNvPr id="133" name="SMARTInkShape-2207"/>
            <p:cNvSpPr/>
            <p:nvPr>
              <p:custDataLst>
                <p:tags r:id="rId138"/>
              </p:custDataLst>
            </p:nvPr>
          </p:nvSpPr>
          <p:spPr>
            <a:xfrm>
              <a:off x="5663399" y="3849606"/>
              <a:ext cx="127802" cy="373145"/>
            </a:xfrm>
            <a:custGeom>
              <a:avLst/>
              <a:gdLst/>
              <a:ahLst/>
              <a:cxnLst/>
              <a:rect l="0" t="0" r="0" b="0"/>
              <a:pathLst>
                <a:path w="127802" h="373145">
                  <a:moveTo>
                    <a:pt x="115101" y="30244"/>
                  </a:moveTo>
                  <a:lnTo>
                    <a:pt x="115101" y="30244"/>
                  </a:lnTo>
                  <a:lnTo>
                    <a:pt x="118472" y="26873"/>
                  </a:lnTo>
                  <a:lnTo>
                    <a:pt x="120127" y="23337"/>
                  </a:lnTo>
                  <a:lnTo>
                    <a:pt x="121189" y="11946"/>
                  </a:lnTo>
                  <a:lnTo>
                    <a:pt x="119865" y="8873"/>
                  </a:lnTo>
                  <a:lnTo>
                    <a:pt x="114631" y="3577"/>
                  </a:lnTo>
                  <a:lnTo>
                    <a:pt x="107601" y="753"/>
                  </a:lnTo>
                  <a:lnTo>
                    <a:pt x="103751" y="0"/>
                  </a:lnTo>
                  <a:lnTo>
                    <a:pt x="91947" y="6689"/>
                  </a:lnTo>
                  <a:lnTo>
                    <a:pt x="75080" y="22559"/>
                  </a:lnTo>
                  <a:lnTo>
                    <a:pt x="52945" y="60789"/>
                  </a:lnTo>
                  <a:lnTo>
                    <a:pt x="37617" y="92503"/>
                  </a:lnTo>
                  <a:lnTo>
                    <a:pt x="23514" y="125648"/>
                  </a:lnTo>
                  <a:lnTo>
                    <a:pt x="10902" y="170930"/>
                  </a:lnTo>
                  <a:lnTo>
                    <a:pt x="2703" y="208012"/>
                  </a:lnTo>
                  <a:lnTo>
                    <a:pt x="0" y="246130"/>
                  </a:lnTo>
                  <a:lnTo>
                    <a:pt x="4326" y="292001"/>
                  </a:lnTo>
                  <a:lnTo>
                    <a:pt x="12951" y="313091"/>
                  </a:lnTo>
                  <a:lnTo>
                    <a:pt x="28544" y="336576"/>
                  </a:lnTo>
                  <a:lnTo>
                    <a:pt x="49114" y="353599"/>
                  </a:lnTo>
                  <a:lnTo>
                    <a:pt x="70957" y="364457"/>
                  </a:lnTo>
                  <a:lnTo>
                    <a:pt x="127801" y="37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208"/>
            <p:cNvSpPr/>
            <p:nvPr>
              <p:custDataLst>
                <p:tags r:id="rId139"/>
              </p:custDataLst>
            </p:nvPr>
          </p:nvSpPr>
          <p:spPr>
            <a:xfrm>
              <a:off x="5334010" y="3905250"/>
              <a:ext cx="195927" cy="235506"/>
            </a:xfrm>
            <a:custGeom>
              <a:avLst/>
              <a:gdLst/>
              <a:ahLst/>
              <a:cxnLst/>
              <a:rect l="0" t="0" r="0" b="0"/>
              <a:pathLst>
                <a:path w="195927" h="235506">
                  <a:moveTo>
                    <a:pt x="12690" y="82550"/>
                  </a:moveTo>
                  <a:lnTo>
                    <a:pt x="12690" y="82550"/>
                  </a:lnTo>
                  <a:lnTo>
                    <a:pt x="12690" y="79179"/>
                  </a:lnTo>
                  <a:lnTo>
                    <a:pt x="11985" y="78892"/>
                  </a:lnTo>
                  <a:lnTo>
                    <a:pt x="9319" y="80454"/>
                  </a:lnTo>
                  <a:lnTo>
                    <a:pt x="7664" y="85381"/>
                  </a:lnTo>
                  <a:lnTo>
                    <a:pt x="6456" y="129540"/>
                  </a:lnTo>
                  <a:lnTo>
                    <a:pt x="6374" y="170321"/>
                  </a:lnTo>
                  <a:lnTo>
                    <a:pt x="6347" y="215285"/>
                  </a:lnTo>
                  <a:lnTo>
                    <a:pt x="6342" y="232494"/>
                  </a:lnTo>
                  <a:lnTo>
                    <a:pt x="5635" y="234724"/>
                  </a:lnTo>
                  <a:lnTo>
                    <a:pt x="4459" y="235505"/>
                  </a:lnTo>
                  <a:lnTo>
                    <a:pt x="2969" y="235320"/>
                  </a:lnTo>
                  <a:lnTo>
                    <a:pt x="578" y="198830"/>
                  </a:lnTo>
                  <a:lnTo>
                    <a:pt x="164" y="153379"/>
                  </a:lnTo>
                  <a:lnTo>
                    <a:pt x="67" y="118263"/>
                  </a:lnTo>
                  <a:lnTo>
                    <a:pt x="24" y="83370"/>
                  </a:lnTo>
                  <a:lnTo>
                    <a:pt x="0" y="43282"/>
                  </a:lnTo>
                  <a:lnTo>
                    <a:pt x="3363" y="10352"/>
                  </a:lnTo>
                  <a:lnTo>
                    <a:pt x="5061" y="6196"/>
                  </a:lnTo>
                  <a:lnTo>
                    <a:pt x="6899" y="4836"/>
                  </a:lnTo>
                  <a:lnTo>
                    <a:pt x="8829" y="5341"/>
                  </a:lnTo>
                  <a:lnTo>
                    <a:pt x="30794" y="40932"/>
                  </a:lnTo>
                  <a:lnTo>
                    <a:pt x="46355" y="77039"/>
                  </a:lnTo>
                  <a:lnTo>
                    <a:pt x="68337" y="121521"/>
                  </a:lnTo>
                  <a:lnTo>
                    <a:pt x="89847" y="161431"/>
                  </a:lnTo>
                  <a:lnTo>
                    <a:pt x="120332" y="207395"/>
                  </a:lnTo>
                  <a:lnTo>
                    <a:pt x="131759" y="220122"/>
                  </a:lnTo>
                  <a:lnTo>
                    <a:pt x="136519" y="220831"/>
                  </a:lnTo>
                  <a:lnTo>
                    <a:pt x="147453" y="215975"/>
                  </a:lnTo>
                  <a:lnTo>
                    <a:pt x="162137" y="197969"/>
                  </a:lnTo>
                  <a:lnTo>
                    <a:pt x="182149" y="153314"/>
                  </a:lnTo>
                  <a:lnTo>
                    <a:pt x="192213" y="111972"/>
                  </a:lnTo>
                  <a:lnTo>
                    <a:pt x="195926" y="65156"/>
                  </a:lnTo>
                  <a:lnTo>
                    <a:pt x="194777" y="33332"/>
                  </a:lnTo>
                  <a:lnTo>
                    <a:pt x="184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444"/>
          <p:cNvGrpSpPr/>
          <p:nvPr/>
        </p:nvGrpSpPr>
        <p:grpSpPr>
          <a:xfrm>
            <a:off x="5981700" y="3969955"/>
            <a:ext cx="274826" cy="348521"/>
            <a:chOff x="5981700" y="3969955"/>
            <a:chExt cx="274826" cy="348521"/>
          </a:xfrm>
        </p:grpSpPr>
        <p:sp>
          <p:nvSpPr>
            <p:cNvPr id="136" name="SMARTInkShape-2209"/>
            <p:cNvSpPr/>
            <p:nvPr>
              <p:custDataLst>
                <p:tags r:id="rId136"/>
              </p:custDataLst>
            </p:nvPr>
          </p:nvSpPr>
          <p:spPr>
            <a:xfrm>
              <a:off x="6216650" y="4140200"/>
              <a:ext cx="39876" cy="31751"/>
            </a:xfrm>
            <a:custGeom>
              <a:avLst/>
              <a:gdLst/>
              <a:ahLst/>
              <a:cxnLst/>
              <a:rect l="0" t="0" r="0" b="0"/>
              <a:pathLst>
                <a:path w="39876" h="31751">
                  <a:moveTo>
                    <a:pt x="25400" y="0"/>
                  </a:moveTo>
                  <a:lnTo>
                    <a:pt x="25400" y="0"/>
                  </a:lnTo>
                  <a:lnTo>
                    <a:pt x="39875" y="0"/>
                  </a:lnTo>
                  <a:lnTo>
                    <a:pt x="36302" y="0"/>
                  </a:lnTo>
                  <a:lnTo>
                    <a:pt x="30011" y="5644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210"/>
            <p:cNvSpPr/>
            <p:nvPr>
              <p:custDataLst>
                <p:tags r:id="rId137"/>
              </p:custDataLst>
            </p:nvPr>
          </p:nvSpPr>
          <p:spPr>
            <a:xfrm>
              <a:off x="5981700" y="3969955"/>
              <a:ext cx="93606" cy="348521"/>
            </a:xfrm>
            <a:custGeom>
              <a:avLst/>
              <a:gdLst/>
              <a:ahLst/>
              <a:cxnLst/>
              <a:rect l="0" t="0" r="0" b="0"/>
              <a:pathLst>
                <a:path w="93606" h="348521">
                  <a:moveTo>
                    <a:pt x="19050" y="74995"/>
                  </a:moveTo>
                  <a:lnTo>
                    <a:pt x="19050" y="74995"/>
                  </a:lnTo>
                  <a:lnTo>
                    <a:pt x="19050" y="71624"/>
                  </a:lnTo>
                  <a:lnTo>
                    <a:pt x="18345" y="70631"/>
                  </a:lnTo>
                  <a:lnTo>
                    <a:pt x="17169" y="69969"/>
                  </a:lnTo>
                  <a:lnTo>
                    <a:pt x="13583" y="68907"/>
                  </a:lnTo>
                  <a:lnTo>
                    <a:pt x="9590" y="72094"/>
                  </a:lnTo>
                  <a:lnTo>
                    <a:pt x="7791" y="79350"/>
                  </a:lnTo>
                  <a:lnTo>
                    <a:pt x="6476" y="119121"/>
                  </a:lnTo>
                  <a:lnTo>
                    <a:pt x="9746" y="165086"/>
                  </a:lnTo>
                  <a:lnTo>
                    <a:pt x="17337" y="210592"/>
                  </a:lnTo>
                  <a:lnTo>
                    <a:pt x="22082" y="254493"/>
                  </a:lnTo>
                  <a:lnTo>
                    <a:pt x="24963" y="297678"/>
                  </a:lnTo>
                  <a:lnTo>
                    <a:pt x="24636" y="341177"/>
                  </a:lnTo>
                  <a:lnTo>
                    <a:pt x="22003" y="348520"/>
                  </a:lnTo>
                  <a:lnTo>
                    <a:pt x="21018" y="348362"/>
                  </a:lnTo>
                  <a:lnTo>
                    <a:pt x="19925" y="342541"/>
                  </a:lnTo>
                  <a:lnTo>
                    <a:pt x="19222" y="300574"/>
                  </a:lnTo>
                  <a:lnTo>
                    <a:pt x="19101" y="254879"/>
                  </a:lnTo>
                  <a:lnTo>
                    <a:pt x="19073" y="222207"/>
                  </a:lnTo>
                  <a:lnTo>
                    <a:pt x="19057" y="175450"/>
                  </a:lnTo>
                  <a:lnTo>
                    <a:pt x="19052" y="128495"/>
                  </a:lnTo>
                  <a:lnTo>
                    <a:pt x="19755" y="88103"/>
                  </a:lnTo>
                  <a:lnTo>
                    <a:pt x="24120" y="47678"/>
                  </a:lnTo>
                  <a:lnTo>
                    <a:pt x="30587" y="21040"/>
                  </a:lnTo>
                  <a:lnTo>
                    <a:pt x="37348" y="6565"/>
                  </a:lnTo>
                  <a:lnTo>
                    <a:pt x="41832" y="2564"/>
                  </a:lnTo>
                  <a:lnTo>
                    <a:pt x="46938" y="602"/>
                  </a:lnTo>
                  <a:lnTo>
                    <a:pt x="52458" y="0"/>
                  </a:lnTo>
                  <a:lnTo>
                    <a:pt x="62356" y="3093"/>
                  </a:lnTo>
                  <a:lnTo>
                    <a:pt x="66971" y="5894"/>
                  </a:lnTo>
                  <a:lnTo>
                    <a:pt x="80208" y="30061"/>
                  </a:lnTo>
                  <a:lnTo>
                    <a:pt x="91546" y="66015"/>
                  </a:lnTo>
                  <a:lnTo>
                    <a:pt x="93605" y="83234"/>
                  </a:lnTo>
                  <a:lnTo>
                    <a:pt x="88021" y="115536"/>
                  </a:lnTo>
                  <a:lnTo>
                    <a:pt x="79337" y="132054"/>
                  </a:lnTo>
                  <a:lnTo>
                    <a:pt x="74059" y="138434"/>
                  </a:lnTo>
                  <a:lnTo>
                    <a:pt x="46402" y="154156"/>
                  </a:lnTo>
                  <a:lnTo>
                    <a:pt x="36579" y="155286"/>
                  </a:lnTo>
                  <a:lnTo>
                    <a:pt x="18139" y="150897"/>
                  </a:lnTo>
                  <a:lnTo>
                    <a:pt x="0" y="138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446"/>
          <p:cNvGrpSpPr/>
          <p:nvPr/>
        </p:nvGrpSpPr>
        <p:grpSpPr>
          <a:xfrm>
            <a:off x="6527800" y="3784962"/>
            <a:ext cx="638940" cy="537946"/>
            <a:chOff x="6527800" y="3784962"/>
            <a:chExt cx="638940" cy="537946"/>
          </a:xfrm>
        </p:grpSpPr>
        <p:sp>
          <p:nvSpPr>
            <p:cNvPr id="139" name="SMARTInkShape-2211"/>
            <p:cNvSpPr/>
            <p:nvPr>
              <p:custDataLst>
                <p:tags r:id="rId131"/>
              </p:custDataLst>
            </p:nvPr>
          </p:nvSpPr>
          <p:spPr>
            <a:xfrm>
              <a:off x="7080250" y="3822700"/>
              <a:ext cx="86490" cy="438151"/>
            </a:xfrm>
            <a:custGeom>
              <a:avLst/>
              <a:gdLst/>
              <a:ahLst/>
              <a:cxnLst/>
              <a:rect l="0" t="0" r="0" b="0"/>
              <a:pathLst>
                <a:path w="86490" h="438151">
                  <a:moveTo>
                    <a:pt x="44450" y="0"/>
                  </a:moveTo>
                  <a:lnTo>
                    <a:pt x="44450" y="0"/>
                  </a:lnTo>
                  <a:lnTo>
                    <a:pt x="45861" y="12961"/>
                  </a:lnTo>
                  <a:lnTo>
                    <a:pt x="58265" y="57123"/>
                  </a:lnTo>
                  <a:lnTo>
                    <a:pt x="66111" y="88182"/>
                  </a:lnTo>
                  <a:lnTo>
                    <a:pt x="74304" y="123153"/>
                  </a:lnTo>
                  <a:lnTo>
                    <a:pt x="83477" y="168428"/>
                  </a:lnTo>
                  <a:lnTo>
                    <a:pt x="86489" y="203033"/>
                  </a:lnTo>
                  <a:lnTo>
                    <a:pt x="86417" y="241931"/>
                  </a:lnTo>
                  <a:lnTo>
                    <a:pt x="81682" y="282738"/>
                  </a:lnTo>
                  <a:lnTo>
                    <a:pt x="74874" y="320630"/>
                  </a:lnTo>
                  <a:lnTo>
                    <a:pt x="65732" y="352758"/>
                  </a:lnTo>
                  <a:lnTo>
                    <a:pt x="38750" y="394393"/>
                  </a:lnTo>
                  <a:lnTo>
                    <a:pt x="15869" y="426430"/>
                  </a:lnTo>
                  <a:lnTo>
                    <a:pt x="0" y="438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212"/>
            <p:cNvSpPr/>
            <p:nvPr>
              <p:custDataLst>
                <p:tags r:id="rId132"/>
              </p:custDataLst>
            </p:nvPr>
          </p:nvSpPr>
          <p:spPr>
            <a:xfrm>
              <a:off x="6571905" y="3917950"/>
              <a:ext cx="222596" cy="108798"/>
            </a:xfrm>
            <a:custGeom>
              <a:avLst/>
              <a:gdLst/>
              <a:ahLst/>
              <a:cxnLst/>
              <a:rect l="0" t="0" r="0" b="0"/>
              <a:pathLst>
                <a:path w="222596" h="108798">
                  <a:moveTo>
                    <a:pt x="63845" y="44450"/>
                  </a:moveTo>
                  <a:lnTo>
                    <a:pt x="63845" y="44450"/>
                  </a:lnTo>
                  <a:lnTo>
                    <a:pt x="63845" y="38983"/>
                  </a:lnTo>
                  <a:lnTo>
                    <a:pt x="63845" y="59792"/>
                  </a:lnTo>
                  <a:lnTo>
                    <a:pt x="54411" y="86024"/>
                  </a:lnTo>
                  <a:lnTo>
                    <a:pt x="49540" y="94207"/>
                  </a:lnTo>
                  <a:lnTo>
                    <a:pt x="32716" y="106152"/>
                  </a:lnTo>
                  <a:lnTo>
                    <a:pt x="21552" y="108797"/>
                  </a:lnTo>
                  <a:lnTo>
                    <a:pt x="16600" y="108515"/>
                  </a:lnTo>
                  <a:lnTo>
                    <a:pt x="7334" y="104438"/>
                  </a:lnTo>
                  <a:lnTo>
                    <a:pt x="2887" y="101375"/>
                  </a:lnTo>
                  <a:lnTo>
                    <a:pt x="629" y="96511"/>
                  </a:lnTo>
                  <a:lnTo>
                    <a:pt x="0" y="83581"/>
                  </a:lnTo>
                  <a:lnTo>
                    <a:pt x="6984" y="63805"/>
                  </a:lnTo>
                  <a:lnTo>
                    <a:pt x="21640" y="50936"/>
                  </a:lnTo>
                  <a:lnTo>
                    <a:pt x="55573" y="33672"/>
                  </a:lnTo>
                  <a:lnTo>
                    <a:pt x="95025" y="21501"/>
                  </a:lnTo>
                  <a:lnTo>
                    <a:pt x="137289" y="13426"/>
                  </a:lnTo>
                  <a:lnTo>
                    <a:pt x="178034" y="6565"/>
                  </a:lnTo>
                  <a:lnTo>
                    <a:pt x="2225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213"/>
            <p:cNvSpPr/>
            <p:nvPr>
              <p:custDataLst>
                <p:tags r:id="rId133"/>
              </p:custDataLst>
            </p:nvPr>
          </p:nvSpPr>
          <p:spPr>
            <a:xfrm>
              <a:off x="6813549" y="3784962"/>
              <a:ext cx="107952" cy="94889"/>
            </a:xfrm>
            <a:custGeom>
              <a:avLst/>
              <a:gdLst/>
              <a:ahLst/>
              <a:cxnLst/>
              <a:rect l="0" t="0" r="0" b="0"/>
              <a:pathLst>
                <a:path w="107952" h="94889">
                  <a:moveTo>
                    <a:pt x="1" y="18688"/>
                  </a:moveTo>
                  <a:lnTo>
                    <a:pt x="1" y="18688"/>
                  </a:lnTo>
                  <a:lnTo>
                    <a:pt x="0" y="9850"/>
                  </a:lnTo>
                  <a:lnTo>
                    <a:pt x="1412" y="7857"/>
                  </a:lnTo>
                  <a:lnTo>
                    <a:pt x="6742" y="3761"/>
                  </a:lnTo>
                  <a:lnTo>
                    <a:pt x="13816" y="1470"/>
                  </a:lnTo>
                  <a:lnTo>
                    <a:pt x="29854" y="0"/>
                  </a:lnTo>
                  <a:lnTo>
                    <a:pt x="38199" y="3561"/>
                  </a:lnTo>
                  <a:lnTo>
                    <a:pt x="42400" y="6487"/>
                  </a:lnTo>
                  <a:lnTo>
                    <a:pt x="47067" y="13500"/>
                  </a:lnTo>
                  <a:lnTo>
                    <a:pt x="48312" y="17347"/>
                  </a:lnTo>
                  <a:lnTo>
                    <a:pt x="46693" y="39614"/>
                  </a:lnTo>
                  <a:lnTo>
                    <a:pt x="38374" y="61812"/>
                  </a:lnTo>
                  <a:lnTo>
                    <a:pt x="21397" y="85541"/>
                  </a:lnTo>
                  <a:lnTo>
                    <a:pt x="21321" y="86540"/>
                  </a:lnTo>
                  <a:lnTo>
                    <a:pt x="21976" y="87206"/>
                  </a:lnTo>
                  <a:lnTo>
                    <a:pt x="23117" y="87650"/>
                  </a:lnTo>
                  <a:lnTo>
                    <a:pt x="63924" y="82993"/>
                  </a:lnTo>
                  <a:lnTo>
                    <a:pt x="80403" y="82426"/>
                  </a:lnTo>
                  <a:lnTo>
                    <a:pt x="107951" y="94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2214"/>
            <p:cNvSpPr/>
            <p:nvPr>
              <p:custDataLst>
                <p:tags r:id="rId134"/>
              </p:custDataLst>
            </p:nvPr>
          </p:nvSpPr>
          <p:spPr>
            <a:xfrm>
              <a:off x="6527800" y="4108450"/>
              <a:ext cx="393701" cy="63501"/>
            </a:xfrm>
            <a:custGeom>
              <a:avLst/>
              <a:gdLst/>
              <a:ahLst/>
              <a:cxnLst/>
              <a:rect l="0" t="0" r="0" b="0"/>
              <a:pathLst>
                <a:path w="393701" h="63501">
                  <a:moveTo>
                    <a:pt x="0" y="63500"/>
                  </a:moveTo>
                  <a:lnTo>
                    <a:pt x="0" y="63500"/>
                  </a:lnTo>
                  <a:lnTo>
                    <a:pt x="47563" y="51290"/>
                  </a:lnTo>
                  <a:lnTo>
                    <a:pt x="78760" y="45609"/>
                  </a:lnTo>
                  <a:lnTo>
                    <a:pt x="113320" y="40732"/>
                  </a:lnTo>
                  <a:lnTo>
                    <a:pt x="156578" y="34019"/>
                  </a:lnTo>
                  <a:lnTo>
                    <a:pt x="195500" y="27561"/>
                  </a:lnTo>
                  <a:lnTo>
                    <a:pt x="242496" y="19059"/>
                  </a:lnTo>
                  <a:lnTo>
                    <a:pt x="285399" y="12702"/>
                  </a:lnTo>
                  <a:lnTo>
                    <a:pt x="332683" y="6350"/>
                  </a:lnTo>
                  <a:lnTo>
                    <a:pt x="378557" y="836"/>
                  </a:lnTo>
                  <a:lnTo>
                    <a:pt x="393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215"/>
            <p:cNvSpPr/>
            <p:nvPr>
              <p:custDataLst>
                <p:tags r:id="rId135"/>
              </p:custDataLst>
            </p:nvPr>
          </p:nvSpPr>
          <p:spPr>
            <a:xfrm>
              <a:off x="6712211" y="4217771"/>
              <a:ext cx="145790" cy="105137"/>
            </a:xfrm>
            <a:custGeom>
              <a:avLst/>
              <a:gdLst/>
              <a:ahLst/>
              <a:cxnLst/>
              <a:rect l="0" t="0" r="0" b="0"/>
              <a:pathLst>
                <a:path w="145790" h="105137">
                  <a:moveTo>
                    <a:pt x="6089" y="11329"/>
                  </a:moveTo>
                  <a:lnTo>
                    <a:pt x="6089" y="11329"/>
                  </a:lnTo>
                  <a:lnTo>
                    <a:pt x="621" y="11329"/>
                  </a:lnTo>
                  <a:lnTo>
                    <a:pt x="0" y="18071"/>
                  </a:lnTo>
                  <a:lnTo>
                    <a:pt x="5707" y="58316"/>
                  </a:lnTo>
                  <a:lnTo>
                    <a:pt x="6081" y="105136"/>
                  </a:lnTo>
                  <a:lnTo>
                    <a:pt x="9459" y="75292"/>
                  </a:lnTo>
                  <a:lnTo>
                    <a:pt x="18298" y="48076"/>
                  </a:lnTo>
                  <a:lnTo>
                    <a:pt x="33225" y="25510"/>
                  </a:lnTo>
                  <a:lnTo>
                    <a:pt x="54424" y="5418"/>
                  </a:lnTo>
                  <a:lnTo>
                    <a:pt x="72256" y="0"/>
                  </a:lnTo>
                  <a:lnTo>
                    <a:pt x="91236" y="649"/>
                  </a:lnTo>
                  <a:lnTo>
                    <a:pt x="109077" y="5642"/>
                  </a:lnTo>
                  <a:lnTo>
                    <a:pt x="124534" y="16328"/>
                  </a:lnTo>
                  <a:lnTo>
                    <a:pt x="136342" y="29778"/>
                  </a:lnTo>
                  <a:lnTo>
                    <a:pt x="141589" y="42812"/>
                  </a:lnTo>
                  <a:lnTo>
                    <a:pt x="145789" y="811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5" name="SMARTInkShape-2216"/>
          <p:cNvSpPr/>
          <p:nvPr>
            <p:custDataLst>
              <p:tags r:id="rId4"/>
            </p:custDataLst>
          </p:nvPr>
        </p:nvSpPr>
        <p:spPr>
          <a:xfrm>
            <a:off x="6440536" y="3542072"/>
            <a:ext cx="639602" cy="920257"/>
          </a:xfrm>
          <a:custGeom>
            <a:avLst/>
            <a:gdLst/>
            <a:ahLst/>
            <a:cxnLst/>
            <a:rect l="0" t="0" r="0" b="0"/>
            <a:pathLst>
              <a:path w="639602" h="920257">
                <a:moveTo>
                  <a:pt x="461914" y="90128"/>
                </a:moveTo>
                <a:lnTo>
                  <a:pt x="461914" y="90128"/>
                </a:lnTo>
                <a:lnTo>
                  <a:pt x="428689" y="60274"/>
                </a:lnTo>
                <a:lnTo>
                  <a:pt x="413046" y="55693"/>
                </a:lnTo>
                <a:lnTo>
                  <a:pt x="386286" y="54995"/>
                </a:lnTo>
                <a:lnTo>
                  <a:pt x="368330" y="58991"/>
                </a:lnTo>
                <a:lnTo>
                  <a:pt x="324384" y="81324"/>
                </a:lnTo>
                <a:lnTo>
                  <a:pt x="284150" y="112325"/>
                </a:lnTo>
                <a:lnTo>
                  <a:pt x="243484" y="146856"/>
                </a:lnTo>
                <a:lnTo>
                  <a:pt x="201898" y="188712"/>
                </a:lnTo>
                <a:lnTo>
                  <a:pt x="169858" y="231870"/>
                </a:lnTo>
                <a:lnTo>
                  <a:pt x="144423" y="272565"/>
                </a:lnTo>
                <a:lnTo>
                  <a:pt x="122673" y="315280"/>
                </a:lnTo>
                <a:lnTo>
                  <a:pt x="102067" y="352043"/>
                </a:lnTo>
                <a:lnTo>
                  <a:pt x="85692" y="393197"/>
                </a:lnTo>
                <a:lnTo>
                  <a:pt x="67748" y="433220"/>
                </a:lnTo>
                <a:lnTo>
                  <a:pt x="49732" y="475340"/>
                </a:lnTo>
                <a:lnTo>
                  <a:pt x="35143" y="514944"/>
                </a:lnTo>
                <a:lnTo>
                  <a:pt x="21883" y="552785"/>
                </a:lnTo>
                <a:lnTo>
                  <a:pt x="9723" y="590886"/>
                </a:lnTo>
                <a:lnTo>
                  <a:pt x="3882" y="628541"/>
                </a:lnTo>
                <a:lnTo>
                  <a:pt x="0" y="673148"/>
                </a:lnTo>
                <a:lnTo>
                  <a:pt x="973" y="704848"/>
                </a:lnTo>
                <a:lnTo>
                  <a:pt x="5167" y="740103"/>
                </a:lnTo>
                <a:lnTo>
                  <a:pt x="14087" y="776939"/>
                </a:lnTo>
                <a:lnTo>
                  <a:pt x="27639" y="816522"/>
                </a:lnTo>
                <a:lnTo>
                  <a:pt x="50704" y="852867"/>
                </a:lnTo>
                <a:lnTo>
                  <a:pt x="93761" y="895182"/>
                </a:lnTo>
                <a:lnTo>
                  <a:pt x="112964" y="906070"/>
                </a:lnTo>
                <a:lnTo>
                  <a:pt x="159868" y="916167"/>
                </a:lnTo>
                <a:lnTo>
                  <a:pt x="201596" y="920256"/>
                </a:lnTo>
                <a:lnTo>
                  <a:pt x="239673" y="918096"/>
                </a:lnTo>
                <a:lnTo>
                  <a:pt x="277766" y="912988"/>
                </a:lnTo>
                <a:lnTo>
                  <a:pt x="324200" y="899871"/>
                </a:lnTo>
                <a:lnTo>
                  <a:pt x="360902" y="887127"/>
                </a:lnTo>
                <a:lnTo>
                  <a:pt x="397883" y="869554"/>
                </a:lnTo>
                <a:lnTo>
                  <a:pt x="442341" y="840571"/>
                </a:lnTo>
                <a:lnTo>
                  <a:pt x="485094" y="810883"/>
                </a:lnTo>
                <a:lnTo>
                  <a:pt x="522441" y="772772"/>
                </a:lnTo>
                <a:lnTo>
                  <a:pt x="555114" y="731273"/>
                </a:lnTo>
                <a:lnTo>
                  <a:pt x="582159" y="689104"/>
                </a:lnTo>
                <a:lnTo>
                  <a:pt x="602815" y="641733"/>
                </a:lnTo>
                <a:lnTo>
                  <a:pt x="615453" y="603523"/>
                </a:lnTo>
                <a:lnTo>
                  <a:pt x="623980" y="561940"/>
                </a:lnTo>
                <a:lnTo>
                  <a:pt x="630975" y="521789"/>
                </a:lnTo>
                <a:lnTo>
                  <a:pt x="636811" y="478221"/>
                </a:lnTo>
                <a:lnTo>
                  <a:pt x="638424" y="446293"/>
                </a:lnTo>
                <a:lnTo>
                  <a:pt x="639332" y="399956"/>
                </a:lnTo>
                <a:lnTo>
                  <a:pt x="639601" y="354947"/>
                </a:lnTo>
                <a:lnTo>
                  <a:pt x="637782" y="323301"/>
                </a:lnTo>
                <a:lnTo>
                  <a:pt x="632792" y="277515"/>
                </a:lnTo>
                <a:lnTo>
                  <a:pt x="626844" y="233374"/>
                </a:lnTo>
                <a:lnTo>
                  <a:pt x="620614" y="188310"/>
                </a:lnTo>
                <a:lnTo>
                  <a:pt x="614299" y="150028"/>
                </a:lnTo>
                <a:lnTo>
                  <a:pt x="606078" y="114461"/>
                </a:lnTo>
                <a:lnTo>
                  <a:pt x="590658" y="71259"/>
                </a:lnTo>
                <a:lnTo>
                  <a:pt x="562908" y="33838"/>
                </a:lnTo>
                <a:lnTo>
                  <a:pt x="542403" y="16064"/>
                </a:lnTo>
                <a:lnTo>
                  <a:pt x="534624" y="11119"/>
                </a:lnTo>
                <a:lnTo>
                  <a:pt x="493335" y="787"/>
                </a:lnTo>
                <a:lnTo>
                  <a:pt x="454369" y="0"/>
                </a:lnTo>
                <a:lnTo>
                  <a:pt x="406997" y="7606"/>
                </a:lnTo>
                <a:lnTo>
                  <a:pt x="322214" y="3932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448"/>
          <p:cNvGrpSpPr/>
          <p:nvPr/>
        </p:nvGrpSpPr>
        <p:grpSpPr>
          <a:xfrm>
            <a:off x="7328924" y="2992615"/>
            <a:ext cx="652269" cy="718859"/>
            <a:chOff x="7328924" y="2992615"/>
            <a:chExt cx="652269" cy="718859"/>
          </a:xfrm>
        </p:grpSpPr>
        <p:sp>
          <p:nvSpPr>
            <p:cNvPr id="146" name="SMARTInkShape-2217"/>
            <p:cNvSpPr/>
            <p:nvPr>
              <p:custDataLst>
                <p:tags r:id="rId123"/>
              </p:custDataLst>
            </p:nvPr>
          </p:nvSpPr>
          <p:spPr>
            <a:xfrm>
              <a:off x="7328924" y="3209818"/>
              <a:ext cx="100672" cy="286692"/>
            </a:xfrm>
            <a:custGeom>
              <a:avLst/>
              <a:gdLst/>
              <a:ahLst/>
              <a:cxnLst/>
              <a:rect l="0" t="0" r="0" b="0"/>
              <a:pathLst>
                <a:path w="100672" h="286692">
                  <a:moveTo>
                    <a:pt x="11676" y="98532"/>
                  </a:moveTo>
                  <a:lnTo>
                    <a:pt x="11676" y="98532"/>
                  </a:lnTo>
                  <a:lnTo>
                    <a:pt x="12381" y="115138"/>
                  </a:lnTo>
                  <a:lnTo>
                    <a:pt x="27256" y="156980"/>
                  </a:lnTo>
                  <a:lnTo>
                    <a:pt x="37537" y="194166"/>
                  </a:lnTo>
                  <a:lnTo>
                    <a:pt x="45051" y="235367"/>
                  </a:lnTo>
                  <a:lnTo>
                    <a:pt x="54179" y="278751"/>
                  </a:lnTo>
                  <a:lnTo>
                    <a:pt x="54828" y="284294"/>
                  </a:lnTo>
                  <a:lnTo>
                    <a:pt x="54555" y="286579"/>
                  </a:lnTo>
                  <a:lnTo>
                    <a:pt x="53667" y="286691"/>
                  </a:lnTo>
                  <a:lnTo>
                    <a:pt x="52370" y="285355"/>
                  </a:lnTo>
                  <a:lnTo>
                    <a:pt x="41328" y="239707"/>
                  </a:lnTo>
                  <a:lnTo>
                    <a:pt x="30104" y="202450"/>
                  </a:lnTo>
                  <a:lnTo>
                    <a:pt x="17842" y="161543"/>
                  </a:lnTo>
                  <a:lnTo>
                    <a:pt x="10183" y="128653"/>
                  </a:lnTo>
                  <a:lnTo>
                    <a:pt x="2610" y="82370"/>
                  </a:lnTo>
                  <a:lnTo>
                    <a:pt x="52" y="40905"/>
                  </a:lnTo>
                  <a:lnTo>
                    <a:pt x="0" y="18114"/>
                  </a:lnTo>
                  <a:lnTo>
                    <a:pt x="2488" y="7287"/>
                  </a:lnTo>
                  <a:lnTo>
                    <a:pt x="6256" y="3835"/>
                  </a:lnTo>
                  <a:lnTo>
                    <a:pt x="17969" y="0"/>
                  </a:lnTo>
                  <a:lnTo>
                    <a:pt x="30700" y="2059"/>
                  </a:lnTo>
                  <a:lnTo>
                    <a:pt x="53532" y="14914"/>
                  </a:lnTo>
                  <a:lnTo>
                    <a:pt x="86109" y="41171"/>
                  </a:lnTo>
                  <a:lnTo>
                    <a:pt x="96027" y="59632"/>
                  </a:lnTo>
                  <a:lnTo>
                    <a:pt x="100671" y="80538"/>
                  </a:lnTo>
                  <a:lnTo>
                    <a:pt x="98031" y="99236"/>
                  </a:lnTo>
                  <a:lnTo>
                    <a:pt x="85241" y="122259"/>
                  </a:lnTo>
                  <a:lnTo>
                    <a:pt x="74005" y="132126"/>
                  </a:lnTo>
                  <a:lnTo>
                    <a:pt x="61955" y="138157"/>
                  </a:lnTo>
                  <a:lnTo>
                    <a:pt x="37399" y="142347"/>
                  </a:lnTo>
                  <a:lnTo>
                    <a:pt x="36586" y="141147"/>
                  </a:lnTo>
                  <a:lnTo>
                    <a:pt x="43426" y="1302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218"/>
            <p:cNvSpPr/>
            <p:nvPr>
              <p:custDataLst>
                <p:tags r:id="rId124"/>
              </p:custDataLst>
            </p:nvPr>
          </p:nvSpPr>
          <p:spPr>
            <a:xfrm>
              <a:off x="7521234" y="3127246"/>
              <a:ext cx="60667" cy="193805"/>
            </a:xfrm>
            <a:custGeom>
              <a:avLst/>
              <a:gdLst/>
              <a:ahLst/>
              <a:cxnLst/>
              <a:rect l="0" t="0" r="0" b="0"/>
              <a:pathLst>
                <a:path w="60667" h="193805">
                  <a:moveTo>
                    <a:pt x="47966" y="41404"/>
                  </a:moveTo>
                  <a:lnTo>
                    <a:pt x="47966" y="41404"/>
                  </a:lnTo>
                  <a:lnTo>
                    <a:pt x="47260" y="34923"/>
                  </a:lnTo>
                  <a:lnTo>
                    <a:pt x="39177" y="14724"/>
                  </a:lnTo>
                  <a:lnTo>
                    <a:pt x="32770" y="4852"/>
                  </a:lnTo>
                  <a:lnTo>
                    <a:pt x="27571" y="464"/>
                  </a:lnTo>
                  <a:lnTo>
                    <a:pt x="25198" y="0"/>
                  </a:lnTo>
                  <a:lnTo>
                    <a:pt x="22909" y="395"/>
                  </a:lnTo>
                  <a:lnTo>
                    <a:pt x="20678" y="1365"/>
                  </a:lnTo>
                  <a:lnTo>
                    <a:pt x="16318" y="6205"/>
                  </a:lnTo>
                  <a:lnTo>
                    <a:pt x="14167" y="9471"/>
                  </a:lnTo>
                  <a:lnTo>
                    <a:pt x="1987" y="53153"/>
                  </a:lnTo>
                  <a:lnTo>
                    <a:pt x="0" y="99829"/>
                  </a:lnTo>
                  <a:lnTo>
                    <a:pt x="2821" y="139493"/>
                  </a:lnTo>
                  <a:lnTo>
                    <a:pt x="13422" y="171127"/>
                  </a:lnTo>
                  <a:lnTo>
                    <a:pt x="22265" y="185606"/>
                  </a:lnTo>
                  <a:lnTo>
                    <a:pt x="26598" y="190456"/>
                  </a:lnTo>
                  <a:lnTo>
                    <a:pt x="60666" y="193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219"/>
            <p:cNvSpPr/>
            <p:nvPr>
              <p:custDataLst>
                <p:tags r:id="rId125"/>
              </p:custDataLst>
            </p:nvPr>
          </p:nvSpPr>
          <p:spPr>
            <a:xfrm>
              <a:off x="7645400" y="31686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0"/>
                  </a:moveTo>
                  <a:lnTo>
                    <a:pt x="0" y="0"/>
                  </a:lnTo>
                  <a:lnTo>
                    <a:pt x="705" y="43033"/>
                  </a:lnTo>
                  <a:lnTo>
                    <a:pt x="8838" y="82755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220"/>
            <p:cNvSpPr/>
            <p:nvPr>
              <p:custDataLst>
                <p:tags r:id="rId126"/>
              </p:custDataLst>
            </p:nvPr>
          </p:nvSpPr>
          <p:spPr>
            <a:xfrm>
              <a:off x="7708900" y="3187700"/>
              <a:ext cx="82551" cy="44451"/>
            </a:xfrm>
            <a:custGeom>
              <a:avLst/>
              <a:gdLst/>
              <a:ahLst/>
              <a:cxnLst/>
              <a:rect l="0" t="0" r="0" b="0"/>
              <a:pathLst>
                <a:path w="8255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4364" y="43744"/>
                  </a:lnTo>
                  <a:lnTo>
                    <a:pt x="5026" y="42569"/>
                  </a:lnTo>
                  <a:lnTo>
                    <a:pt x="5467" y="41079"/>
                  </a:lnTo>
                  <a:lnTo>
                    <a:pt x="6467" y="40086"/>
                  </a:lnTo>
                  <a:lnTo>
                    <a:pt x="53731" y="16490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221"/>
            <p:cNvSpPr/>
            <p:nvPr>
              <p:custDataLst>
                <p:tags r:id="rId127"/>
              </p:custDataLst>
            </p:nvPr>
          </p:nvSpPr>
          <p:spPr>
            <a:xfrm>
              <a:off x="7826179" y="3086967"/>
              <a:ext cx="68691" cy="263453"/>
            </a:xfrm>
            <a:custGeom>
              <a:avLst/>
              <a:gdLst/>
              <a:ahLst/>
              <a:cxnLst/>
              <a:rect l="0" t="0" r="0" b="0"/>
              <a:pathLst>
                <a:path w="68691" h="263453">
                  <a:moveTo>
                    <a:pt x="3371" y="94383"/>
                  </a:moveTo>
                  <a:lnTo>
                    <a:pt x="3371" y="94383"/>
                  </a:lnTo>
                  <a:lnTo>
                    <a:pt x="0" y="101125"/>
                  </a:lnTo>
                  <a:lnTo>
                    <a:pt x="226" y="108198"/>
                  </a:lnTo>
                  <a:lnTo>
                    <a:pt x="6557" y="151087"/>
                  </a:lnTo>
                  <a:lnTo>
                    <a:pt x="13460" y="195006"/>
                  </a:lnTo>
                  <a:lnTo>
                    <a:pt x="19098" y="241864"/>
                  </a:lnTo>
                  <a:lnTo>
                    <a:pt x="19063" y="255415"/>
                  </a:lnTo>
                  <a:lnTo>
                    <a:pt x="17401" y="263319"/>
                  </a:lnTo>
                  <a:lnTo>
                    <a:pt x="16958" y="263452"/>
                  </a:lnTo>
                  <a:lnTo>
                    <a:pt x="9241" y="219650"/>
                  </a:lnTo>
                  <a:lnTo>
                    <a:pt x="5110" y="174538"/>
                  </a:lnTo>
                  <a:lnTo>
                    <a:pt x="3886" y="132949"/>
                  </a:lnTo>
                  <a:lnTo>
                    <a:pt x="3473" y="86871"/>
                  </a:lnTo>
                  <a:lnTo>
                    <a:pt x="6772" y="49588"/>
                  </a:lnTo>
                  <a:lnTo>
                    <a:pt x="15589" y="18473"/>
                  </a:lnTo>
                  <a:lnTo>
                    <a:pt x="23147" y="5847"/>
                  </a:lnTo>
                  <a:lnTo>
                    <a:pt x="27139" y="1492"/>
                  </a:lnTo>
                  <a:lnTo>
                    <a:pt x="31916" y="0"/>
                  </a:lnTo>
                  <a:lnTo>
                    <a:pt x="42869" y="2105"/>
                  </a:lnTo>
                  <a:lnTo>
                    <a:pt x="52910" y="11508"/>
                  </a:lnTo>
                  <a:lnTo>
                    <a:pt x="64616" y="32668"/>
                  </a:lnTo>
                  <a:lnTo>
                    <a:pt x="68690" y="49315"/>
                  </a:lnTo>
                  <a:lnTo>
                    <a:pt x="66312" y="77110"/>
                  </a:lnTo>
                  <a:lnTo>
                    <a:pt x="56278" y="99378"/>
                  </a:lnTo>
                  <a:lnTo>
                    <a:pt x="45936" y="112831"/>
                  </a:lnTo>
                  <a:lnTo>
                    <a:pt x="41624" y="115854"/>
                  </a:lnTo>
                  <a:lnTo>
                    <a:pt x="38046" y="116458"/>
                  </a:lnTo>
                  <a:lnTo>
                    <a:pt x="34954" y="115450"/>
                  </a:lnTo>
                  <a:lnTo>
                    <a:pt x="32892" y="113366"/>
                  </a:lnTo>
                  <a:lnTo>
                    <a:pt x="28771" y="1007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222"/>
            <p:cNvSpPr/>
            <p:nvPr>
              <p:custDataLst>
                <p:tags r:id="rId128"/>
              </p:custDataLst>
            </p:nvPr>
          </p:nvSpPr>
          <p:spPr>
            <a:xfrm>
              <a:off x="7912100" y="2992615"/>
              <a:ext cx="69093" cy="296686"/>
            </a:xfrm>
            <a:custGeom>
              <a:avLst/>
              <a:gdLst/>
              <a:ahLst/>
              <a:cxnLst/>
              <a:rect l="0" t="0" r="0" b="0"/>
              <a:pathLst>
                <a:path w="69093" h="296686">
                  <a:moveTo>
                    <a:pt x="0" y="10935"/>
                  </a:moveTo>
                  <a:lnTo>
                    <a:pt x="0" y="10935"/>
                  </a:lnTo>
                  <a:lnTo>
                    <a:pt x="14503" y="2207"/>
                  </a:lnTo>
                  <a:lnTo>
                    <a:pt x="23144" y="0"/>
                  </a:lnTo>
                  <a:lnTo>
                    <a:pt x="28129" y="1529"/>
                  </a:lnTo>
                  <a:lnTo>
                    <a:pt x="39312" y="8871"/>
                  </a:lnTo>
                  <a:lnTo>
                    <a:pt x="54138" y="28276"/>
                  </a:lnTo>
                  <a:lnTo>
                    <a:pt x="66014" y="72503"/>
                  </a:lnTo>
                  <a:lnTo>
                    <a:pt x="69092" y="113956"/>
                  </a:lnTo>
                  <a:lnTo>
                    <a:pt x="67744" y="157406"/>
                  </a:lnTo>
                  <a:lnTo>
                    <a:pt x="60994" y="195915"/>
                  </a:lnTo>
                  <a:lnTo>
                    <a:pt x="46072" y="240954"/>
                  </a:lnTo>
                  <a:lnTo>
                    <a:pt x="12700" y="2966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223"/>
            <p:cNvSpPr/>
            <p:nvPr>
              <p:custDataLst>
                <p:tags r:id="rId129"/>
              </p:custDataLst>
            </p:nvPr>
          </p:nvSpPr>
          <p:spPr>
            <a:xfrm>
              <a:off x="7386424" y="3416300"/>
              <a:ext cx="474877" cy="162122"/>
            </a:xfrm>
            <a:custGeom>
              <a:avLst/>
              <a:gdLst/>
              <a:ahLst/>
              <a:cxnLst/>
              <a:rect l="0" t="0" r="0" b="0"/>
              <a:pathLst>
                <a:path w="474877" h="162122">
                  <a:moveTo>
                    <a:pt x="17676" y="158750"/>
                  </a:moveTo>
                  <a:lnTo>
                    <a:pt x="17676" y="158750"/>
                  </a:lnTo>
                  <a:lnTo>
                    <a:pt x="7536" y="159455"/>
                  </a:lnTo>
                  <a:lnTo>
                    <a:pt x="0" y="162121"/>
                  </a:lnTo>
                  <a:lnTo>
                    <a:pt x="247" y="161703"/>
                  </a:lnTo>
                  <a:lnTo>
                    <a:pt x="38420" y="140420"/>
                  </a:lnTo>
                  <a:lnTo>
                    <a:pt x="83497" y="119512"/>
                  </a:lnTo>
                  <a:lnTo>
                    <a:pt x="120669" y="106123"/>
                  </a:lnTo>
                  <a:lnTo>
                    <a:pt x="162649" y="93219"/>
                  </a:lnTo>
                  <a:lnTo>
                    <a:pt x="207073" y="79753"/>
                  </a:lnTo>
                  <a:lnTo>
                    <a:pt x="239201" y="68607"/>
                  </a:lnTo>
                  <a:lnTo>
                    <a:pt x="285650" y="53803"/>
                  </a:lnTo>
                  <a:lnTo>
                    <a:pt x="327322" y="40479"/>
                  </a:lnTo>
                  <a:lnTo>
                    <a:pt x="366480" y="30965"/>
                  </a:lnTo>
                  <a:lnTo>
                    <a:pt x="397773" y="24110"/>
                  </a:lnTo>
                  <a:lnTo>
                    <a:pt x="439801" y="12317"/>
                  </a:lnTo>
                  <a:lnTo>
                    <a:pt x="4748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224"/>
            <p:cNvSpPr/>
            <p:nvPr>
              <p:custDataLst>
                <p:tags r:id="rId130"/>
              </p:custDataLst>
            </p:nvPr>
          </p:nvSpPr>
          <p:spPr>
            <a:xfrm>
              <a:off x="7677183" y="3562350"/>
              <a:ext cx="122314" cy="149124"/>
            </a:xfrm>
            <a:custGeom>
              <a:avLst/>
              <a:gdLst/>
              <a:ahLst/>
              <a:cxnLst/>
              <a:rect l="0" t="0" r="0" b="0"/>
              <a:pathLst>
                <a:path w="122314" h="149124">
                  <a:moveTo>
                    <a:pt x="25367" y="0"/>
                  </a:moveTo>
                  <a:lnTo>
                    <a:pt x="25367" y="0"/>
                  </a:lnTo>
                  <a:lnTo>
                    <a:pt x="25367" y="3371"/>
                  </a:lnTo>
                  <a:lnTo>
                    <a:pt x="8774" y="48808"/>
                  </a:lnTo>
                  <a:lnTo>
                    <a:pt x="1266" y="96407"/>
                  </a:lnTo>
                  <a:lnTo>
                    <a:pt x="81" y="141340"/>
                  </a:lnTo>
                  <a:lnTo>
                    <a:pt x="0" y="149123"/>
                  </a:lnTo>
                  <a:lnTo>
                    <a:pt x="3347" y="137945"/>
                  </a:lnTo>
                  <a:lnTo>
                    <a:pt x="7141" y="97334"/>
                  </a:lnTo>
                  <a:lnTo>
                    <a:pt x="16988" y="55337"/>
                  </a:lnTo>
                  <a:lnTo>
                    <a:pt x="38244" y="15501"/>
                  </a:lnTo>
                  <a:lnTo>
                    <a:pt x="42418" y="12450"/>
                  </a:lnTo>
                  <a:lnTo>
                    <a:pt x="52700" y="9061"/>
                  </a:lnTo>
                  <a:lnTo>
                    <a:pt x="66207" y="11318"/>
                  </a:lnTo>
                  <a:lnTo>
                    <a:pt x="73760" y="13895"/>
                  </a:lnTo>
                  <a:lnTo>
                    <a:pt x="94505" y="31006"/>
                  </a:lnTo>
                  <a:lnTo>
                    <a:pt x="114700" y="75164"/>
                  </a:lnTo>
                  <a:lnTo>
                    <a:pt x="122313" y="103567"/>
                  </a:lnTo>
                  <a:lnTo>
                    <a:pt x="120617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449"/>
          <p:cNvGrpSpPr/>
          <p:nvPr/>
        </p:nvGrpSpPr>
        <p:grpSpPr>
          <a:xfrm>
            <a:off x="2998083" y="4737100"/>
            <a:ext cx="348368" cy="380393"/>
            <a:chOff x="2998083" y="4737100"/>
            <a:chExt cx="348368" cy="380393"/>
          </a:xfrm>
        </p:grpSpPr>
        <p:sp>
          <p:nvSpPr>
            <p:cNvPr id="155" name="SMARTInkShape-2225"/>
            <p:cNvSpPr/>
            <p:nvPr>
              <p:custDataLst>
                <p:tags r:id="rId120"/>
              </p:custDataLst>
            </p:nvPr>
          </p:nvSpPr>
          <p:spPr>
            <a:xfrm>
              <a:off x="3035300" y="4851477"/>
              <a:ext cx="133351" cy="266016"/>
            </a:xfrm>
            <a:custGeom>
              <a:avLst/>
              <a:gdLst/>
              <a:ahLst/>
              <a:cxnLst/>
              <a:rect l="0" t="0" r="0" b="0"/>
              <a:pathLst>
                <a:path w="133351" h="266016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12209" y="15510"/>
                  </a:lnTo>
                  <a:lnTo>
                    <a:pt x="32907" y="53802"/>
                  </a:lnTo>
                  <a:lnTo>
                    <a:pt x="50438" y="89735"/>
                  </a:lnTo>
                  <a:lnTo>
                    <a:pt x="65588" y="127193"/>
                  </a:lnTo>
                  <a:lnTo>
                    <a:pt x="85550" y="172131"/>
                  </a:lnTo>
                  <a:lnTo>
                    <a:pt x="104111" y="218876"/>
                  </a:lnTo>
                  <a:lnTo>
                    <a:pt x="123376" y="264197"/>
                  </a:lnTo>
                  <a:lnTo>
                    <a:pt x="124584" y="265711"/>
                  </a:lnTo>
                  <a:lnTo>
                    <a:pt x="125389" y="266015"/>
                  </a:lnTo>
                  <a:lnTo>
                    <a:pt x="133350" y="2539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226"/>
            <p:cNvSpPr/>
            <p:nvPr>
              <p:custDataLst>
                <p:tags r:id="rId121"/>
              </p:custDataLst>
            </p:nvPr>
          </p:nvSpPr>
          <p:spPr>
            <a:xfrm>
              <a:off x="3041650" y="4892780"/>
              <a:ext cx="165101" cy="210572"/>
            </a:xfrm>
            <a:custGeom>
              <a:avLst/>
              <a:gdLst/>
              <a:ahLst/>
              <a:cxnLst/>
              <a:rect l="0" t="0" r="0" b="0"/>
              <a:pathLst>
                <a:path w="165101" h="210572">
                  <a:moveTo>
                    <a:pt x="165100" y="9420"/>
                  </a:moveTo>
                  <a:lnTo>
                    <a:pt x="165100" y="9420"/>
                  </a:lnTo>
                  <a:lnTo>
                    <a:pt x="165100" y="6049"/>
                  </a:lnTo>
                  <a:lnTo>
                    <a:pt x="163218" y="2512"/>
                  </a:lnTo>
                  <a:lnTo>
                    <a:pt x="161729" y="582"/>
                  </a:lnTo>
                  <a:lnTo>
                    <a:pt x="160736" y="0"/>
                  </a:lnTo>
                  <a:lnTo>
                    <a:pt x="160074" y="318"/>
                  </a:lnTo>
                  <a:lnTo>
                    <a:pt x="132070" y="45595"/>
                  </a:lnTo>
                  <a:lnTo>
                    <a:pt x="107697" y="86076"/>
                  </a:lnTo>
                  <a:lnTo>
                    <a:pt x="79825" y="129868"/>
                  </a:lnTo>
                  <a:lnTo>
                    <a:pt x="45066" y="172543"/>
                  </a:lnTo>
                  <a:lnTo>
                    <a:pt x="10175" y="208010"/>
                  </a:lnTo>
                  <a:lnTo>
                    <a:pt x="4993" y="210571"/>
                  </a:lnTo>
                  <a:lnTo>
                    <a:pt x="3328" y="209137"/>
                  </a:lnTo>
                  <a:lnTo>
                    <a:pt x="0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227"/>
            <p:cNvSpPr/>
            <p:nvPr>
              <p:custDataLst>
                <p:tags r:id="rId122"/>
              </p:custDataLst>
            </p:nvPr>
          </p:nvSpPr>
          <p:spPr>
            <a:xfrm>
              <a:off x="2998083" y="4737100"/>
              <a:ext cx="348368" cy="88901"/>
            </a:xfrm>
            <a:custGeom>
              <a:avLst/>
              <a:gdLst/>
              <a:ahLst/>
              <a:cxnLst/>
              <a:rect l="0" t="0" r="0" b="0"/>
              <a:pathLst>
                <a:path w="348368" h="88901">
                  <a:moveTo>
                    <a:pt x="5467" y="88900"/>
                  </a:moveTo>
                  <a:lnTo>
                    <a:pt x="5467" y="88900"/>
                  </a:lnTo>
                  <a:lnTo>
                    <a:pt x="0" y="69127"/>
                  </a:lnTo>
                  <a:lnTo>
                    <a:pt x="12680" y="62237"/>
                  </a:lnTo>
                  <a:lnTo>
                    <a:pt x="49467" y="52307"/>
                  </a:lnTo>
                  <a:lnTo>
                    <a:pt x="82173" y="46531"/>
                  </a:lnTo>
                  <a:lnTo>
                    <a:pt x="122579" y="39260"/>
                  </a:lnTo>
                  <a:lnTo>
                    <a:pt x="158882" y="31324"/>
                  </a:lnTo>
                  <a:lnTo>
                    <a:pt x="205205" y="22687"/>
                  </a:lnTo>
                  <a:lnTo>
                    <a:pt x="245741" y="18246"/>
                  </a:lnTo>
                  <a:lnTo>
                    <a:pt x="284563" y="12462"/>
                  </a:lnTo>
                  <a:lnTo>
                    <a:pt x="348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450"/>
          <p:cNvGrpSpPr/>
          <p:nvPr/>
        </p:nvGrpSpPr>
        <p:grpSpPr>
          <a:xfrm>
            <a:off x="3568961" y="4889500"/>
            <a:ext cx="1174490" cy="437097"/>
            <a:chOff x="3568961" y="4889500"/>
            <a:chExt cx="1174490" cy="437097"/>
          </a:xfrm>
        </p:grpSpPr>
        <p:sp>
          <p:nvSpPr>
            <p:cNvPr id="159" name="SMARTInkShape-2228"/>
            <p:cNvSpPr/>
            <p:nvPr>
              <p:custDataLst>
                <p:tags r:id="rId112"/>
              </p:custDataLst>
            </p:nvPr>
          </p:nvSpPr>
          <p:spPr>
            <a:xfrm>
              <a:off x="3568961" y="4984750"/>
              <a:ext cx="177540" cy="25401"/>
            </a:xfrm>
            <a:custGeom>
              <a:avLst/>
              <a:gdLst/>
              <a:ahLst/>
              <a:cxnLst/>
              <a:rect l="0" t="0" r="0" b="0"/>
              <a:pathLst>
                <a:path w="177540" h="25401">
                  <a:moveTo>
                    <a:pt x="6089" y="25400"/>
                  </a:moveTo>
                  <a:lnTo>
                    <a:pt x="6089" y="25400"/>
                  </a:lnTo>
                  <a:lnTo>
                    <a:pt x="2718" y="25400"/>
                  </a:lnTo>
                  <a:lnTo>
                    <a:pt x="1725" y="24694"/>
                  </a:lnTo>
                  <a:lnTo>
                    <a:pt x="1063" y="23519"/>
                  </a:lnTo>
                  <a:lnTo>
                    <a:pt x="0" y="19933"/>
                  </a:lnTo>
                  <a:lnTo>
                    <a:pt x="20774" y="14860"/>
                  </a:lnTo>
                  <a:lnTo>
                    <a:pt x="59999" y="13127"/>
                  </a:lnTo>
                  <a:lnTo>
                    <a:pt x="97792" y="12826"/>
                  </a:lnTo>
                  <a:lnTo>
                    <a:pt x="141325" y="9354"/>
                  </a:lnTo>
                  <a:lnTo>
                    <a:pt x="1775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229"/>
            <p:cNvSpPr/>
            <p:nvPr>
              <p:custDataLst>
                <p:tags r:id="rId113"/>
              </p:custDataLst>
            </p:nvPr>
          </p:nvSpPr>
          <p:spPr>
            <a:xfrm>
              <a:off x="3695700" y="4889500"/>
              <a:ext cx="12701" cy="196851"/>
            </a:xfrm>
            <a:custGeom>
              <a:avLst/>
              <a:gdLst/>
              <a:ahLst/>
              <a:cxnLst/>
              <a:rect l="0" t="0" r="0" b="0"/>
              <a:pathLst>
                <a:path w="12701" h="196851">
                  <a:moveTo>
                    <a:pt x="12700" y="0"/>
                  </a:moveTo>
                  <a:lnTo>
                    <a:pt x="12700" y="0"/>
                  </a:lnTo>
                  <a:lnTo>
                    <a:pt x="9329" y="0"/>
                  </a:lnTo>
                  <a:lnTo>
                    <a:pt x="5793" y="5645"/>
                  </a:lnTo>
                  <a:lnTo>
                    <a:pt x="2574" y="15209"/>
                  </a:lnTo>
                  <a:lnTo>
                    <a:pt x="931" y="58207"/>
                  </a:lnTo>
                  <a:lnTo>
                    <a:pt x="4431" y="95955"/>
                  </a:lnTo>
                  <a:lnTo>
                    <a:pt x="5076" y="137008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230"/>
            <p:cNvSpPr/>
            <p:nvPr>
              <p:custDataLst>
                <p:tags r:id="rId114"/>
              </p:custDataLst>
            </p:nvPr>
          </p:nvSpPr>
          <p:spPr>
            <a:xfrm>
              <a:off x="3598844" y="5130800"/>
              <a:ext cx="198457" cy="18463"/>
            </a:xfrm>
            <a:custGeom>
              <a:avLst/>
              <a:gdLst/>
              <a:ahLst/>
              <a:cxnLst/>
              <a:rect l="0" t="0" r="0" b="0"/>
              <a:pathLst>
                <a:path w="198457" h="18463">
                  <a:moveTo>
                    <a:pt x="14306" y="12700"/>
                  </a:moveTo>
                  <a:lnTo>
                    <a:pt x="14306" y="12700"/>
                  </a:lnTo>
                  <a:lnTo>
                    <a:pt x="2372" y="17726"/>
                  </a:lnTo>
                  <a:lnTo>
                    <a:pt x="0" y="18167"/>
                  </a:lnTo>
                  <a:lnTo>
                    <a:pt x="536" y="18462"/>
                  </a:lnTo>
                  <a:lnTo>
                    <a:pt x="39681" y="17135"/>
                  </a:lnTo>
                  <a:lnTo>
                    <a:pt x="86008" y="13284"/>
                  </a:lnTo>
                  <a:lnTo>
                    <a:pt x="124529" y="12873"/>
                  </a:lnTo>
                  <a:lnTo>
                    <a:pt x="1984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231"/>
            <p:cNvSpPr/>
            <p:nvPr>
              <p:custDataLst>
                <p:tags r:id="rId115"/>
              </p:custDataLst>
            </p:nvPr>
          </p:nvSpPr>
          <p:spPr>
            <a:xfrm>
              <a:off x="3994150" y="4950171"/>
              <a:ext cx="247651" cy="212375"/>
            </a:xfrm>
            <a:custGeom>
              <a:avLst/>
              <a:gdLst/>
              <a:ahLst/>
              <a:cxnLst/>
              <a:rect l="0" t="0" r="0" b="0"/>
              <a:pathLst>
                <a:path w="247651" h="212375">
                  <a:moveTo>
                    <a:pt x="0" y="28229"/>
                  </a:moveTo>
                  <a:lnTo>
                    <a:pt x="0" y="28229"/>
                  </a:lnTo>
                  <a:lnTo>
                    <a:pt x="3371" y="28229"/>
                  </a:lnTo>
                  <a:lnTo>
                    <a:pt x="48116" y="17398"/>
                  </a:lnTo>
                  <a:lnTo>
                    <a:pt x="83636" y="11222"/>
                  </a:lnTo>
                  <a:lnTo>
                    <a:pt x="122383" y="4923"/>
                  </a:lnTo>
                  <a:lnTo>
                    <a:pt x="166162" y="0"/>
                  </a:lnTo>
                  <a:lnTo>
                    <a:pt x="213392" y="5688"/>
                  </a:lnTo>
                  <a:lnTo>
                    <a:pt x="218461" y="8263"/>
                  </a:lnTo>
                  <a:lnTo>
                    <a:pt x="221841" y="11390"/>
                  </a:lnTo>
                  <a:lnTo>
                    <a:pt x="224094" y="14887"/>
                  </a:lnTo>
                  <a:lnTo>
                    <a:pt x="224184" y="18628"/>
                  </a:lnTo>
                  <a:lnTo>
                    <a:pt x="220523" y="26549"/>
                  </a:lnTo>
                  <a:lnTo>
                    <a:pt x="175485" y="63760"/>
                  </a:lnTo>
                  <a:lnTo>
                    <a:pt x="128237" y="100833"/>
                  </a:lnTo>
                  <a:lnTo>
                    <a:pt x="86912" y="133049"/>
                  </a:lnTo>
                  <a:lnTo>
                    <a:pt x="39691" y="168212"/>
                  </a:lnTo>
                  <a:lnTo>
                    <a:pt x="6881" y="199312"/>
                  </a:lnTo>
                  <a:lnTo>
                    <a:pt x="6705" y="202257"/>
                  </a:lnTo>
                  <a:lnTo>
                    <a:pt x="8703" y="204925"/>
                  </a:lnTo>
                  <a:lnTo>
                    <a:pt x="12152" y="207410"/>
                  </a:lnTo>
                  <a:lnTo>
                    <a:pt x="30490" y="210906"/>
                  </a:lnTo>
                  <a:lnTo>
                    <a:pt x="69993" y="212088"/>
                  </a:lnTo>
                  <a:lnTo>
                    <a:pt x="117246" y="212341"/>
                  </a:lnTo>
                  <a:lnTo>
                    <a:pt x="163109" y="212374"/>
                  </a:lnTo>
                  <a:lnTo>
                    <a:pt x="196260" y="208615"/>
                  </a:lnTo>
                  <a:lnTo>
                    <a:pt x="247650" y="193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232"/>
            <p:cNvSpPr/>
            <p:nvPr>
              <p:custDataLst>
                <p:tags r:id="rId116"/>
              </p:custDataLst>
            </p:nvPr>
          </p:nvSpPr>
          <p:spPr>
            <a:xfrm>
              <a:off x="4268234" y="5112633"/>
              <a:ext cx="106917" cy="107068"/>
            </a:xfrm>
            <a:custGeom>
              <a:avLst/>
              <a:gdLst/>
              <a:ahLst/>
              <a:cxnLst/>
              <a:rect l="0" t="0" r="0" b="0"/>
              <a:pathLst>
                <a:path w="106917" h="107068">
                  <a:moveTo>
                    <a:pt x="87866" y="5467"/>
                  </a:moveTo>
                  <a:lnTo>
                    <a:pt x="87866" y="5467"/>
                  </a:lnTo>
                  <a:lnTo>
                    <a:pt x="87866" y="2096"/>
                  </a:lnTo>
                  <a:lnTo>
                    <a:pt x="88571" y="1103"/>
                  </a:lnTo>
                  <a:lnTo>
                    <a:pt x="89748" y="441"/>
                  </a:lnTo>
                  <a:lnTo>
                    <a:pt x="91237" y="0"/>
                  </a:lnTo>
                  <a:lnTo>
                    <a:pt x="92230" y="411"/>
                  </a:lnTo>
                  <a:lnTo>
                    <a:pt x="92892" y="1391"/>
                  </a:lnTo>
                  <a:lnTo>
                    <a:pt x="93628" y="5066"/>
                  </a:lnTo>
                  <a:lnTo>
                    <a:pt x="93954" y="11403"/>
                  </a:lnTo>
                  <a:lnTo>
                    <a:pt x="84025" y="40768"/>
                  </a:lnTo>
                  <a:lnTo>
                    <a:pt x="60984" y="78319"/>
                  </a:lnTo>
                  <a:lnTo>
                    <a:pt x="42977" y="96354"/>
                  </a:lnTo>
                  <a:lnTo>
                    <a:pt x="32402" y="102306"/>
                  </a:lnTo>
                  <a:lnTo>
                    <a:pt x="27607" y="103893"/>
                  </a:lnTo>
                  <a:lnTo>
                    <a:pt x="16634" y="101893"/>
                  </a:lnTo>
                  <a:lnTo>
                    <a:pt x="10744" y="99384"/>
                  </a:lnTo>
                  <a:lnTo>
                    <a:pt x="6818" y="96301"/>
                  </a:lnTo>
                  <a:lnTo>
                    <a:pt x="2456" y="89112"/>
                  </a:lnTo>
                  <a:lnTo>
                    <a:pt x="0" y="73760"/>
                  </a:lnTo>
                  <a:lnTo>
                    <a:pt x="1307" y="65688"/>
                  </a:lnTo>
                  <a:lnTo>
                    <a:pt x="2643" y="62548"/>
                  </a:lnTo>
                  <a:lnTo>
                    <a:pt x="7891" y="57177"/>
                  </a:lnTo>
                  <a:lnTo>
                    <a:pt x="11266" y="54757"/>
                  </a:lnTo>
                  <a:lnTo>
                    <a:pt x="15633" y="53849"/>
                  </a:lnTo>
                  <a:lnTo>
                    <a:pt x="26129" y="54722"/>
                  </a:lnTo>
                  <a:lnTo>
                    <a:pt x="35968" y="59343"/>
                  </a:lnTo>
                  <a:lnTo>
                    <a:pt x="80310" y="95310"/>
                  </a:lnTo>
                  <a:lnTo>
                    <a:pt x="91193" y="103270"/>
                  </a:lnTo>
                  <a:lnTo>
                    <a:pt x="106916" y="107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233"/>
            <p:cNvSpPr/>
            <p:nvPr>
              <p:custDataLst>
                <p:tags r:id="rId117"/>
              </p:custDataLst>
            </p:nvPr>
          </p:nvSpPr>
          <p:spPr>
            <a:xfrm>
              <a:off x="4400550" y="5099933"/>
              <a:ext cx="99836" cy="208668"/>
            </a:xfrm>
            <a:custGeom>
              <a:avLst/>
              <a:gdLst/>
              <a:ahLst/>
              <a:cxnLst/>
              <a:rect l="0" t="0" r="0" b="0"/>
              <a:pathLst>
                <a:path w="99836" h="208668">
                  <a:moveTo>
                    <a:pt x="88900" y="5467"/>
                  </a:moveTo>
                  <a:lnTo>
                    <a:pt x="88900" y="5467"/>
                  </a:lnTo>
                  <a:lnTo>
                    <a:pt x="99835" y="0"/>
                  </a:lnTo>
                  <a:lnTo>
                    <a:pt x="77167" y="45195"/>
                  </a:lnTo>
                  <a:lnTo>
                    <a:pt x="54912" y="88877"/>
                  </a:lnTo>
                  <a:lnTo>
                    <a:pt x="33894" y="135446"/>
                  </a:lnTo>
                  <a:lnTo>
                    <a:pt x="12721" y="178851"/>
                  </a:lnTo>
                  <a:lnTo>
                    <a:pt x="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234"/>
            <p:cNvSpPr/>
            <p:nvPr>
              <p:custDataLst>
                <p:tags r:id="rId118"/>
              </p:custDataLst>
            </p:nvPr>
          </p:nvSpPr>
          <p:spPr>
            <a:xfrm>
              <a:off x="4470400" y="5220300"/>
              <a:ext cx="146051" cy="106297"/>
            </a:xfrm>
            <a:custGeom>
              <a:avLst/>
              <a:gdLst/>
              <a:ahLst/>
              <a:cxnLst/>
              <a:rect l="0" t="0" r="0" b="0"/>
              <a:pathLst>
                <a:path w="146051" h="106297">
                  <a:moveTo>
                    <a:pt x="0" y="18450"/>
                  </a:moveTo>
                  <a:lnTo>
                    <a:pt x="0" y="18450"/>
                  </a:lnTo>
                  <a:lnTo>
                    <a:pt x="0" y="15079"/>
                  </a:lnTo>
                  <a:lnTo>
                    <a:pt x="3371" y="6241"/>
                  </a:lnTo>
                  <a:lnTo>
                    <a:pt x="5069" y="3960"/>
                  </a:lnTo>
                  <a:lnTo>
                    <a:pt x="8838" y="1427"/>
                  </a:lnTo>
                  <a:lnTo>
                    <a:pt x="14927" y="0"/>
                  </a:lnTo>
                  <a:lnTo>
                    <a:pt x="37102" y="224"/>
                  </a:lnTo>
                  <a:lnTo>
                    <a:pt x="47299" y="2823"/>
                  </a:lnTo>
                  <a:lnTo>
                    <a:pt x="51288" y="5916"/>
                  </a:lnTo>
                  <a:lnTo>
                    <a:pt x="57602" y="14996"/>
                  </a:lnTo>
                  <a:lnTo>
                    <a:pt x="58997" y="26087"/>
                  </a:lnTo>
                  <a:lnTo>
                    <a:pt x="54144" y="50454"/>
                  </a:lnTo>
                  <a:lnTo>
                    <a:pt x="37663" y="74239"/>
                  </a:lnTo>
                  <a:lnTo>
                    <a:pt x="17082" y="102016"/>
                  </a:lnTo>
                  <a:lnTo>
                    <a:pt x="17032" y="103794"/>
                  </a:lnTo>
                  <a:lnTo>
                    <a:pt x="18410" y="104979"/>
                  </a:lnTo>
                  <a:lnTo>
                    <a:pt x="25116" y="106296"/>
                  </a:lnTo>
                  <a:lnTo>
                    <a:pt x="70457" y="103840"/>
                  </a:lnTo>
                  <a:lnTo>
                    <a:pt x="146050" y="81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235"/>
            <p:cNvSpPr/>
            <p:nvPr>
              <p:custDataLst>
                <p:tags r:id="rId119"/>
              </p:custDataLst>
            </p:nvPr>
          </p:nvSpPr>
          <p:spPr>
            <a:xfrm>
              <a:off x="4730750" y="51371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12700"/>
                  </a:lnTo>
                  <a:lnTo>
                    <a:pt x="4364" y="11994"/>
                  </a:lnTo>
                  <a:lnTo>
                    <a:pt x="5026" y="10818"/>
                  </a:lnTo>
                  <a:lnTo>
                    <a:pt x="5467" y="9329"/>
                  </a:lnTo>
                  <a:lnTo>
                    <a:pt x="6467" y="8336"/>
                  </a:lnTo>
                  <a:lnTo>
                    <a:pt x="9460" y="7233"/>
                  </a:lnTo>
                  <a:lnTo>
                    <a:pt x="10540" y="6233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451"/>
          <p:cNvGrpSpPr/>
          <p:nvPr/>
        </p:nvGrpSpPr>
        <p:grpSpPr>
          <a:xfrm>
            <a:off x="4978400" y="4903552"/>
            <a:ext cx="939801" cy="557449"/>
            <a:chOff x="4978400" y="4903552"/>
            <a:chExt cx="939801" cy="557449"/>
          </a:xfrm>
        </p:grpSpPr>
        <p:sp>
          <p:nvSpPr>
            <p:cNvPr id="168" name="SMARTInkShape-2236"/>
            <p:cNvSpPr/>
            <p:nvPr>
              <p:custDataLst>
                <p:tags r:id="rId103"/>
              </p:custDataLst>
            </p:nvPr>
          </p:nvSpPr>
          <p:spPr>
            <a:xfrm>
              <a:off x="4978400" y="4903552"/>
              <a:ext cx="939801" cy="496322"/>
            </a:xfrm>
            <a:custGeom>
              <a:avLst/>
              <a:gdLst/>
              <a:ahLst/>
              <a:cxnLst/>
              <a:rect l="0" t="0" r="0" b="0"/>
              <a:pathLst>
                <a:path w="939801" h="496322">
                  <a:moveTo>
                    <a:pt x="0" y="385998"/>
                  </a:moveTo>
                  <a:lnTo>
                    <a:pt x="0" y="385998"/>
                  </a:lnTo>
                  <a:lnTo>
                    <a:pt x="0" y="377159"/>
                  </a:lnTo>
                  <a:lnTo>
                    <a:pt x="705" y="375872"/>
                  </a:lnTo>
                  <a:lnTo>
                    <a:pt x="1881" y="375014"/>
                  </a:lnTo>
                  <a:lnTo>
                    <a:pt x="3371" y="374442"/>
                  </a:lnTo>
                  <a:lnTo>
                    <a:pt x="5069" y="375472"/>
                  </a:lnTo>
                  <a:lnTo>
                    <a:pt x="8839" y="380379"/>
                  </a:lnTo>
                  <a:lnTo>
                    <a:pt x="16301" y="410941"/>
                  </a:lnTo>
                  <a:lnTo>
                    <a:pt x="20388" y="451368"/>
                  </a:lnTo>
                  <a:lnTo>
                    <a:pt x="29810" y="489255"/>
                  </a:lnTo>
                  <a:lnTo>
                    <a:pt x="33945" y="495390"/>
                  </a:lnTo>
                  <a:lnTo>
                    <a:pt x="36036" y="496321"/>
                  </a:lnTo>
                  <a:lnTo>
                    <a:pt x="38135" y="496235"/>
                  </a:lnTo>
                  <a:lnTo>
                    <a:pt x="40240" y="495472"/>
                  </a:lnTo>
                  <a:lnTo>
                    <a:pt x="49945" y="467432"/>
                  </a:lnTo>
                  <a:lnTo>
                    <a:pt x="55015" y="423375"/>
                  </a:lnTo>
                  <a:lnTo>
                    <a:pt x="58083" y="385442"/>
                  </a:lnTo>
                  <a:lnTo>
                    <a:pt x="61092" y="346945"/>
                  </a:lnTo>
                  <a:lnTo>
                    <a:pt x="62786" y="304734"/>
                  </a:lnTo>
                  <a:lnTo>
                    <a:pt x="63289" y="262907"/>
                  </a:lnTo>
                  <a:lnTo>
                    <a:pt x="63406" y="226633"/>
                  </a:lnTo>
                  <a:lnTo>
                    <a:pt x="63458" y="188874"/>
                  </a:lnTo>
                  <a:lnTo>
                    <a:pt x="62776" y="153043"/>
                  </a:lnTo>
                  <a:lnTo>
                    <a:pt x="58425" y="111893"/>
                  </a:lnTo>
                  <a:lnTo>
                    <a:pt x="48572" y="72035"/>
                  </a:lnTo>
                  <a:lnTo>
                    <a:pt x="35973" y="25241"/>
                  </a:lnTo>
                  <a:lnTo>
                    <a:pt x="33001" y="15464"/>
                  </a:lnTo>
                  <a:lnTo>
                    <a:pt x="31878" y="14092"/>
                  </a:lnTo>
                  <a:lnTo>
                    <a:pt x="28749" y="12568"/>
                  </a:lnTo>
                  <a:lnTo>
                    <a:pt x="27633" y="12867"/>
                  </a:lnTo>
                  <a:lnTo>
                    <a:pt x="26889" y="13771"/>
                  </a:lnTo>
                  <a:lnTo>
                    <a:pt x="26393" y="15080"/>
                  </a:lnTo>
                  <a:lnTo>
                    <a:pt x="29065" y="23665"/>
                  </a:lnTo>
                  <a:lnTo>
                    <a:pt x="36201" y="29287"/>
                  </a:lnTo>
                  <a:lnTo>
                    <a:pt x="41067" y="31774"/>
                  </a:lnTo>
                  <a:lnTo>
                    <a:pt x="55881" y="32656"/>
                  </a:lnTo>
                  <a:lnTo>
                    <a:pt x="91581" y="29185"/>
                  </a:lnTo>
                  <a:lnTo>
                    <a:pt x="136731" y="23688"/>
                  </a:lnTo>
                  <a:lnTo>
                    <a:pt x="178802" y="17592"/>
                  </a:lnTo>
                  <a:lnTo>
                    <a:pt x="226310" y="13198"/>
                  </a:lnTo>
                  <a:lnTo>
                    <a:pt x="262860" y="11465"/>
                  </a:lnTo>
                  <a:lnTo>
                    <a:pt x="302623" y="8342"/>
                  </a:lnTo>
                  <a:lnTo>
                    <a:pt x="341932" y="6484"/>
                  </a:lnTo>
                  <a:lnTo>
                    <a:pt x="381981" y="4953"/>
                  </a:lnTo>
                  <a:lnTo>
                    <a:pt x="425651" y="1921"/>
                  </a:lnTo>
                  <a:lnTo>
                    <a:pt x="470930" y="103"/>
                  </a:lnTo>
                  <a:lnTo>
                    <a:pt x="515513" y="0"/>
                  </a:lnTo>
                  <a:lnTo>
                    <a:pt x="556495" y="2306"/>
                  </a:lnTo>
                  <a:lnTo>
                    <a:pt x="597757" y="3802"/>
                  </a:lnTo>
                  <a:lnTo>
                    <a:pt x="638203" y="4466"/>
                  </a:lnTo>
                  <a:lnTo>
                    <a:pt x="674994" y="4762"/>
                  </a:lnTo>
                  <a:lnTo>
                    <a:pt x="708278" y="4893"/>
                  </a:lnTo>
                  <a:lnTo>
                    <a:pt x="754784" y="6848"/>
                  </a:lnTo>
                  <a:lnTo>
                    <a:pt x="796080" y="10015"/>
                  </a:lnTo>
                  <a:lnTo>
                    <a:pt x="838186" y="10953"/>
                  </a:lnTo>
                  <a:lnTo>
                    <a:pt x="879588" y="13113"/>
                  </a:lnTo>
                  <a:lnTo>
                    <a:pt x="922463" y="17094"/>
                  </a:lnTo>
                  <a:lnTo>
                    <a:pt x="939800" y="176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237"/>
            <p:cNvSpPr/>
            <p:nvPr>
              <p:custDataLst>
                <p:tags r:id="rId104"/>
              </p:custDataLst>
            </p:nvPr>
          </p:nvSpPr>
          <p:spPr>
            <a:xfrm>
              <a:off x="5175250" y="5020579"/>
              <a:ext cx="74662" cy="193637"/>
            </a:xfrm>
            <a:custGeom>
              <a:avLst/>
              <a:gdLst/>
              <a:ahLst/>
              <a:cxnLst/>
              <a:rect l="0" t="0" r="0" b="0"/>
              <a:pathLst>
                <a:path w="74662" h="193637">
                  <a:moveTo>
                    <a:pt x="0" y="97521"/>
                  </a:moveTo>
                  <a:lnTo>
                    <a:pt x="0" y="97521"/>
                  </a:lnTo>
                  <a:lnTo>
                    <a:pt x="3371" y="97521"/>
                  </a:lnTo>
                  <a:lnTo>
                    <a:pt x="4364" y="96816"/>
                  </a:lnTo>
                  <a:lnTo>
                    <a:pt x="5026" y="95639"/>
                  </a:lnTo>
                  <a:lnTo>
                    <a:pt x="5467" y="94150"/>
                  </a:lnTo>
                  <a:lnTo>
                    <a:pt x="5762" y="94568"/>
                  </a:lnTo>
                  <a:lnTo>
                    <a:pt x="6881" y="101898"/>
                  </a:lnTo>
                  <a:lnTo>
                    <a:pt x="11342" y="118899"/>
                  </a:lnTo>
                  <a:lnTo>
                    <a:pt x="16885" y="158061"/>
                  </a:lnTo>
                  <a:lnTo>
                    <a:pt x="18924" y="193636"/>
                  </a:lnTo>
                  <a:lnTo>
                    <a:pt x="19025" y="186200"/>
                  </a:lnTo>
                  <a:lnTo>
                    <a:pt x="14681" y="147206"/>
                  </a:lnTo>
                  <a:lnTo>
                    <a:pt x="13091" y="100306"/>
                  </a:lnTo>
                  <a:lnTo>
                    <a:pt x="16579" y="60246"/>
                  </a:lnTo>
                  <a:lnTo>
                    <a:pt x="29308" y="17014"/>
                  </a:lnTo>
                  <a:lnTo>
                    <a:pt x="33722" y="9293"/>
                  </a:lnTo>
                  <a:lnTo>
                    <a:pt x="43545" y="981"/>
                  </a:lnTo>
                  <a:lnTo>
                    <a:pt x="46668" y="0"/>
                  </a:lnTo>
                  <a:lnTo>
                    <a:pt x="49457" y="52"/>
                  </a:lnTo>
                  <a:lnTo>
                    <a:pt x="52021" y="791"/>
                  </a:lnTo>
                  <a:lnTo>
                    <a:pt x="62372" y="15316"/>
                  </a:lnTo>
                  <a:lnTo>
                    <a:pt x="71005" y="34123"/>
                  </a:lnTo>
                  <a:lnTo>
                    <a:pt x="74661" y="56472"/>
                  </a:lnTo>
                  <a:lnTo>
                    <a:pt x="69002" y="80968"/>
                  </a:lnTo>
                  <a:lnTo>
                    <a:pt x="61759" y="95987"/>
                  </a:lnTo>
                  <a:lnTo>
                    <a:pt x="58106" y="98615"/>
                  </a:lnTo>
                  <a:lnTo>
                    <a:pt x="48402" y="101535"/>
                  </a:lnTo>
                  <a:lnTo>
                    <a:pt x="38916" y="100951"/>
                  </a:lnTo>
                  <a:lnTo>
                    <a:pt x="34410" y="99808"/>
                  </a:lnTo>
                  <a:lnTo>
                    <a:pt x="27523" y="94774"/>
                  </a:lnTo>
                  <a:lnTo>
                    <a:pt x="24699" y="91457"/>
                  </a:lnTo>
                  <a:lnTo>
                    <a:pt x="23521" y="87834"/>
                  </a:lnTo>
                  <a:lnTo>
                    <a:pt x="24095" y="80045"/>
                  </a:lnTo>
                  <a:lnTo>
                    <a:pt x="25941" y="77403"/>
                  </a:lnTo>
                  <a:lnTo>
                    <a:pt x="38100" y="721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238"/>
            <p:cNvSpPr/>
            <p:nvPr>
              <p:custDataLst>
                <p:tags r:id="rId105"/>
              </p:custDataLst>
            </p:nvPr>
          </p:nvSpPr>
          <p:spPr>
            <a:xfrm>
              <a:off x="5322255" y="4992606"/>
              <a:ext cx="37146" cy="138195"/>
            </a:xfrm>
            <a:custGeom>
              <a:avLst/>
              <a:gdLst/>
              <a:ahLst/>
              <a:cxnLst/>
              <a:rect l="0" t="0" r="0" b="0"/>
              <a:pathLst>
                <a:path w="37146" h="138195">
                  <a:moveTo>
                    <a:pt x="37145" y="30244"/>
                  </a:moveTo>
                  <a:lnTo>
                    <a:pt x="37145" y="30244"/>
                  </a:lnTo>
                  <a:lnTo>
                    <a:pt x="37145" y="3577"/>
                  </a:lnTo>
                  <a:lnTo>
                    <a:pt x="35733" y="1883"/>
                  </a:lnTo>
                  <a:lnTo>
                    <a:pt x="30403" y="0"/>
                  </a:lnTo>
                  <a:lnTo>
                    <a:pt x="27711" y="909"/>
                  </a:lnTo>
                  <a:lnTo>
                    <a:pt x="22840" y="5682"/>
                  </a:lnTo>
                  <a:lnTo>
                    <a:pt x="6302" y="38500"/>
                  </a:lnTo>
                  <a:lnTo>
                    <a:pt x="0" y="79135"/>
                  </a:lnTo>
                  <a:lnTo>
                    <a:pt x="881" y="94307"/>
                  </a:lnTo>
                  <a:lnTo>
                    <a:pt x="9309" y="119860"/>
                  </a:lnTo>
                  <a:lnTo>
                    <a:pt x="24445" y="138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239"/>
            <p:cNvSpPr/>
            <p:nvPr>
              <p:custDataLst>
                <p:tags r:id="rId106"/>
              </p:custDataLst>
            </p:nvPr>
          </p:nvSpPr>
          <p:spPr>
            <a:xfrm>
              <a:off x="5416550" y="503555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0772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240"/>
            <p:cNvSpPr/>
            <p:nvPr>
              <p:custDataLst>
                <p:tags r:id="rId107"/>
              </p:custDataLst>
            </p:nvPr>
          </p:nvSpPr>
          <p:spPr>
            <a:xfrm>
              <a:off x="5454650" y="5073650"/>
              <a:ext cx="44451" cy="6351"/>
            </a:xfrm>
            <a:custGeom>
              <a:avLst/>
              <a:gdLst/>
              <a:ahLst/>
              <a:cxnLst/>
              <a:rect l="0" t="0" r="0" b="0"/>
              <a:pathLst>
                <a:path w="44451" h="6351">
                  <a:moveTo>
                    <a:pt x="0" y="0"/>
                  </a:moveTo>
                  <a:lnTo>
                    <a:pt x="0" y="0"/>
                  </a:lnTo>
                  <a:lnTo>
                    <a:pt x="16315" y="705"/>
                  </a:lnTo>
                  <a:lnTo>
                    <a:pt x="444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241"/>
            <p:cNvSpPr/>
            <p:nvPr>
              <p:custDataLst>
                <p:tags r:id="rId108"/>
              </p:custDataLst>
            </p:nvPr>
          </p:nvSpPr>
          <p:spPr>
            <a:xfrm>
              <a:off x="5557474" y="5015654"/>
              <a:ext cx="64711" cy="174705"/>
            </a:xfrm>
            <a:custGeom>
              <a:avLst/>
              <a:gdLst/>
              <a:ahLst/>
              <a:cxnLst/>
              <a:rect l="0" t="0" r="0" b="0"/>
              <a:pathLst>
                <a:path w="64711" h="174705">
                  <a:moveTo>
                    <a:pt x="30526" y="45296"/>
                  </a:moveTo>
                  <a:lnTo>
                    <a:pt x="30526" y="45296"/>
                  </a:lnTo>
                  <a:lnTo>
                    <a:pt x="27155" y="48667"/>
                  </a:lnTo>
                  <a:lnTo>
                    <a:pt x="25500" y="52203"/>
                  </a:lnTo>
                  <a:lnTo>
                    <a:pt x="18786" y="93010"/>
                  </a:lnTo>
                  <a:lnTo>
                    <a:pt x="16071" y="137491"/>
                  </a:lnTo>
                  <a:lnTo>
                    <a:pt x="7011" y="169777"/>
                  </a:lnTo>
                  <a:lnTo>
                    <a:pt x="2906" y="174704"/>
                  </a:lnTo>
                  <a:lnTo>
                    <a:pt x="1529" y="174607"/>
                  </a:lnTo>
                  <a:lnTo>
                    <a:pt x="612" y="173132"/>
                  </a:lnTo>
                  <a:lnTo>
                    <a:pt x="0" y="170736"/>
                  </a:lnTo>
                  <a:lnTo>
                    <a:pt x="5845" y="127013"/>
                  </a:lnTo>
                  <a:lnTo>
                    <a:pt x="10364" y="81977"/>
                  </a:lnTo>
                  <a:lnTo>
                    <a:pt x="17888" y="41504"/>
                  </a:lnTo>
                  <a:lnTo>
                    <a:pt x="25684" y="15088"/>
                  </a:lnTo>
                  <a:lnTo>
                    <a:pt x="32136" y="5294"/>
                  </a:lnTo>
                  <a:lnTo>
                    <a:pt x="35833" y="1695"/>
                  </a:lnTo>
                  <a:lnTo>
                    <a:pt x="39708" y="1"/>
                  </a:lnTo>
                  <a:lnTo>
                    <a:pt x="47777" y="0"/>
                  </a:lnTo>
                  <a:lnTo>
                    <a:pt x="51199" y="1693"/>
                  </a:lnTo>
                  <a:lnTo>
                    <a:pt x="56883" y="7337"/>
                  </a:lnTo>
                  <a:lnTo>
                    <a:pt x="64048" y="25191"/>
                  </a:lnTo>
                  <a:lnTo>
                    <a:pt x="64710" y="36595"/>
                  </a:lnTo>
                  <a:lnTo>
                    <a:pt x="61946" y="47073"/>
                  </a:lnTo>
                  <a:lnTo>
                    <a:pt x="48112" y="70538"/>
                  </a:lnTo>
                  <a:lnTo>
                    <a:pt x="30526" y="7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242"/>
            <p:cNvSpPr/>
            <p:nvPr>
              <p:custDataLst>
                <p:tags r:id="rId109"/>
              </p:custDataLst>
            </p:nvPr>
          </p:nvSpPr>
          <p:spPr>
            <a:xfrm>
              <a:off x="5651500" y="4999174"/>
              <a:ext cx="42867" cy="137977"/>
            </a:xfrm>
            <a:custGeom>
              <a:avLst/>
              <a:gdLst/>
              <a:ahLst/>
              <a:cxnLst/>
              <a:rect l="0" t="0" r="0" b="0"/>
              <a:pathLst>
                <a:path w="42867" h="137977">
                  <a:moveTo>
                    <a:pt x="6350" y="10976"/>
                  </a:moveTo>
                  <a:lnTo>
                    <a:pt x="6350" y="10976"/>
                  </a:lnTo>
                  <a:lnTo>
                    <a:pt x="9721" y="10976"/>
                  </a:lnTo>
                  <a:lnTo>
                    <a:pt x="18559" y="863"/>
                  </a:lnTo>
                  <a:lnTo>
                    <a:pt x="22251" y="0"/>
                  </a:lnTo>
                  <a:lnTo>
                    <a:pt x="26123" y="1542"/>
                  </a:lnTo>
                  <a:lnTo>
                    <a:pt x="30115" y="4687"/>
                  </a:lnTo>
                  <a:lnTo>
                    <a:pt x="39105" y="19225"/>
                  </a:lnTo>
                  <a:lnTo>
                    <a:pt x="42866" y="40309"/>
                  </a:lnTo>
                  <a:lnTo>
                    <a:pt x="33998" y="81446"/>
                  </a:lnTo>
                  <a:lnTo>
                    <a:pt x="21990" y="108683"/>
                  </a:lnTo>
                  <a:lnTo>
                    <a:pt x="0" y="137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243"/>
            <p:cNvSpPr/>
            <p:nvPr>
              <p:custDataLst>
                <p:tags r:id="rId110"/>
              </p:custDataLst>
            </p:nvPr>
          </p:nvSpPr>
          <p:spPr>
            <a:xfrm>
              <a:off x="5192524" y="5257800"/>
              <a:ext cx="433577" cy="41751"/>
            </a:xfrm>
            <a:custGeom>
              <a:avLst/>
              <a:gdLst/>
              <a:ahLst/>
              <a:cxnLst/>
              <a:rect l="0" t="0" r="0" b="0"/>
              <a:pathLst>
                <a:path w="433577" h="41751">
                  <a:moveTo>
                    <a:pt x="14476" y="25400"/>
                  </a:moveTo>
                  <a:lnTo>
                    <a:pt x="14476" y="25400"/>
                  </a:lnTo>
                  <a:lnTo>
                    <a:pt x="2543" y="30426"/>
                  </a:lnTo>
                  <a:lnTo>
                    <a:pt x="171" y="30867"/>
                  </a:lnTo>
                  <a:lnTo>
                    <a:pt x="0" y="32572"/>
                  </a:lnTo>
                  <a:lnTo>
                    <a:pt x="3573" y="38231"/>
                  </a:lnTo>
                  <a:lnTo>
                    <a:pt x="19272" y="41686"/>
                  </a:lnTo>
                  <a:lnTo>
                    <a:pt x="59641" y="41750"/>
                  </a:lnTo>
                  <a:lnTo>
                    <a:pt x="106175" y="37300"/>
                  </a:lnTo>
                  <a:lnTo>
                    <a:pt x="146774" y="31512"/>
                  </a:lnTo>
                  <a:lnTo>
                    <a:pt x="187496" y="27211"/>
                  </a:lnTo>
                  <a:lnTo>
                    <a:pt x="230841" y="24055"/>
                  </a:lnTo>
                  <a:lnTo>
                    <a:pt x="273082" y="18651"/>
                  </a:lnTo>
                  <a:lnTo>
                    <a:pt x="312409" y="14463"/>
                  </a:lnTo>
                  <a:lnTo>
                    <a:pt x="354635" y="11341"/>
                  </a:lnTo>
                  <a:lnTo>
                    <a:pt x="395370" y="5947"/>
                  </a:lnTo>
                  <a:lnTo>
                    <a:pt x="433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244"/>
            <p:cNvSpPr/>
            <p:nvPr>
              <p:custDataLst>
                <p:tags r:id="rId111"/>
              </p:custDataLst>
            </p:nvPr>
          </p:nvSpPr>
          <p:spPr>
            <a:xfrm>
              <a:off x="5448808" y="5340350"/>
              <a:ext cx="92835" cy="120651"/>
            </a:xfrm>
            <a:custGeom>
              <a:avLst/>
              <a:gdLst/>
              <a:ahLst/>
              <a:cxnLst/>
              <a:rect l="0" t="0" r="0" b="0"/>
              <a:pathLst>
                <a:path w="92835" h="120651">
                  <a:moveTo>
                    <a:pt x="12192" y="0"/>
                  </a:moveTo>
                  <a:lnTo>
                    <a:pt x="12192" y="0"/>
                  </a:lnTo>
                  <a:lnTo>
                    <a:pt x="8821" y="3371"/>
                  </a:lnTo>
                  <a:lnTo>
                    <a:pt x="3353" y="15580"/>
                  </a:lnTo>
                  <a:lnTo>
                    <a:pt x="0" y="39803"/>
                  </a:lnTo>
                  <a:lnTo>
                    <a:pt x="4989" y="84746"/>
                  </a:lnTo>
                  <a:lnTo>
                    <a:pt x="5673" y="96834"/>
                  </a:lnTo>
                  <a:lnTo>
                    <a:pt x="5729" y="97012"/>
                  </a:lnTo>
                  <a:lnTo>
                    <a:pt x="5766" y="96424"/>
                  </a:lnTo>
                  <a:lnTo>
                    <a:pt x="18704" y="53869"/>
                  </a:lnTo>
                  <a:lnTo>
                    <a:pt x="23553" y="36642"/>
                  </a:lnTo>
                  <a:lnTo>
                    <a:pt x="30411" y="24282"/>
                  </a:lnTo>
                  <a:lnTo>
                    <a:pt x="40045" y="15965"/>
                  </a:lnTo>
                  <a:lnTo>
                    <a:pt x="50676" y="10624"/>
                  </a:lnTo>
                  <a:lnTo>
                    <a:pt x="60106" y="8249"/>
                  </a:lnTo>
                  <a:lnTo>
                    <a:pt x="70882" y="10957"/>
                  </a:lnTo>
                  <a:lnTo>
                    <a:pt x="76719" y="13655"/>
                  </a:lnTo>
                  <a:lnTo>
                    <a:pt x="85085" y="26060"/>
                  </a:lnTo>
                  <a:lnTo>
                    <a:pt x="91881" y="49114"/>
                  </a:lnTo>
                  <a:lnTo>
                    <a:pt x="92834" y="56026"/>
                  </a:lnTo>
                  <a:lnTo>
                    <a:pt x="82042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452"/>
          <p:cNvGrpSpPr/>
          <p:nvPr/>
        </p:nvGrpSpPr>
        <p:grpSpPr>
          <a:xfrm>
            <a:off x="9153432" y="1695450"/>
            <a:ext cx="2949669" cy="3291107"/>
            <a:chOff x="9153432" y="1695450"/>
            <a:chExt cx="2949669" cy="3291107"/>
          </a:xfrm>
        </p:grpSpPr>
        <p:sp>
          <p:nvSpPr>
            <p:cNvPr id="178" name="SMARTInkShape-2245"/>
            <p:cNvSpPr/>
            <p:nvPr>
              <p:custDataLst>
                <p:tags r:id="rId98"/>
              </p:custDataLst>
            </p:nvPr>
          </p:nvSpPr>
          <p:spPr>
            <a:xfrm>
              <a:off x="9153432" y="1721733"/>
              <a:ext cx="2949669" cy="3264824"/>
            </a:xfrm>
            <a:custGeom>
              <a:avLst/>
              <a:gdLst/>
              <a:ahLst/>
              <a:cxnLst/>
              <a:rect l="0" t="0" r="0" b="0"/>
              <a:pathLst>
                <a:path w="2949669" h="3264824">
                  <a:moveTo>
                    <a:pt x="79468" y="5467"/>
                  </a:moveTo>
                  <a:lnTo>
                    <a:pt x="79468" y="5467"/>
                  </a:lnTo>
                  <a:lnTo>
                    <a:pt x="84935" y="0"/>
                  </a:lnTo>
                  <a:lnTo>
                    <a:pt x="88927" y="9492"/>
                  </a:lnTo>
                  <a:lnTo>
                    <a:pt x="94579" y="42565"/>
                  </a:lnTo>
                  <a:lnTo>
                    <a:pt x="96767" y="76047"/>
                  </a:lnTo>
                  <a:lnTo>
                    <a:pt x="98445" y="111625"/>
                  </a:lnTo>
                  <a:lnTo>
                    <a:pt x="102652" y="155454"/>
                  </a:lnTo>
                  <a:lnTo>
                    <a:pt x="104212" y="196663"/>
                  </a:lnTo>
                  <a:lnTo>
                    <a:pt x="104577" y="227791"/>
                  </a:lnTo>
                  <a:lnTo>
                    <a:pt x="104738" y="262322"/>
                  </a:lnTo>
                  <a:lnTo>
                    <a:pt x="104810" y="299541"/>
                  </a:lnTo>
                  <a:lnTo>
                    <a:pt x="104842" y="339602"/>
                  </a:lnTo>
                  <a:lnTo>
                    <a:pt x="102975" y="382807"/>
                  </a:lnTo>
                  <a:lnTo>
                    <a:pt x="100498" y="427879"/>
                  </a:lnTo>
                  <a:lnTo>
                    <a:pt x="99399" y="473781"/>
                  </a:lnTo>
                  <a:lnTo>
                    <a:pt x="98399" y="499005"/>
                  </a:lnTo>
                  <a:lnTo>
                    <a:pt x="97027" y="525697"/>
                  </a:lnTo>
                  <a:lnTo>
                    <a:pt x="95407" y="553371"/>
                  </a:lnTo>
                  <a:lnTo>
                    <a:pt x="94328" y="580992"/>
                  </a:lnTo>
                  <a:lnTo>
                    <a:pt x="93607" y="608578"/>
                  </a:lnTo>
                  <a:lnTo>
                    <a:pt x="93128" y="636141"/>
                  </a:lnTo>
                  <a:lnTo>
                    <a:pt x="92101" y="663688"/>
                  </a:lnTo>
                  <a:lnTo>
                    <a:pt x="90713" y="691226"/>
                  </a:lnTo>
                  <a:lnTo>
                    <a:pt x="89081" y="718756"/>
                  </a:lnTo>
                  <a:lnTo>
                    <a:pt x="87993" y="746987"/>
                  </a:lnTo>
                  <a:lnTo>
                    <a:pt x="87268" y="775686"/>
                  </a:lnTo>
                  <a:lnTo>
                    <a:pt x="86785" y="804697"/>
                  </a:lnTo>
                  <a:lnTo>
                    <a:pt x="85758" y="834620"/>
                  </a:lnTo>
                  <a:lnTo>
                    <a:pt x="84367" y="865152"/>
                  </a:lnTo>
                  <a:lnTo>
                    <a:pt x="82734" y="896091"/>
                  </a:lnTo>
                  <a:lnTo>
                    <a:pt x="80939" y="928005"/>
                  </a:lnTo>
                  <a:lnTo>
                    <a:pt x="79038" y="960570"/>
                  </a:lnTo>
                  <a:lnTo>
                    <a:pt x="77064" y="993569"/>
                  </a:lnTo>
                  <a:lnTo>
                    <a:pt x="75043" y="1026857"/>
                  </a:lnTo>
                  <a:lnTo>
                    <a:pt x="72991" y="1060338"/>
                  </a:lnTo>
                  <a:lnTo>
                    <a:pt x="70917" y="1093948"/>
                  </a:lnTo>
                  <a:lnTo>
                    <a:pt x="68828" y="1127643"/>
                  </a:lnTo>
                  <a:lnTo>
                    <a:pt x="66729" y="1161395"/>
                  </a:lnTo>
                  <a:lnTo>
                    <a:pt x="64625" y="1195186"/>
                  </a:lnTo>
                  <a:lnTo>
                    <a:pt x="62518" y="1229708"/>
                  </a:lnTo>
                  <a:lnTo>
                    <a:pt x="60406" y="1264716"/>
                  </a:lnTo>
                  <a:lnTo>
                    <a:pt x="58293" y="1300049"/>
                  </a:lnTo>
                  <a:lnTo>
                    <a:pt x="56179" y="1334894"/>
                  </a:lnTo>
                  <a:lnTo>
                    <a:pt x="54064" y="1369413"/>
                  </a:lnTo>
                  <a:lnTo>
                    <a:pt x="51948" y="1403714"/>
                  </a:lnTo>
                  <a:lnTo>
                    <a:pt x="49833" y="1439282"/>
                  </a:lnTo>
                  <a:lnTo>
                    <a:pt x="47716" y="1475694"/>
                  </a:lnTo>
                  <a:lnTo>
                    <a:pt x="45600" y="1512668"/>
                  </a:lnTo>
                  <a:lnTo>
                    <a:pt x="44190" y="1550723"/>
                  </a:lnTo>
                  <a:lnTo>
                    <a:pt x="43249" y="1589499"/>
                  </a:lnTo>
                  <a:lnTo>
                    <a:pt x="42621" y="1628755"/>
                  </a:lnTo>
                  <a:lnTo>
                    <a:pt x="41498" y="1666920"/>
                  </a:lnTo>
                  <a:lnTo>
                    <a:pt x="40044" y="1704358"/>
                  </a:lnTo>
                  <a:lnTo>
                    <a:pt x="38368" y="1741311"/>
                  </a:lnTo>
                  <a:lnTo>
                    <a:pt x="37252" y="1776529"/>
                  </a:lnTo>
                  <a:lnTo>
                    <a:pt x="36507" y="1810592"/>
                  </a:lnTo>
                  <a:lnTo>
                    <a:pt x="36011" y="1843883"/>
                  </a:lnTo>
                  <a:lnTo>
                    <a:pt x="35679" y="1878072"/>
                  </a:lnTo>
                  <a:lnTo>
                    <a:pt x="35459" y="1912859"/>
                  </a:lnTo>
                  <a:lnTo>
                    <a:pt x="35312" y="1948045"/>
                  </a:lnTo>
                  <a:lnTo>
                    <a:pt x="34509" y="1982791"/>
                  </a:lnTo>
                  <a:lnTo>
                    <a:pt x="33267" y="2017245"/>
                  </a:lnTo>
                  <a:lnTo>
                    <a:pt x="31734" y="2051502"/>
                  </a:lnTo>
                  <a:lnTo>
                    <a:pt x="30712" y="2085629"/>
                  </a:lnTo>
                  <a:lnTo>
                    <a:pt x="30031" y="2119670"/>
                  </a:lnTo>
                  <a:lnTo>
                    <a:pt x="29576" y="2153652"/>
                  </a:lnTo>
                  <a:lnTo>
                    <a:pt x="28568" y="2186890"/>
                  </a:lnTo>
                  <a:lnTo>
                    <a:pt x="27191" y="2219632"/>
                  </a:lnTo>
                  <a:lnTo>
                    <a:pt x="25566" y="2252044"/>
                  </a:lnTo>
                  <a:lnTo>
                    <a:pt x="23778" y="2284941"/>
                  </a:lnTo>
                  <a:lnTo>
                    <a:pt x="21880" y="2318160"/>
                  </a:lnTo>
                  <a:lnTo>
                    <a:pt x="19910" y="2351596"/>
                  </a:lnTo>
                  <a:lnTo>
                    <a:pt x="18595" y="2383059"/>
                  </a:lnTo>
                  <a:lnTo>
                    <a:pt x="17720" y="2413206"/>
                  </a:lnTo>
                  <a:lnTo>
                    <a:pt x="17136" y="2442476"/>
                  </a:lnTo>
                  <a:lnTo>
                    <a:pt x="16041" y="2471868"/>
                  </a:lnTo>
                  <a:lnTo>
                    <a:pt x="14606" y="2501339"/>
                  </a:lnTo>
                  <a:lnTo>
                    <a:pt x="12943" y="2530865"/>
                  </a:lnTo>
                  <a:lnTo>
                    <a:pt x="11130" y="2559721"/>
                  </a:lnTo>
                  <a:lnTo>
                    <a:pt x="9213" y="2588131"/>
                  </a:lnTo>
                  <a:lnTo>
                    <a:pt x="7232" y="2616243"/>
                  </a:lnTo>
                  <a:lnTo>
                    <a:pt x="5910" y="2643451"/>
                  </a:lnTo>
                  <a:lnTo>
                    <a:pt x="5029" y="2670056"/>
                  </a:lnTo>
                  <a:lnTo>
                    <a:pt x="4442" y="2696260"/>
                  </a:lnTo>
                  <a:lnTo>
                    <a:pt x="4051" y="2721490"/>
                  </a:lnTo>
                  <a:lnTo>
                    <a:pt x="3790" y="2746071"/>
                  </a:lnTo>
                  <a:lnTo>
                    <a:pt x="2794" y="2792669"/>
                  </a:lnTo>
                  <a:lnTo>
                    <a:pt x="0" y="2834545"/>
                  </a:lnTo>
                  <a:lnTo>
                    <a:pt x="168" y="2874324"/>
                  </a:lnTo>
                  <a:lnTo>
                    <a:pt x="1890" y="2911759"/>
                  </a:lnTo>
                  <a:lnTo>
                    <a:pt x="2656" y="2944860"/>
                  </a:lnTo>
                  <a:lnTo>
                    <a:pt x="2996" y="2977915"/>
                  </a:lnTo>
                  <a:lnTo>
                    <a:pt x="3852" y="3010717"/>
                  </a:lnTo>
                  <a:lnTo>
                    <a:pt x="9006" y="3056950"/>
                  </a:lnTo>
                  <a:lnTo>
                    <a:pt x="18452" y="3100517"/>
                  </a:lnTo>
                  <a:lnTo>
                    <a:pt x="30204" y="3147558"/>
                  </a:lnTo>
                  <a:lnTo>
                    <a:pt x="49276" y="3187450"/>
                  </a:lnTo>
                  <a:lnTo>
                    <a:pt x="67229" y="3210523"/>
                  </a:lnTo>
                  <a:lnTo>
                    <a:pt x="106180" y="3234136"/>
                  </a:lnTo>
                  <a:lnTo>
                    <a:pt x="147824" y="3248893"/>
                  </a:lnTo>
                  <a:lnTo>
                    <a:pt x="186975" y="3257734"/>
                  </a:lnTo>
                  <a:lnTo>
                    <a:pt x="228757" y="3264823"/>
                  </a:lnTo>
                  <a:lnTo>
                    <a:pt x="275788" y="3264650"/>
                  </a:lnTo>
                  <a:lnTo>
                    <a:pt x="312537" y="3263742"/>
                  </a:lnTo>
                  <a:lnTo>
                    <a:pt x="352388" y="3262634"/>
                  </a:lnTo>
                  <a:lnTo>
                    <a:pt x="393617" y="3259789"/>
                  </a:lnTo>
                  <a:lnTo>
                    <a:pt x="439222" y="3256174"/>
                  </a:lnTo>
                  <a:lnTo>
                    <a:pt x="463238" y="3254221"/>
                  </a:lnTo>
                  <a:lnTo>
                    <a:pt x="488420" y="3252214"/>
                  </a:lnTo>
                  <a:lnTo>
                    <a:pt x="514380" y="3250170"/>
                  </a:lnTo>
                  <a:lnTo>
                    <a:pt x="540860" y="3248102"/>
                  </a:lnTo>
                  <a:lnTo>
                    <a:pt x="568390" y="3245313"/>
                  </a:lnTo>
                  <a:lnTo>
                    <a:pt x="596622" y="3242042"/>
                  </a:lnTo>
                  <a:lnTo>
                    <a:pt x="625321" y="3238450"/>
                  </a:lnTo>
                  <a:lnTo>
                    <a:pt x="655741" y="3235350"/>
                  </a:lnTo>
                  <a:lnTo>
                    <a:pt x="687312" y="3232578"/>
                  </a:lnTo>
                  <a:lnTo>
                    <a:pt x="719647" y="3230024"/>
                  </a:lnTo>
                  <a:lnTo>
                    <a:pt x="753198" y="3226910"/>
                  </a:lnTo>
                  <a:lnTo>
                    <a:pt x="787560" y="3223424"/>
                  </a:lnTo>
                  <a:lnTo>
                    <a:pt x="822462" y="3219689"/>
                  </a:lnTo>
                  <a:lnTo>
                    <a:pt x="858431" y="3215787"/>
                  </a:lnTo>
                  <a:lnTo>
                    <a:pt x="895110" y="3211774"/>
                  </a:lnTo>
                  <a:lnTo>
                    <a:pt x="932262" y="3207689"/>
                  </a:lnTo>
                  <a:lnTo>
                    <a:pt x="971848" y="3203554"/>
                  </a:lnTo>
                  <a:lnTo>
                    <a:pt x="1013054" y="3199386"/>
                  </a:lnTo>
                  <a:lnTo>
                    <a:pt x="1055343" y="3195196"/>
                  </a:lnTo>
                  <a:lnTo>
                    <a:pt x="1098350" y="3190992"/>
                  </a:lnTo>
                  <a:lnTo>
                    <a:pt x="1141840" y="3186778"/>
                  </a:lnTo>
                  <a:lnTo>
                    <a:pt x="1185649" y="3182558"/>
                  </a:lnTo>
                  <a:lnTo>
                    <a:pt x="1231083" y="3179038"/>
                  </a:lnTo>
                  <a:lnTo>
                    <a:pt x="1277601" y="3175987"/>
                  </a:lnTo>
                  <a:lnTo>
                    <a:pt x="1324840" y="3173247"/>
                  </a:lnTo>
                  <a:lnTo>
                    <a:pt x="1373972" y="3170009"/>
                  </a:lnTo>
                  <a:lnTo>
                    <a:pt x="1424364" y="3166440"/>
                  </a:lnTo>
                  <a:lnTo>
                    <a:pt x="1475599" y="3162648"/>
                  </a:lnTo>
                  <a:lnTo>
                    <a:pt x="1525277" y="3160122"/>
                  </a:lnTo>
                  <a:lnTo>
                    <a:pt x="1573919" y="3158437"/>
                  </a:lnTo>
                  <a:lnTo>
                    <a:pt x="1621868" y="3157313"/>
                  </a:lnTo>
                  <a:lnTo>
                    <a:pt x="1671475" y="3155859"/>
                  </a:lnTo>
                  <a:lnTo>
                    <a:pt x="1722182" y="3154184"/>
                  </a:lnTo>
                  <a:lnTo>
                    <a:pt x="1773627" y="3152361"/>
                  </a:lnTo>
                  <a:lnTo>
                    <a:pt x="1825564" y="3151147"/>
                  </a:lnTo>
                  <a:lnTo>
                    <a:pt x="1877826" y="3150337"/>
                  </a:lnTo>
                  <a:lnTo>
                    <a:pt x="1930306" y="3149797"/>
                  </a:lnTo>
                  <a:lnTo>
                    <a:pt x="1982228" y="3149437"/>
                  </a:lnTo>
                  <a:lnTo>
                    <a:pt x="2033774" y="3149197"/>
                  </a:lnTo>
                  <a:lnTo>
                    <a:pt x="2085071" y="3149037"/>
                  </a:lnTo>
                  <a:lnTo>
                    <a:pt x="2134087" y="3148930"/>
                  </a:lnTo>
                  <a:lnTo>
                    <a:pt x="2181581" y="3148859"/>
                  </a:lnTo>
                  <a:lnTo>
                    <a:pt x="2228059" y="3148812"/>
                  </a:lnTo>
                  <a:lnTo>
                    <a:pt x="2275274" y="3149486"/>
                  </a:lnTo>
                  <a:lnTo>
                    <a:pt x="2322978" y="3150641"/>
                  </a:lnTo>
                  <a:lnTo>
                    <a:pt x="2371007" y="3152116"/>
                  </a:lnTo>
                  <a:lnTo>
                    <a:pt x="2417139" y="3153805"/>
                  </a:lnTo>
                  <a:lnTo>
                    <a:pt x="2462004" y="3155637"/>
                  </a:lnTo>
                  <a:lnTo>
                    <a:pt x="2506025" y="3157564"/>
                  </a:lnTo>
                  <a:lnTo>
                    <a:pt x="2547368" y="3159554"/>
                  </a:lnTo>
                  <a:lnTo>
                    <a:pt x="2586923" y="3161586"/>
                  </a:lnTo>
                  <a:lnTo>
                    <a:pt x="2625289" y="3163646"/>
                  </a:lnTo>
                  <a:lnTo>
                    <a:pt x="2662154" y="3165020"/>
                  </a:lnTo>
                  <a:lnTo>
                    <a:pt x="2698021" y="3165935"/>
                  </a:lnTo>
                  <a:lnTo>
                    <a:pt x="2733219" y="3166546"/>
                  </a:lnTo>
                  <a:lnTo>
                    <a:pt x="2761625" y="3166953"/>
                  </a:lnTo>
                  <a:lnTo>
                    <a:pt x="2806356" y="3167405"/>
                  </a:lnTo>
                  <a:lnTo>
                    <a:pt x="2840818" y="3167606"/>
                  </a:lnTo>
                  <a:lnTo>
                    <a:pt x="2882139" y="3165838"/>
                  </a:lnTo>
                  <a:lnTo>
                    <a:pt x="2949668" y="3161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246"/>
            <p:cNvSpPr/>
            <p:nvPr>
              <p:custDataLst>
                <p:tags r:id="rId99"/>
              </p:custDataLst>
            </p:nvPr>
          </p:nvSpPr>
          <p:spPr>
            <a:xfrm>
              <a:off x="9251949" y="1695450"/>
              <a:ext cx="2514602" cy="104625"/>
            </a:xfrm>
            <a:custGeom>
              <a:avLst/>
              <a:gdLst/>
              <a:ahLst/>
              <a:cxnLst/>
              <a:rect l="0" t="0" r="0" b="0"/>
              <a:pathLst>
                <a:path w="2514602" h="104625">
                  <a:moveTo>
                    <a:pt x="1" y="0"/>
                  </a:moveTo>
                  <a:lnTo>
                    <a:pt x="1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5070" y="18418"/>
                  </a:lnTo>
                  <a:lnTo>
                    <a:pt x="14927" y="41832"/>
                  </a:lnTo>
                  <a:lnTo>
                    <a:pt x="24744" y="50577"/>
                  </a:lnTo>
                  <a:lnTo>
                    <a:pt x="39926" y="58462"/>
                  </a:lnTo>
                  <a:lnTo>
                    <a:pt x="82284" y="67391"/>
                  </a:lnTo>
                  <a:lnTo>
                    <a:pt x="125510" y="69121"/>
                  </a:lnTo>
                  <a:lnTo>
                    <a:pt x="163733" y="70232"/>
                  </a:lnTo>
                  <a:lnTo>
                    <a:pt x="199535" y="73077"/>
                  </a:lnTo>
                  <a:lnTo>
                    <a:pt x="236144" y="72930"/>
                  </a:lnTo>
                  <a:lnTo>
                    <a:pt x="274286" y="71219"/>
                  </a:lnTo>
                  <a:lnTo>
                    <a:pt x="314757" y="70458"/>
                  </a:lnTo>
                  <a:lnTo>
                    <a:pt x="358144" y="70120"/>
                  </a:lnTo>
                  <a:lnTo>
                    <a:pt x="404708" y="69264"/>
                  </a:lnTo>
                  <a:lnTo>
                    <a:pt x="429967" y="68049"/>
                  </a:lnTo>
                  <a:lnTo>
                    <a:pt x="455979" y="66532"/>
                  </a:lnTo>
                  <a:lnTo>
                    <a:pt x="482492" y="65522"/>
                  </a:lnTo>
                  <a:lnTo>
                    <a:pt x="509339" y="64848"/>
                  </a:lnTo>
                  <a:lnTo>
                    <a:pt x="536410" y="64398"/>
                  </a:lnTo>
                  <a:lnTo>
                    <a:pt x="564336" y="64099"/>
                  </a:lnTo>
                  <a:lnTo>
                    <a:pt x="592829" y="63899"/>
                  </a:lnTo>
                  <a:lnTo>
                    <a:pt x="621703" y="63766"/>
                  </a:lnTo>
                  <a:lnTo>
                    <a:pt x="652240" y="62972"/>
                  </a:lnTo>
                  <a:lnTo>
                    <a:pt x="683889" y="61737"/>
                  </a:lnTo>
                  <a:lnTo>
                    <a:pt x="716276" y="60208"/>
                  </a:lnTo>
                  <a:lnTo>
                    <a:pt x="749157" y="59188"/>
                  </a:lnTo>
                  <a:lnTo>
                    <a:pt x="782365" y="58509"/>
                  </a:lnTo>
                  <a:lnTo>
                    <a:pt x="815795" y="58056"/>
                  </a:lnTo>
                  <a:lnTo>
                    <a:pt x="849368" y="57754"/>
                  </a:lnTo>
                  <a:lnTo>
                    <a:pt x="883040" y="57553"/>
                  </a:lnTo>
                  <a:lnTo>
                    <a:pt x="916778" y="57418"/>
                  </a:lnTo>
                  <a:lnTo>
                    <a:pt x="951263" y="57329"/>
                  </a:lnTo>
                  <a:lnTo>
                    <a:pt x="986248" y="57269"/>
                  </a:lnTo>
                  <a:lnTo>
                    <a:pt x="1021566" y="57230"/>
                  </a:lnTo>
                  <a:lnTo>
                    <a:pt x="1058515" y="57203"/>
                  </a:lnTo>
                  <a:lnTo>
                    <a:pt x="1096555" y="57185"/>
                  </a:lnTo>
                  <a:lnTo>
                    <a:pt x="1135320" y="57173"/>
                  </a:lnTo>
                  <a:lnTo>
                    <a:pt x="1173157" y="57166"/>
                  </a:lnTo>
                  <a:lnTo>
                    <a:pt x="1210378" y="57160"/>
                  </a:lnTo>
                  <a:lnTo>
                    <a:pt x="1247185" y="57157"/>
                  </a:lnTo>
                  <a:lnTo>
                    <a:pt x="1284424" y="57860"/>
                  </a:lnTo>
                  <a:lnTo>
                    <a:pt x="1321950" y="59034"/>
                  </a:lnTo>
                  <a:lnTo>
                    <a:pt x="1359667" y="60523"/>
                  </a:lnTo>
                  <a:lnTo>
                    <a:pt x="1397511" y="61515"/>
                  </a:lnTo>
                  <a:lnTo>
                    <a:pt x="1435441" y="62177"/>
                  </a:lnTo>
                  <a:lnTo>
                    <a:pt x="1473427" y="62618"/>
                  </a:lnTo>
                  <a:lnTo>
                    <a:pt x="1510041" y="63618"/>
                  </a:lnTo>
                  <a:lnTo>
                    <a:pt x="1545738" y="64989"/>
                  </a:lnTo>
                  <a:lnTo>
                    <a:pt x="1580825" y="66610"/>
                  </a:lnTo>
                  <a:lnTo>
                    <a:pt x="1614800" y="67690"/>
                  </a:lnTo>
                  <a:lnTo>
                    <a:pt x="1648033" y="68410"/>
                  </a:lnTo>
                  <a:lnTo>
                    <a:pt x="1680773" y="68890"/>
                  </a:lnTo>
                  <a:lnTo>
                    <a:pt x="1713182" y="69915"/>
                  </a:lnTo>
                  <a:lnTo>
                    <a:pt x="1745371" y="71305"/>
                  </a:lnTo>
                  <a:lnTo>
                    <a:pt x="1777415" y="72936"/>
                  </a:lnTo>
                  <a:lnTo>
                    <a:pt x="1808653" y="74024"/>
                  </a:lnTo>
                  <a:lnTo>
                    <a:pt x="1839358" y="74750"/>
                  </a:lnTo>
                  <a:lnTo>
                    <a:pt x="1869705" y="75233"/>
                  </a:lnTo>
                  <a:lnTo>
                    <a:pt x="1898405" y="76261"/>
                  </a:lnTo>
                  <a:lnTo>
                    <a:pt x="1926004" y="77652"/>
                  </a:lnTo>
                  <a:lnTo>
                    <a:pt x="1952869" y="79284"/>
                  </a:lnTo>
                  <a:lnTo>
                    <a:pt x="1979245" y="80373"/>
                  </a:lnTo>
                  <a:lnTo>
                    <a:pt x="2005297" y="81099"/>
                  </a:lnTo>
                  <a:lnTo>
                    <a:pt x="2031132" y="81582"/>
                  </a:lnTo>
                  <a:lnTo>
                    <a:pt x="2056117" y="82610"/>
                  </a:lnTo>
                  <a:lnTo>
                    <a:pt x="2080534" y="84001"/>
                  </a:lnTo>
                  <a:lnTo>
                    <a:pt x="2127654" y="86723"/>
                  </a:lnTo>
                  <a:lnTo>
                    <a:pt x="2172115" y="87932"/>
                  </a:lnTo>
                  <a:lnTo>
                    <a:pt x="2213512" y="90351"/>
                  </a:lnTo>
                  <a:lnTo>
                    <a:pt x="2253784" y="93778"/>
                  </a:lnTo>
                  <a:lnTo>
                    <a:pt x="2295200" y="97653"/>
                  </a:lnTo>
                  <a:lnTo>
                    <a:pt x="2333362" y="99846"/>
                  </a:lnTo>
                  <a:lnTo>
                    <a:pt x="2369139" y="101526"/>
                  </a:lnTo>
                  <a:lnTo>
                    <a:pt x="2403853" y="104624"/>
                  </a:lnTo>
                  <a:lnTo>
                    <a:pt x="2448392" y="103594"/>
                  </a:lnTo>
                  <a:lnTo>
                    <a:pt x="251460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247"/>
            <p:cNvSpPr/>
            <p:nvPr>
              <p:custDataLst>
                <p:tags r:id="rId100"/>
              </p:custDataLst>
            </p:nvPr>
          </p:nvSpPr>
          <p:spPr>
            <a:xfrm>
              <a:off x="9468731" y="1974957"/>
              <a:ext cx="94370" cy="213908"/>
            </a:xfrm>
            <a:custGeom>
              <a:avLst/>
              <a:gdLst/>
              <a:ahLst/>
              <a:cxnLst/>
              <a:rect l="0" t="0" r="0" b="0"/>
              <a:pathLst>
                <a:path w="94370" h="213908">
                  <a:moveTo>
                    <a:pt x="75319" y="18943"/>
                  </a:moveTo>
                  <a:lnTo>
                    <a:pt x="75319" y="18943"/>
                  </a:lnTo>
                  <a:lnTo>
                    <a:pt x="90246" y="4016"/>
                  </a:lnTo>
                  <a:lnTo>
                    <a:pt x="90914" y="2642"/>
                  </a:lnTo>
                  <a:lnTo>
                    <a:pt x="90655" y="1725"/>
                  </a:lnTo>
                  <a:lnTo>
                    <a:pt x="89776" y="1115"/>
                  </a:lnTo>
                  <a:lnTo>
                    <a:pt x="65030" y="0"/>
                  </a:lnTo>
                  <a:lnTo>
                    <a:pt x="33894" y="14208"/>
                  </a:lnTo>
                  <a:lnTo>
                    <a:pt x="20555" y="24282"/>
                  </a:lnTo>
                  <a:lnTo>
                    <a:pt x="11037" y="39575"/>
                  </a:lnTo>
                  <a:lnTo>
                    <a:pt x="6202" y="74977"/>
                  </a:lnTo>
                  <a:lnTo>
                    <a:pt x="4860" y="117129"/>
                  </a:lnTo>
                  <a:lnTo>
                    <a:pt x="14" y="160589"/>
                  </a:lnTo>
                  <a:lnTo>
                    <a:pt x="0" y="188817"/>
                  </a:lnTo>
                  <a:lnTo>
                    <a:pt x="2568" y="199335"/>
                  </a:lnTo>
                  <a:lnTo>
                    <a:pt x="7942" y="206832"/>
                  </a:lnTo>
                  <a:lnTo>
                    <a:pt x="11351" y="209819"/>
                  </a:lnTo>
                  <a:lnTo>
                    <a:pt x="20783" y="213138"/>
                  </a:lnTo>
                  <a:lnTo>
                    <a:pt x="32030" y="213907"/>
                  </a:lnTo>
                  <a:lnTo>
                    <a:pt x="50968" y="209668"/>
                  </a:lnTo>
                  <a:lnTo>
                    <a:pt x="94369" y="18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248"/>
            <p:cNvSpPr/>
            <p:nvPr>
              <p:custDataLst>
                <p:tags r:id="rId101"/>
              </p:custDataLst>
            </p:nvPr>
          </p:nvSpPr>
          <p:spPr>
            <a:xfrm>
              <a:off x="9462022" y="2070100"/>
              <a:ext cx="107429" cy="50801"/>
            </a:xfrm>
            <a:custGeom>
              <a:avLst/>
              <a:gdLst/>
              <a:ahLst/>
              <a:cxnLst/>
              <a:rect l="0" t="0" r="0" b="0"/>
              <a:pathLst>
                <a:path w="107429" h="50801">
                  <a:moveTo>
                    <a:pt x="12178" y="50800"/>
                  </a:moveTo>
                  <a:lnTo>
                    <a:pt x="12178" y="50800"/>
                  </a:lnTo>
                  <a:lnTo>
                    <a:pt x="1243" y="50800"/>
                  </a:lnTo>
                  <a:lnTo>
                    <a:pt x="655" y="50094"/>
                  </a:lnTo>
                  <a:lnTo>
                    <a:pt x="0" y="47429"/>
                  </a:lnTo>
                  <a:lnTo>
                    <a:pt x="3473" y="42011"/>
                  </a:lnTo>
                  <a:lnTo>
                    <a:pt x="6374" y="38590"/>
                  </a:lnTo>
                  <a:lnTo>
                    <a:pt x="27314" y="27035"/>
                  </a:lnTo>
                  <a:lnTo>
                    <a:pt x="1074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249"/>
            <p:cNvSpPr/>
            <p:nvPr>
              <p:custDataLst>
                <p:tags r:id="rId102"/>
              </p:custDataLst>
            </p:nvPr>
          </p:nvSpPr>
          <p:spPr>
            <a:xfrm>
              <a:off x="9620257" y="1937119"/>
              <a:ext cx="152394" cy="239802"/>
            </a:xfrm>
            <a:custGeom>
              <a:avLst/>
              <a:gdLst/>
              <a:ahLst/>
              <a:cxnLst/>
              <a:rect l="0" t="0" r="0" b="0"/>
              <a:pathLst>
                <a:path w="152394" h="239802">
                  <a:moveTo>
                    <a:pt x="120643" y="25031"/>
                  </a:moveTo>
                  <a:lnTo>
                    <a:pt x="120643" y="25031"/>
                  </a:lnTo>
                  <a:lnTo>
                    <a:pt x="120643" y="16193"/>
                  </a:lnTo>
                  <a:lnTo>
                    <a:pt x="118526" y="14200"/>
                  </a:lnTo>
                  <a:lnTo>
                    <a:pt x="97499" y="3832"/>
                  </a:lnTo>
                  <a:lnTo>
                    <a:pt x="57666" y="0"/>
                  </a:lnTo>
                  <a:lnTo>
                    <a:pt x="44676" y="3558"/>
                  </a:lnTo>
                  <a:lnTo>
                    <a:pt x="19088" y="17340"/>
                  </a:lnTo>
                  <a:lnTo>
                    <a:pt x="6748" y="29494"/>
                  </a:lnTo>
                  <a:lnTo>
                    <a:pt x="2995" y="41596"/>
                  </a:lnTo>
                  <a:lnTo>
                    <a:pt x="168" y="88385"/>
                  </a:lnTo>
                  <a:lnTo>
                    <a:pt x="28" y="132064"/>
                  </a:lnTo>
                  <a:lnTo>
                    <a:pt x="0" y="173827"/>
                  </a:lnTo>
                  <a:lnTo>
                    <a:pt x="3365" y="215681"/>
                  </a:lnTo>
                  <a:lnTo>
                    <a:pt x="8832" y="232352"/>
                  </a:lnTo>
                  <a:lnTo>
                    <a:pt x="13646" y="235212"/>
                  </a:lnTo>
                  <a:lnTo>
                    <a:pt x="44841" y="239801"/>
                  </a:lnTo>
                  <a:lnTo>
                    <a:pt x="62258" y="239018"/>
                  </a:lnTo>
                  <a:lnTo>
                    <a:pt x="102458" y="229930"/>
                  </a:lnTo>
                  <a:lnTo>
                    <a:pt x="152393" y="22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453"/>
          <p:cNvGrpSpPr/>
          <p:nvPr/>
        </p:nvGrpSpPr>
        <p:grpSpPr>
          <a:xfrm>
            <a:off x="9761355" y="1870301"/>
            <a:ext cx="402281" cy="337143"/>
            <a:chOff x="9761355" y="1870301"/>
            <a:chExt cx="402281" cy="337143"/>
          </a:xfrm>
        </p:grpSpPr>
        <p:sp>
          <p:nvSpPr>
            <p:cNvPr id="184" name="SMARTInkShape-2250"/>
            <p:cNvSpPr/>
            <p:nvPr>
              <p:custDataLst>
                <p:tags r:id="rId94"/>
              </p:custDataLst>
            </p:nvPr>
          </p:nvSpPr>
          <p:spPr>
            <a:xfrm>
              <a:off x="9817100" y="1993900"/>
              <a:ext cx="120651" cy="133351"/>
            </a:xfrm>
            <a:custGeom>
              <a:avLst/>
              <a:gdLst/>
              <a:ahLst/>
              <a:cxnLst/>
              <a:rect l="0" t="0" r="0" b="0"/>
              <a:pathLst>
                <a:path w="120651" h="133351">
                  <a:moveTo>
                    <a:pt x="0" y="0"/>
                  </a:moveTo>
                  <a:lnTo>
                    <a:pt x="0" y="0"/>
                  </a:lnTo>
                  <a:lnTo>
                    <a:pt x="14502" y="5775"/>
                  </a:lnTo>
                  <a:lnTo>
                    <a:pt x="45258" y="33613"/>
                  </a:lnTo>
                  <a:lnTo>
                    <a:pt x="83921" y="80962"/>
                  </a:lnTo>
                  <a:lnTo>
                    <a:pt x="1206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251"/>
            <p:cNvSpPr/>
            <p:nvPr>
              <p:custDataLst>
                <p:tags r:id="rId95"/>
              </p:custDataLst>
            </p:nvPr>
          </p:nvSpPr>
          <p:spPr>
            <a:xfrm>
              <a:off x="9842500" y="1988433"/>
              <a:ext cx="107951" cy="145168"/>
            </a:xfrm>
            <a:custGeom>
              <a:avLst/>
              <a:gdLst/>
              <a:ahLst/>
              <a:cxnLst/>
              <a:rect l="0" t="0" r="0" b="0"/>
              <a:pathLst>
                <a:path w="107951" h="145168">
                  <a:moveTo>
                    <a:pt x="107950" y="5467"/>
                  </a:moveTo>
                  <a:lnTo>
                    <a:pt x="107950" y="5467"/>
                  </a:lnTo>
                  <a:lnTo>
                    <a:pt x="107949" y="0"/>
                  </a:lnTo>
                  <a:lnTo>
                    <a:pt x="101208" y="2750"/>
                  </a:lnTo>
                  <a:lnTo>
                    <a:pt x="74726" y="35114"/>
                  </a:lnTo>
                  <a:lnTo>
                    <a:pt x="44713" y="82696"/>
                  </a:lnTo>
                  <a:lnTo>
                    <a:pt x="15536" y="128696"/>
                  </a:lnTo>
                  <a:lnTo>
                    <a:pt x="0" y="145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252"/>
            <p:cNvSpPr/>
            <p:nvPr>
              <p:custDataLst>
                <p:tags r:id="rId96"/>
              </p:custDataLst>
            </p:nvPr>
          </p:nvSpPr>
          <p:spPr>
            <a:xfrm>
              <a:off x="9761355" y="1905000"/>
              <a:ext cx="163696" cy="44451"/>
            </a:xfrm>
            <a:custGeom>
              <a:avLst/>
              <a:gdLst/>
              <a:ahLst/>
              <a:cxnLst/>
              <a:rect l="0" t="0" r="0" b="0"/>
              <a:pathLst>
                <a:path w="163696" h="44451">
                  <a:moveTo>
                    <a:pt x="17645" y="44450"/>
                  </a:moveTo>
                  <a:lnTo>
                    <a:pt x="17645" y="44450"/>
                  </a:lnTo>
                  <a:lnTo>
                    <a:pt x="3340" y="35612"/>
                  </a:lnTo>
                  <a:lnTo>
                    <a:pt x="703" y="31585"/>
                  </a:lnTo>
                  <a:lnTo>
                    <a:pt x="0" y="29523"/>
                  </a:lnTo>
                  <a:lnTo>
                    <a:pt x="2354" y="27443"/>
                  </a:lnTo>
                  <a:lnTo>
                    <a:pt x="34071" y="16924"/>
                  </a:lnTo>
                  <a:lnTo>
                    <a:pt x="79737" y="9170"/>
                  </a:lnTo>
                  <a:lnTo>
                    <a:pt x="123775" y="5025"/>
                  </a:lnTo>
                  <a:lnTo>
                    <a:pt x="1636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253"/>
            <p:cNvSpPr/>
            <p:nvPr>
              <p:custDataLst>
                <p:tags r:id="rId97"/>
              </p:custDataLst>
            </p:nvPr>
          </p:nvSpPr>
          <p:spPr>
            <a:xfrm>
              <a:off x="10015715" y="1870301"/>
              <a:ext cx="147921" cy="337143"/>
            </a:xfrm>
            <a:custGeom>
              <a:avLst/>
              <a:gdLst/>
              <a:ahLst/>
              <a:cxnLst/>
              <a:rect l="0" t="0" r="0" b="0"/>
              <a:pathLst>
                <a:path w="147921" h="337143">
                  <a:moveTo>
                    <a:pt x="10935" y="28349"/>
                  </a:moveTo>
                  <a:lnTo>
                    <a:pt x="10935" y="28349"/>
                  </a:lnTo>
                  <a:lnTo>
                    <a:pt x="4193" y="24978"/>
                  </a:lnTo>
                  <a:lnTo>
                    <a:pt x="2207" y="22574"/>
                  </a:lnTo>
                  <a:lnTo>
                    <a:pt x="0" y="16139"/>
                  </a:lnTo>
                  <a:lnTo>
                    <a:pt x="118" y="13154"/>
                  </a:lnTo>
                  <a:lnTo>
                    <a:pt x="2129" y="7955"/>
                  </a:lnTo>
                  <a:lnTo>
                    <a:pt x="5064" y="6286"/>
                  </a:lnTo>
                  <a:lnTo>
                    <a:pt x="21221" y="1727"/>
                  </a:lnTo>
                  <a:lnTo>
                    <a:pt x="24142" y="17"/>
                  </a:lnTo>
                  <a:lnTo>
                    <a:pt x="34913" y="0"/>
                  </a:lnTo>
                  <a:lnTo>
                    <a:pt x="47697" y="3049"/>
                  </a:lnTo>
                  <a:lnTo>
                    <a:pt x="58083" y="9109"/>
                  </a:lnTo>
                  <a:lnTo>
                    <a:pt x="71863" y="23824"/>
                  </a:lnTo>
                  <a:lnTo>
                    <a:pt x="84092" y="67332"/>
                  </a:lnTo>
                  <a:lnTo>
                    <a:pt x="91422" y="109897"/>
                  </a:lnTo>
                  <a:lnTo>
                    <a:pt x="96448" y="146214"/>
                  </a:lnTo>
                  <a:lnTo>
                    <a:pt x="103530" y="192036"/>
                  </a:lnTo>
                  <a:lnTo>
                    <a:pt x="109424" y="225547"/>
                  </a:lnTo>
                  <a:lnTo>
                    <a:pt x="127129" y="265876"/>
                  </a:lnTo>
                  <a:lnTo>
                    <a:pt x="146563" y="301390"/>
                  </a:lnTo>
                  <a:lnTo>
                    <a:pt x="147920" y="307743"/>
                  </a:lnTo>
                  <a:lnTo>
                    <a:pt x="146709" y="312684"/>
                  </a:lnTo>
                  <a:lnTo>
                    <a:pt x="143783" y="316683"/>
                  </a:lnTo>
                  <a:lnTo>
                    <a:pt x="120511" y="331543"/>
                  </a:lnTo>
                  <a:lnTo>
                    <a:pt x="96945" y="337142"/>
                  </a:lnTo>
                  <a:lnTo>
                    <a:pt x="82324" y="332807"/>
                  </a:lnTo>
                  <a:lnTo>
                    <a:pt x="61735" y="320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54"/>
          <p:cNvGrpSpPr/>
          <p:nvPr/>
        </p:nvGrpSpPr>
        <p:grpSpPr>
          <a:xfrm>
            <a:off x="10389743" y="2009833"/>
            <a:ext cx="460785" cy="288908"/>
            <a:chOff x="10389743" y="2009833"/>
            <a:chExt cx="460785" cy="288908"/>
          </a:xfrm>
        </p:grpSpPr>
        <p:sp>
          <p:nvSpPr>
            <p:cNvPr id="189" name="SMARTInkShape-2254"/>
            <p:cNvSpPr/>
            <p:nvPr>
              <p:custDataLst>
                <p:tags r:id="rId91"/>
              </p:custDataLst>
            </p:nvPr>
          </p:nvSpPr>
          <p:spPr>
            <a:xfrm>
              <a:off x="10389743" y="2051311"/>
              <a:ext cx="119508" cy="6090"/>
            </a:xfrm>
            <a:custGeom>
              <a:avLst/>
              <a:gdLst/>
              <a:ahLst/>
              <a:cxnLst/>
              <a:rect l="0" t="0" r="0" b="0"/>
              <a:pathLst>
                <a:path w="119508" h="6090">
                  <a:moveTo>
                    <a:pt x="11557" y="6089"/>
                  </a:moveTo>
                  <a:lnTo>
                    <a:pt x="11557" y="6089"/>
                  </a:lnTo>
                  <a:lnTo>
                    <a:pt x="0" y="6089"/>
                  </a:lnTo>
                  <a:lnTo>
                    <a:pt x="37307" y="1063"/>
                  </a:lnTo>
                  <a:lnTo>
                    <a:pt x="81084" y="0"/>
                  </a:lnTo>
                  <a:lnTo>
                    <a:pt x="119507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255"/>
            <p:cNvSpPr/>
            <p:nvPr>
              <p:custDataLst>
                <p:tags r:id="rId92"/>
              </p:custDataLst>
            </p:nvPr>
          </p:nvSpPr>
          <p:spPr>
            <a:xfrm>
              <a:off x="10405093" y="2120900"/>
              <a:ext cx="148608" cy="33295"/>
            </a:xfrm>
            <a:custGeom>
              <a:avLst/>
              <a:gdLst/>
              <a:ahLst/>
              <a:cxnLst/>
              <a:rect l="0" t="0" r="0" b="0"/>
              <a:pathLst>
                <a:path w="148608" h="33295">
                  <a:moveTo>
                    <a:pt x="27957" y="0"/>
                  </a:moveTo>
                  <a:lnTo>
                    <a:pt x="27957" y="0"/>
                  </a:lnTo>
                  <a:lnTo>
                    <a:pt x="24587" y="6742"/>
                  </a:lnTo>
                  <a:lnTo>
                    <a:pt x="0" y="31950"/>
                  </a:lnTo>
                  <a:lnTo>
                    <a:pt x="852" y="33294"/>
                  </a:lnTo>
                  <a:lnTo>
                    <a:pt x="43281" y="32093"/>
                  </a:lnTo>
                  <a:lnTo>
                    <a:pt x="84002" y="28480"/>
                  </a:lnTo>
                  <a:lnTo>
                    <a:pt x="131455" y="12916"/>
                  </a:lnTo>
                  <a:lnTo>
                    <a:pt x="14860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256"/>
            <p:cNvSpPr/>
            <p:nvPr>
              <p:custDataLst>
                <p:tags r:id="rId93"/>
              </p:custDataLst>
            </p:nvPr>
          </p:nvSpPr>
          <p:spPr>
            <a:xfrm>
              <a:off x="10769890" y="2009833"/>
              <a:ext cx="80638" cy="288908"/>
            </a:xfrm>
            <a:custGeom>
              <a:avLst/>
              <a:gdLst/>
              <a:ahLst/>
              <a:cxnLst/>
              <a:rect l="0" t="0" r="0" b="0"/>
              <a:pathLst>
                <a:path w="80638" h="288908">
                  <a:moveTo>
                    <a:pt x="6060" y="98367"/>
                  </a:moveTo>
                  <a:lnTo>
                    <a:pt x="6060" y="98367"/>
                  </a:lnTo>
                  <a:lnTo>
                    <a:pt x="9431" y="101738"/>
                  </a:lnTo>
                  <a:lnTo>
                    <a:pt x="16599" y="148586"/>
                  </a:lnTo>
                  <a:lnTo>
                    <a:pt x="18120" y="186076"/>
                  </a:lnTo>
                  <a:lnTo>
                    <a:pt x="16752" y="231063"/>
                  </a:lnTo>
                  <a:lnTo>
                    <a:pt x="9896" y="273921"/>
                  </a:lnTo>
                  <a:lnTo>
                    <a:pt x="7196" y="288907"/>
                  </a:lnTo>
                  <a:lnTo>
                    <a:pt x="6113" y="288894"/>
                  </a:lnTo>
                  <a:lnTo>
                    <a:pt x="3025" y="283234"/>
                  </a:lnTo>
                  <a:lnTo>
                    <a:pt x="365" y="237007"/>
                  </a:lnTo>
                  <a:lnTo>
                    <a:pt x="0" y="206081"/>
                  </a:lnTo>
                  <a:lnTo>
                    <a:pt x="1721" y="171640"/>
                  </a:lnTo>
                  <a:lnTo>
                    <a:pt x="6655" y="125957"/>
                  </a:lnTo>
                  <a:lnTo>
                    <a:pt x="14645" y="78495"/>
                  </a:lnTo>
                  <a:lnTo>
                    <a:pt x="27008" y="34550"/>
                  </a:lnTo>
                  <a:lnTo>
                    <a:pt x="38372" y="13136"/>
                  </a:lnTo>
                  <a:lnTo>
                    <a:pt x="46527" y="4042"/>
                  </a:lnTo>
                  <a:lnTo>
                    <a:pt x="54854" y="0"/>
                  </a:lnTo>
                  <a:lnTo>
                    <a:pt x="59050" y="334"/>
                  </a:lnTo>
                  <a:lnTo>
                    <a:pt x="67475" y="4467"/>
                  </a:lnTo>
                  <a:lnTo>
                    <a:pt x="74043" y="14771"/>
                  </a:lnTo>
                  <a:lnTo>
                    <a:pt x="78608" y="28758"/>
                  </a:lnTo>
                  <a:lnTo>
                    <a:pt x="80637" y="44381"/>
                  </a:lnTo>
                  <a:lnTo>
                    <a:pt x="71993" y="87068"/>
                  </a:lnTo>
                  <a:lnTo>
                    <a:pt x="71183" y="92951"/>
                  </a:lnTo>
                  <a:lnTo>
                    <a:pt x="56557" y="114715"/>
                  </a:lnTo>
                  <a:lnTo>
                    <a:pt x="47789" y="121390"/>
                  </a:lnTo>
                  <a:lnTo>
                    <a:pt x="44462" y="122182"/>
                  </a:lnTo>
                  <a:lnTo>
                    <a:pt x="18760" y="111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3" name="SMARTInkShape-2257"/>
          <p:cNvSpPr/>
          <p:nvPr>
            <p:custDataLst>
              <p:tags r:id="rId5"/>
            </p:custDataLst>
          </p:nvPr>
        </p:nvSpPr>
        <p:spPr>
          <a:xfrm>
            <a:off x="11264899" y="1978803"/>
            <a:ext cx="755652" cy="149689"/>
          </a:xfrm>
          <a:custGeom>
            <a:avLst/>
            <a:gdLst/>
            <a:ahLst/>
            <a:cxnLst/>
            <a:rect l="0" t="0" r="0" b="0"/>
            <a:pathLst>
              <a:path w="755652" h="149689">
                <a:moveTo>
                  <a:pt x="1" y="65897"/>
                </a:moveTo>
                <a:lnTo>
                  <a:pt x="1" y="65897"/>
                </a:lnTo>
                <a:lnTo>
                  <a:pt x="0" y="62526"/>
                </a:lnTo>
                <a:lnTo>
                  <a:pt x="3371" y="53687"/>
                </a:lnTo>
                <a:lnTo>
                  <a:pt x="5070" y="51407"/>
                </a:lnTo>
                <a:lnTo>
                  <a:pt x="8839" y="48874"/>
                </a:lnTo>
                <a:lnTo>
                  <a:pt x="14927" y="47447"/>
                </a:lnTo>
                <a:lnTo>
                  <a:pt x="16302" y="49364"/>
                </a:lnTo>
                <a:lnTo>
                  <a:pt x="24585" y="93173"/>
                </a:lnTo>
                <a:lnTo>
                  <a:pt x="36291" y="120232"/>
                </a:lnTo>
                <a:lnTo>
                  <a:pt x="49527" y="137553"/>
                </a:lnTo>
                <a:lnTo>
                  <a:pt x="70460" y="147133"/>
                </a:lnTo>
                <a:lnTo>
                  <a:pt x="82957" y="149688"/>
                </a:lnTo>
                <a:lnTo>
                  <a:pt x="115658" y="146882"/>
                </a:lnTo>
                <a:lnTo>
                  <a:pt x="150886" y="138579"/>
                </a:lnTo>
                <a:lnTo>
                  <a:pt x="196637" y="122005"/>
                </a:lnTo>
                <a:lnTo>
                  <a:pt x="231328" y="109884"/>
                </a:lnTo>
                <a:lnTo>
                  <a:pt x="267913" y="97441"/>
                </a:lnTo>
                <a:lnTo>
                  <a:pt x="307457" y="84856"/>
                </a:lnTo>
                <a:lnTo>
                  <a:pt x="353253" y="72206"/>
                </a:lnTo>
                <a:lnTo>
                  <a:pt x="398067" y="57648"/>
                </a:lnTo>
                <a:lnTo>
                  <a:pt x="442912" y="43181"/>
                </a:lnTo>
                <a:lnTo>
                  <a:pt x="466724" y="37347"/>
                </a:lnTo>
                <a:lnTo>
                  <a:pt x="514349" y="27102"/>
                </a:lnTo>
                <a:lnTo>
                  <a:pt x="559035" y="17846"/>
                </a:lnTo>
                <a:lnTo>
                  <a:pt x="600532" y="10909"/>
                </a:lnTo>
                <a:lnTo>
                  <a:pt x="639437" y="5475"/>
                </a:lnTo>
                <a:lnTo>
                  <a:pt x="675543" y="708"/>
                </a:lnTo>
                <a:lnTo>
                  <a:pt x="710404" y="0"/>
                </a:lnTo>
                <a:lnTo>
                  <a:pt x="738364" y="3448"/>
                </a:lnTo>
                <a:lnTo>
                  <a:pt x="755651" y="214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SMARTInkShape-Group456"/>
          <p:cNvGrpSpPr/>
          <p:nvPr/>
        </p:nvGrpSpPr>
        <p:grpSpPr>
          <a:xfrm>
            <a:off x="9378950" y="2476500"/>
            <a:ext cx="2774951" cy="508001"/>
            <a:chOff x="9378950" y="2476500"/>
            <a:chExt cx="2774951" cy="508001"/>
          </a:xfrm>
        </p:grpSpPr>
        <p:sp>
          <p:nvSpPr>
            <p:cNvPr id="194" name="SMARTInkShape-2258"/>
            <p:cNvSpPr/>
            <p:nvPr>
              <p:custDataLst>
                <p:tags r:id="rId69"/>
              </p:custDataLst>
            </p:nvPr>
          </p:nvSpPr>
          <p:spPr>
            <a:xfrm>
              <a:off x="9378950" y="2522708"/>
              <a:ext cx="120651" cy="198160"/>
            </a:xfrm>
            <a:custGeom>
              <a:avLst/>
              <a:gdLst/>
              <a:ahLst/>
              <a:cxnLst/>
              <a:rect l="0" t="0" r="0" b="0"/>
              <a:pathLst>
                <a:path w="120651" h="198160">
                  <a:moveTo>
                    <a:pt x="0" y="68092"/>
                  </a:moveTo>
                  <a:lnTo>
                    <a:pt x="0" y="68092"/>
                  </a:lnTo>
                  <a:lnTo>
                    <a:pt x="0" y="45602"/>
                  </a:lnTo>
                  <a:lnTo>
                    <a:pt x="1411" y="46043"/>
                  </a:lnTo>
                  <a:lnTo>
                    <a:pt x="6742" y="50296"/>
                  </a:lnTo>
                  <a:lnTo>
                    <a:pt x="22585" y="87995"/>
                  </a:lnTo>
                  <a:lnTo>
                    <a:pt x="41777" y="134740"/>
                  </a:lnTo>
                  <a:lnTo>
                    <a:pt x="54793" y="180192"/>
                  </a:lnTo>
                  <a:lnTo>
                    <a:pt x="62217" y="194584"/>
                  </a:lnTo>
                  <a:lnTo>
                    <a:pt x="65467" y="197576"/>
                  </a:lnTo>
                  <a:lnTo>
                    <a:pt x="68338" y="198159"/>
                  </a:lnTo>
                  <a:lnTo>
                    <a:pt x="70959" y="197137"/>
                  </a:lnTo>
                  <a:lnTo>
                    <a:pt x="81389" y="185585"/>
                  </a:lnTo>
                  <a:lnTo>
                    <a:pt x="91781" y="149626"/>
                  </a:lnTo>
                  <a:lnTo>
                    <a:pt x="96446" y="110538"/>
                  </a:lnTo>
                  <a:lnTo>
                    <a:pt x="100072" y="69380"/>
                  </a:lnTo>
                  <a:lnTo>
                    <a:pt x="102104" y="23629"/>
                  </a:lnTo>
                  <a:lnTo>
                    <a:pt x="106587" y="879"/>
                  </a:lnTo>
                  <a:lnTo>
                    <a:pt x="107041" y="0"/>
                  </a:lnTo>
                  <a:lnTo>
                    <a:pt x="120650" y="1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259"/>
            <p:cNvSpPr/>
            <p:nvPr>
              <p:custDataLst>
                <p:tags r:id="rId70"/>
              </p:custDataLst>
            </p:nvPr>
          </p:nvSpPr>
          <p:spPr>
            <a:xfrm>
              <a:off x="9526590" y="2624833"/>
              <a:ext cx="61911" cy="61218"/>
            </a:xfrm>
            <a:custGeom>
              <a:avLst/>
              <a:gdLst/>
              <a:ahLst/>
              <a:cxnLst/>
              <a:rect l="0" t="0" r="0" b="0"/>
              <a:pathLst>
                <a:path w="61911" h="61218">
                  <a:moveTo>
                    <a:pt x="42860" y="29467"/>
                  </a:moveTo>
                  <a:lnTo>
                    <a:pt x="42860" y="29467"/>
                  </a:lnTo>
                  <a:lnTo>
                    <a:pt x="42154" y="13566"/>
                  </a:lnTo>
                  <a:lnTo>
                    <a:pt x="39489" y="5702"/>
                  </a:lnTo>
                  <a:lnTo>
                    <a:pt x="37791" y="3040"/>
                  </a:lnTo>
                  <a:lnTo>
                    <a:pt x="34022" y="83"/>
                  </a:lnTo>
                  <a:lnTo>
                    <a:pt x="31323" y="0"/>
                  </a:lnTo>
                  <a:lnTo>
                    <a:pt x="24562" y="1789"/>
                  </a:lnTo>
                  <a:lnTo>
                    <a:pt x="12822" y="10134"/>
                  </a:lnTo>
                  <a:lnTo>
                    <a:pt x="3777" y="24915"/>
                  </a:lnTo>
                  <a:lnTo>
                    <a:pt x="0" y="42700"/>
                  </a:lnTo>
                  <a:lnTo>
                    <a:pt x="998" y="51341"/>
                  </a:lnTo>
                  <a:lnTo>
                    <a:pt x="2252" y="54633"/>
                  </a:lnTo>
                  <a:lnTo>
                    <a:pt x="3793" y="56122"/>
                  </a:lnTo>
                  <a:lnTo>
                    <a:pt x="5527" y="56409"/>
                  </a:lnTo>
                  <a:lnTo>
                    <a:pt x="7388" y="55895"/>
                  </a:lnTo>
                  <a:lnTo>
                    <a:pt x="35398" y="33878"/>
                  </a:lnTo>
                  <a:lnTo>
                    <a:pt x="37886" y="33113"/>
                  </a:lnTo>
                  <a:lnTo>
                    <a:pt x="39545" y="33309"/>
                  </a:lnTo>
                  <a:lnTo>
                    <a:pt x="40649" y="34145"/>
                  </a:lnTo>
                  <a:lnTo>
                    <a:pt x="61910" y="6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60"/>
            <p:cNvSpPr/>
            <p:nvPr>
              <p:custDataLst>
                <p:tags r:id="rId71"/>
              </p:custDataLst>
            </p:nvPr>
          </p:nvSpPr>
          <p:spPr>
            <a:xfrm>
              <a:off x="9601200" y="2546350"/>
              <a:ext cx="69851" cy="152994"/>
            </a:xfrm>
            <a:custGeom>
              <a:avLst/>
              <a:gdLst/>
              <a:ahLst/>
              <a:cxnLst/>
              <a:rect l="0" t="0" r="0" b="0"/>
              <a:pathLst>
                <a:path w="69851" h="152994">
                  <a:moveTo>
                    <a:pt x="0" y="88900"/>
                  </a:moveTo>
                  <a:lnTo>
                    <a:pt x="0" y="88900"/>
                  </a:lnTo>
                  <a:lnTo>
                    <a:pt x="0" y="71256"/>
                  </a:lnTo>
                  <a:lnTo>
                    <a:pt x="6741" y="77008"/>
                  </a:lnTo>
                  <a:lnTo>
                    <a:pt x="32939" y="123194"/>
                  </a:lnTo>
                  <a:lnTo>
                    <a:pt x="39942" y="140454"/>
                  </a:lnTo>
                  <a:lnTo>
                    <a:pt x="40565" y="148972"/>
                  </a:lnTo>
                  <a:lnTo>
                    <a:pt x="39743" y="152231"/>
                  </a:lnTo>
                  <a:lnTo>
                    <a:pt x="38489" y="152993"/>
                  </a:lnTo>
                  <a:lnTo>
                    <a:pt x="36949" y="152090"/>
                  </a:lnTo>
                  <a:lnTo>
                    <a:pt x="35216" y="150076"/>
                  </a:lnTo>
                  <a:lnTo>
                    <a:pt x="28070" y="116428"/>
                  </a:lnTo>
                  <a:lnTo>
                    <a:pt x="27603" y="82710"/>
                  </a:lnTo>
                  <a:lnTo>
                    <a:pt x="41253" y="41555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61"/>
            <p:cNvSpPr/>
            <p:nvPr>
              <p:custDataLst>
                <p:tags r:id="rId72"/>
              </p:custDataLst>
            </p:nvPr>
          </p:nvSpPr>
          <p:spPr>
            <a:xfrm>
              <a:off x="9781501" y="2503791"/>
              <a:ext cx="73700" cy="214010"/>
            </a:xfrm>
            <a:custGeom>
              <a:avLst/>
              <a:gdLst/>
              <a:ahLst/>
              <a:cxnLst/>
              <a:rect l="0" t="0" r="0" b="0"/>
              <a:pathLst>
                <a:path w="73700" h="214010">
                  <a:moveTo>
                    <a:pt x="73699" y="55259"/>
                  </a:moveTo>
                  <a:lnTo>
                    <a:pt x="73699" y="55259"/>
                  </a:lnTo>
                  <a:lnTo>
                    <a:pt x="71818" y="21689"/>
                  </a:lnTo>
                  <a:lnTo>
                    <a:pt x="68231" y="4492"/>
                  </a:lnTo>
                  <a:lnTo>
                    <a:pt x="66526" y="2364"/>
                  </a:lnTo>
                  <a:lnTo>
                    <a:pt x="60868" y="0"/>
                  </a:lnTo>
                  <a:lnTo>
                    <a:pt x="49887" y="6476"/>
                  </a:lnTo>
                  <a:lnTo>
                    <a:pt x="37010" y="18761"/>
                  </a:lnTo>
                  <a:lnTo>
                    <a:pt x="21827" y="42955"/>
                  </a:lnTo>
                  <a:lnTo>
                    <a:pt x="5936" y="84579"/>
                  </a:lnTo>
                  <a:lnTo>
                    <a:pt x="0" y="119215"/>
                  </a:lnTo>
                  <a:lnTo>
                    <a:pt x="121" y="159581"/>
                  </a:lnTo>
                  <a:lnTo>
                    <a:pt x="1363" y="171374"/>
                  </a:lnTo>
                  <a:lnTo>
                    <a:pt x="10270" y="190121"/>
                  </a:lnTo>
                  <a:lnTo>
                    <a:pt x="22931" y="203392"/>
                  </a:lnTo>
                  <a:lnTo>
                    <a:pt x="48299" y="21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62"/>
            <p:cNvSpPr/>
            <p:nvPr>
              <p:custDataLst>
                <p:tags r:id="rId73"/>
              </p:custDataLst>
            </p:nvPr>
          </p:nvSpPr>
          <p:spPr>
            <a:xfrm>
              <a:off x="9875132" y="2574398"/>
              <a:ext cx="62619" cy="130703"/>
            </a:xfrm>
            <a:custGeom>
              <a:avLst/>
              <a:gdLst/>
              <a:ahLst/>
              <a:cxnLst/>
              <a:rect l="0" t="0" r="0" b="0"/>
              <a:pathLst>
                <a:path w="62619" h="130703">
                  <a:moveTo>
                    <a:pt x="5468" y="16402"/>
                  </a:moveTo>
                  <a:lnTo>
                    <a:pt x="5468" y="16402"/>
                  </a:lnTo>
                  <a:lnTo>
                    <a:pt x="5468" y="6289"/>
                  </a:lnTo>
                  <a:lnTo>
                    <a:pt x="4763" y="3310"/>
                  </a:lnTo>
                  <a:lnTo>
                    <a:pt x="3587" y="1324"/>
                  </a:lnTo>
                  <a:lnTo>
                    <a:pt x="2098" y="0"/>
                  </a:lnTo>
                  <a:lnTo>
                    <a:pt x="1105" y="528"/>
                  </a:lnTo>
                  <a:lnTo>
                    <a:pt x="0" y="4878"/>
                  </a:lnTo>
                  <a:lnTo>
                    <a:pt x="2750" y="18632"/>
                  </a:lnTo>
                  <a:lnTo>
                    <a:pt x="22069" y="65405"/>
                  </a:lnTo>
                  <a:lnTo>
                    <a:pt x="33905" y="92069"/>
                  </a:lnTo>
                  <a:lnTo>
                    <a:pt x="62618" y="130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63"/>
            <p:cNvSpPr/>
            <p:nvPr>
              <p:custDataLst>
                <p:tags r:id="rId74"/>
              </p:custDataLst>
            </p:nvPr>
          </p:nvSpPr>
          <p:spPr>
            <a:xfrm>
              <a:off x="9899650" y="2602901"/>
              <a:ext cx="57151" cy="102200"/>
            </a:xfrm>
            <a:custGeom>
              <a:avLst/>
              <a:gdLst/>
              <a:ahLst/>
              <a:cxnLst/>
              <a:rect l="0" t="0" r="0" b="0"/>
              <a:pathLst>
                <a:path w="57151" h="102200">
                  <a:moveTo>
                    <a:pt x="57150" y="25999"/>
                  </a:moveTo>
                  <a:lnTo>
                    <a:pt x="57150" y="25999"/>
                  </a:lnTo>
                  <a:lnTo>
                    <a:pt x="51682" y="759"/>
                  </a:lnTo>
                  <a:lnTo>
                    <a:pt x="49976" y="0"/>
                  </a:lnTo>
                  <a:lnTo>
                    <a:pt x="47429" y="905"/>
                  </a:lnTo>
                  <a:lnTo>
                    <a:pt x="44318" y="2920"/>
                  </a:lnTo>
                  <a:lnTo>
                    <a:pt x="33200" y="19239"/>
                  </a:lnTo>
                  <a:lnTo>
                    <a:pt x="12612" y="63278"/>
                  </a:lnTo>
                  <a:lnTo>
                    <a:pt x="0" y="102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264"/>
            <p:cNvSpPr/>
            <p:nvPr>
              <p:custDataLst>
                <p:tags r:id="rId75"/>
              </p:custDataLst>
            </p:nvPr>
          </p:nvSpPr>
          <p:spPr>
            <a:xfrm>
              <a:off x="9835114" y="2501900"/>
              <a:ext cx="115337" cy="38101"/>
            </a:xfrm>
            <a:custGeom>
              <a:avLst/>
              <a:gdLst/>
              <a:ahLst/>
              <a:cxnLst/>
              <a:rect l="0" t="0" r="0" b="0"/>
              <a:pathLst>
                <a:path w="115337" h="38101">
                  <a:moveTo>
                    <a:pt x="20086" y="38100"/>
                  </a:moveTo>
                  <a:lnTo>
                    <a:pt x="20086" y="38100"/>
                  </a:lnTo>
                  <a:lnTo>
                    <a:pt x="9948" y="33736"/>
                  </a:lnTo>
                  <a:lnTo>
                    <a:pt x="2409" y="32633"/>
                  </a:lnTo>
                  <a:lnTo>
                    <a:pt x="540" y="31633"/>
                  </a:lnTo>
                  <a:lnTo>
                    <a:pt x="0" y="30261"/>
                  </a:lnTo>
                  <a:lnTo>
                    <a:pt x="345" y="28640"/>
                  </a:lnTo>
                  <a:lnTo>
                    <a:pt x="21056" y="19618"/>
                  </a:lnTo>
                  <a:lnTo>
                    <a:pt x="68147" y="11729"/>
                  </a:lnTo>
                  <a:lnTo>
                    <a:pt x="1153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265"/>
            <p:cNvSpPr/>
            <p:nvPr>
              <p:custDataLst>
                <p:tags r:id="rId76"/>
              </p:custDataLst>
            </p:nvPr>
          </p:nvSpPr>
          <p:spPr>
            <a:xfrm>
              <a:off x="10020300" y="2476500"/>
              <a:ext cx="74710" cy="254001"/>
            </a:xfrm>
            <a:custGeom>
              <a:avLst/>
              <a:gdLst/>
              <a:ahLst/>
              <a:cxnLst/>
              <a:rect l="0" t="0" r="0" b="0"/>
              <a:pathLst>
                <a:path w="74710" h="254001">
                  <a:moveTo>
                    <a:pt x="0" y="0"/>
                  </a:moveTo>
                  <a:lnTo>
                    <a:pt x="0" y="0"/>
                  </a:lnTo>
                  <a:lnTo>
                    <a:pt x="6742" y="3371"/>
                  </a:lnTo>
                  <a:lnTo>
                    <a:pt x="42063" y="50280"/>
                  </a:lnTo>
                  <a:lnTo>
                    <a:pt x="62792" y="84277"/>
                  </a:lnTo>
                  <a:lnTo>
                    <a:pt x="72228" y="124533"/>
                  </a:lnTo>
                  <a:lnTo>
                    <a:pt x="74709" y="164221"/>
                  </a:lnTo>
                  <a:lnTo>
                    <a:pt x="70192" y="196354"/>
                  </a:lnTo>
                  <a:lnTo>
                    <a:pt x="63887" y="212857"/>
                  </a:lnTo>
                  <a:lnTo>
                    <a:pt x="254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266"/>
            <p:cNvSpPr/>
            <p:nvPr>
              <p:custDataLst>
                <p:tags r:id="rId77"/>
              </p:custDataLst>
            </p:nvPr>
          </p:nvSpPr>
          <p:spPr>
            <a:xfrm>
              <a:off x="10242550" y="2654300"/>
              <a:ext cx="120651" cy="9722"/>
            </a:xfrm>
            <a:custGeom>
              <a:avLst/>
              <a:gdLst/>
              <a:ahLst/>
              <a:cxnLst/>
              <a:rect l="0" t="0" r="0" b="0"/>
              <a:pathLst>
                <a:path w="120651" h="9722">
                  <a:moveTo>
                    <a:pt x="0" y="6350"/>
                  </a:moveTo>
                  <a:lnTo>
                    <a:pt x="0" y="6350"/>
                  </a:lnTo>
                  <a:lnTo>
                    <a:pt x="3371" y="9721"/>
                  </a:lnTo>
                  <a:lnTo>
                    <a:pt x="10671" y="9494"/>
                  </a:lnTo>
                  <a:lnTo>
                    <a:pt x="55500" y="160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67"/>
            <p:cNvSpPr/>
            <p:nvPr>
              <p:custDataLst>
                <p:tags r:id="rId78"/>
              </p:custDataLst>
            </p:nvPr>
          </p:nvSpPr>
          <p:spPr>
            <a:xfrm>
              <a:off x="10290433" y="2705100"/>
              <a:ext cx="117218" cy="22244"/>
            </a:xfrm>
            <a:custGeom>
              <a:avLst/>
              <a:gdLst/>
              <a:ahLst/>
              <a:cxnLst/>
              <a:rect l="0" t="0" r="0" b="0"/>
              <a:pathLst>
                <a:path w="117218" h="22244">
                  <a:moveTo>
                    <a:pt x="34667" y="0"/>
                  </a:moveTo>
                  <a:lnTo>
                    <a:pt x="34667" y="0"/>
                  </a:lnTo>
                  <a:lnTo>
                    <a:pt x="0" y="17023"/>
                  </a:lnTo>
                  <a:lnTo>
                    <a:pt x="1678" y="17699"/>
                  </a:lnTo>
                  <a:lnTo>
                    <a:pt x="45706" y="22243"/>
                  </a:lnTo>
                  <a:lnTo>
                    <a:pt x="11721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268"/>
            <p:cNvSpPr/>
            <p:nvPr>
              <p:custDataLst>
                <p:tags r:id="rId79"/>
              </p:custDataLst>
            </p:nvPr>
          </p:nvSpPr>
          <p:spPr>
            <a:xfrm>
              <a:off x="11767694" y="2762250"/>
              <a:ext cx="386207" cy="132468"/>
            </a:xfrm>
            <a:custGeom>
              <a:avLst/>
              <a:gdLst/>
              <a:ahLst/>
              <a:cxnLst/>
              <a:rect l="0" t="0" r="0" b="0"/>
              <a:pathLst>
                <a:path w="386207" h="132468">
                  <a:moveTo>
                    <a:pt x="11556" y="88900"/>
                  </a:moveTo>
                  <a:lnTo>
                    <a:pt x="11556" y="88900"/>
                  </a:lnTo>
                  <a:lnTo>
                    <a:pt x="11554" y="85529"/>
                  </a:lnTo>
                  <a:lnTo>
                    <a:pt x="9675" y="81993"/>
                  </a:lnTo>
                  <a:lnTo>
                    <a:pt x="8186" y="80062"/>
                  </a:lnTo>
                  <a:lnTo>
                    <a:pt x="6487" y="79480"/>
                  </a:lnTo>
                  <a:lnTo>
                    <a:pt x="4649" y="79798"/>
                  </a:lnTo>
                  <a:lnTo>
                    <a:pt x="2717" y="80715"/>
                  </a:lnTo>
                  <a:lnTo>
                    <a:pt x="1430" y="82738"/>
                  </a:lnTo>
                  <a:lnTo>
                    <a:pt x="0" y="88748"/>
                  </a:lnTo>
                  <a:lnTo>
                    <a:pt x="5936" y="106808"/>
                  </a:lnTo>
                  <a:lnTo>
                    <a:pt x="16584" y="118261"/>
                  </a:lnTo>
                  <a:lnTo>
                    <a:pt x="23372" y="123290"/>
                  </a:lnTo>
                  <a:lnTo>
                    <a:pt x="42209" y="128879"/>
                  </a:lnTo>
                  <a:lnTo>
                    <a:pt x="82051" y="132467"/>
                  </a:lnTo>
                  <a:lnTo>
                    <a:pt x="128712" y="126346"/>
                  </a:lnTo>
                  <a:lnTo>
                    <a:pt x="173740" y="112225"/>
                  </a:lnTo>
                  <a:lnTo>
                    <a:pt x="213892" y="98006"/>
                  </a:lnTo>
                  <a:lnTo>
                    <a:pt x="252599" y="81485"/>
                  </a:lnTo>
                  <a:lnTo>
                    <a:pt x="294171" y="57645"/>
                  </a:lnTo>
                  <a:lnTo>
                    <a:pt x="333740" y="38616"/>
                  </a:lnTo>
                  <a:lnTo>
                    <a:pt x="386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269"/>
            <p:cNvSpPr/>
            <p:nvPr>
              <p:custDataLst>
                <p:tags r:id="rId80"/>
              </p:custDataLst>
            </p:nvPr>
          </p:nvSpPr>
          <p:spPr>
            <a:xfrm>
              <a:off x="11430496" y="2563432"/>
              <a:ext cx="103159" cy="50372"/>
            </a:xfrm>
            <a:custGeom>
              <a:avLst/>
              <a:gdLst/>
              <a:ahLst/>
              <a:cxnLst/>
              <a:rect l="0" t="0" r="0" b="0"/>
              <a:pathLst>
                <a:path w="103159" h="50372">
                  <a:moveTo>
                    <a:pt x="69354" y="8318"/>
                  </a:moveTo>
                  <a:lnTo>
                    <a:pt x="69354" y="8318"/>
                  </a:lnTo>
                  <a:lnTo>
                    <a:pt x="73012" y="8318"/>
                  </a:lnTo>
                  <a:lnTo>
                    <a:pt x="71449" y="8318"/>
                  </a:lnTo>
                  <a:lnTo>
                    <a:pt x="68403" y="6436"/>
                  </a:lnTo>
                  <a:lnTo>
                    <a:pt x="66603" y="4947"/>
                  </a:lnTo>
                  <a:lnTo>
                    <a:pt x="64698" y="4660"/>
                  </a:lnTo>
                  <a:lnTo>
                    <a:pt x="60699" y="6222"/>
                  </a:lnTo>
                  <a:lnTo>
                    <a:pt x="45253" y="26883"/>
                  </a:lnTo>
                  <a:lnTo>
                    <a:pt x="38886" y="35619"/>
                  </a:lnTo>
                  <a:lnTo>
                    <a:pt x="24108" y="47060"/>
                  </a:lnTo>
                  <a:lnTo>
                    <a:pt x="14908" y="50231"/>
                  </a:lnTo>
                  <a:lnTo>
                    <a:pt x="11185" y="50371"/>
                  </a:lnTo>
                  <a:lnTo>
                    <a:pt x="5165" y="48645"/>
                  </a:lnTo>
                  <a:lnTo>
                    <a:pt x="3278" y="46492"/>
                  </a:lnTo>
                  <a:lnTo>
                    <a:pt x="1181" y="40336"/>
                  </a:lnTo>
                  <a:lnTo>
                    <a:pt x="0" y="28937"/>
                  </a:lnTo>
                  <a:lnTo>
                    <a:pt x="1606" y="22656"/>
                  </a:lnTo>
                  <a:lnTo>
                    <a:pt x="3022" y="19993"/>
                  </a:lnTo>
                  <a:lnTo>
                    <a:pt x="5377" y="18218"/>
                  </a:lnTo>
                  <a:lnTo>
                    <a:pt x="11757" y="16246"/>
                  </a:lnTo>
                  <a:lnTo>
                    <a:pt x="26654" y="18507"/>
                  </a:lnTo>
                  <a:lnTo>
                    <a:pt x="72825" y="43451"/>
                  </a:lnTo>
                  <a:lnTo>
                    <a:pt x="80539" y="45099"/>
                  </a:lnTo>
                  <a:lnTo>
                    <a:pt x="86789" y="43950"/>
                  </a:lnTo>
                  <a:lnTo>
                    <a:pt x="94276" y="39337"/>
                  </a:lnTo>
                  <a:lnTo>
                    <a:pt x="96552" y="37464"/>
                  </a:lnTo>
                  <a:lnTo>
                    <a:pt x="103126" y="24715"/>
                  </a:lnTo>
                  <a:lnTo>
                    <a:pt x="103158" y="19954"/>
                  </a:lnTo>
                  <a:lnTo>
                    <a:pt x="99429" y="10903"/>
                  </a:lnTo>
                  <a:lnTo>
                    <a:pt x="91187" y="4057"/>
                  </a:lnTo>
                  <a:lnTo>
                    <a:pt x="86027" y="1244"/>
                  </a:lnTo>
                  <a:lnTo>
                    <a:pt x="70883" y="0"/>
                  </a:lnTo>
                  <a:lnTo>
                    <a:pt x="37604" y="1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270"/>
            <p:cNvSpPr/>
            <p:nvPr>
              <p:custDataLst>
                <p:tags r:id="rId81"/>
              </p:custDataLst>
            </p:nvPr>
          </p:nvSpPr>
          <p:spPr>
            <a:xfrm>
              <a:off x="11334750" y="2559933"/>
              <a:ext cx="24969" cy="81668"/>
            </a:xfrm>
            <a:custGeom>
              <a:avLst/>
              <a:gdLst/>
              <a:ahLst/>
              <a:cxnLst/>
              <a:rect l="0" t="0" r="0" b="0"/>
              <a:pathLst>
                <a:path w="24969" h="81668">
                  <a:moveTo>
                    <a:pt x="12700" y="5467"/>
                  </a:moveTo>
                  <a:lnTo>
                    <a:pt x="12700" y="5467"/>
                  </a:lnTo>
                  <a:lnTo>
                    <a:pt x="9330" y="5467"/>
                  </a:lnTo>
                  <a:lnTo>
                    <a:pt x="8337" y="4761"/>
                  </a:lnTo>
                  <a:lnTo>
                    <a:pt x="7674" y="3586"/>
                  </a:lnTo>
                  <a:lnTo>
                    <a:pt x="7232" y="2096"/>
                  </a:lnTo>
                  <a:lnTo>
                    <a:pt x="6232" y="1103"/>
                  </a:lnTo>
                  <a:lnTo>
                    <a:pt x="3240" y="0"/>
                  </a:lnTo>
                  <a:lnTo>
                    <a:pt x="2866" y="411"/>
                  </a:lnTo>
                  <a:lnTo>
                    <a:pt x="4331" y="2750"/>
                  </a:lnTo>
                  <a:lnTo>
                    <a:pt x="20478" y="14067"/>
                  </a:lnTo>
                  <a:lnTo>
                    <a:pt x="23213" y="21989"/>
                  </a:lnTo>
                  <a:lnTo>
                    <a:pt x="24968" y="40951"/>
                  </a:lnTo>
                  <a:lnTo>
                    <a:pt x="11056" y="72274"/>
                  </a:lnTo>
                  <a:lnTo>
                    <a:pt x="0" y="81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271"/>
            <p:cNvSpPr/>
            <p:nvPr>
              <p:custDataLst>
                <p:tags r:id="rId82"/>
              </p:custDataLst>
            </p:nvPr>
          </p:nvSpPr>
          <p:spPr>
            <a:xfrm>
              <a:off x="11242191" y="2590800"/>
              <a:ext cx="105260" cy="6351"/>
            </a:xfrm>
            <a:custGeom>
              <a:avLst/>
              <a:gdLst/>
              <a:ahLst/>
              <a:cxnLst/>
              <a:rect l="0" t="0" r="0" b="0"/>
              <a:pathLst>
                <a:path w="105260" h="6351">
                  <a:moveTo>
                    <a:pt x="3659" y="6350"/>
                  </a:moveTo>
                  <a:lnTo>
                    <a:pt x="3659" y="6350"/>
                  </a:lnTo>
                  <a:lnTo>
                    <a:pt x="3658" y="2979"/>
                  </a:lnTo>
                  <a:lnTo>
                    <a:pt x="2954" y="1986"/>
                  </a:lnTo>
                  <a:lnTo>
                    <a:pt x="1778" y="1324"/>
                  </a:lnTo>
                  <a:lnTo>
                    <a:pt x="288" y="883"/>
                  </a:lnTo>
                  <a:lnTo>
                    <a:pt x="0" y="588"/>
                  </a:lnTo>
                  <a:lnTo>
                    <a:pt x="514" y="392"/>
                  </a:lnTo>
                  <a:lnTo>
                    <a:pt x="13151" y="78"/>
                  </a:lnTo>
                  <a:lnTo>
                    <a:pt x="54106" y="5036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272"/>
            <p:cNvSpPr/>
            <p:nvPr>
              <p:custDataLst>
                <p:tags r:id="rId83"/>
              </p:custDataLst>
            </p:nvPr>
          </p:nvSpPr>
          <p:spPr>
            <a:xfrm>
              <a:off x="11113384" y="2550149"/>
              <a:ext cx="75317" cy="91452"/>
            </a:xfrm>
            <a:custGeom>
              <a:avLst/>
              <a:gdLst/>
              <a:ahLst/>
              <a:cxnLst/>
              <a:rect l="0" t="0" r="0" b="0"/>
              <a:pathLst>
                <a:path w="75317" h="91452">
                  <a:moveTo>
                    <a:pt x="11816" y="15251"/>
                  </a:moveTo>
                  <a:lnTo>
                    <a:pt x="11816" y="15251"/>
                  </a:lnTo>
                  <a:lnTo>
                    <a:pt x="8445" y="15251"/>
                  </a:lnTo>
                  <a:lnTo>
                    <a:pt x="7452" y="17368"/>
                  </a:lnTo>
                  <a:lnTo>
                    <a:pt x="4775" y="61984"/>
                  </a:lnTo>
                  <a:lnTo>
                    <a:pt x="0" y="79635"/>
                  </a:lnTo>
                  <a:lnTo>
                    <a:pt x="410" y="80046"/>
                  </a:lnTo>
                  <a:lnTo>
                    <a:pt x="6140" y="70566"/>
                  </a:lnTo>
                  <a:lnTo>
                    <a:pt x="25790" y="28355"/>
                  </a:lnTo>
                  <a:lnTo>
                    <a:pt x="39475" y="9021"/>
                  </a:lnTo>
                  <a:lnTo>
                    <a:pt x="47158" y="1899"/>
                  </a:lnTo>
                  <a:lnTo>
                    <a:pt x="50194" y="0"/>
                  </a:lnTo>
                  <a:lnTo>
                    <a:pt x="52924" y="144"/>
                  </a:lnTo>
                  <a:lnTo>
                    <a:pt x="55448" y="1652"/>
                  </a:lnTo>
                  <a:lnTo>
                    <a:pt x="57837" y="4068"/>
                  </a:lnTo>
                  <a:lnTo>
                    <a:pt x="60492" y="14279"/>
                  </a:lnTo>
                  <a:lnTo>
                    <a:pt x="64310" y="58292"/>
                  </a:lnTo>
                  <a:lnTo>
                    <a:pt x="75316" y="914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273"/>
            <p:cNvSpPr/>
            <p:nvPr>
              <p:custDataLst>
                <p:tags r:id="rId84"/>
              </p:custDataLst>
            </p:nvPr>
          </p:nvSpPr>
          <p:spPr>
            <a:xfrm>
              <a:off x="11477316" y="2768600"/>
              <a:ext cx="99686" cy="128318"/>
            </a:xfrm>
            <a:custGeom>
              <a:avLst/>
              <a:gdLst/>
              <a:ahLst/>
              <a:cxnLst/>
              <a:rect l="0" t="0" r="0" b="0"/>
              <a:pathLst>
                <a:path w="99686" h="128318">
                  <a:moveTo>
                    <a:pt x="86034" y="31750"/>
                  </a:moveTo>
                  <a:lnTo>
                    <a:pt x="86034" y="31750"/>
                  </a:lnTo>
                  <a:lnTo>
                    <a:pt x="82664" y="28379"/>
                  </a:lnTo>
                  <a:lnTo>
                    <a:pt x="81007" y="24842"/>
                  </a:lnTo>
                  <a:lnTo>
                    <a:pt x="80567" y="22912"/>
                  </a:lnTo>
                  <a:lnTo>
                    <a:pt x="78861" y="21625"/>
                  </a:lnTo>
                  <a:lnTo>
                    <a:pt x="73203" y="20194"/>
                  </a:lnTo>
                  <a:lnTo>
                    <a:pt x="41014" y="27989"/>
                  </a:lnTo>
                  <a:lnTo>
                    <a:pt x="22366" y="44119"/>
                  </a:lnTo>
                  <a:lnTo>
                    <a:pt x="6805" y="66773"/>
                  </a:lnTo>
                  <a:lnTo>
                    <a:pt x="0" y="87988"/>
                  </a:lnTo>
                  <a:lnTo>
                    <a:pt x="4725" y="114422"/>
                  </a:lnTo>
                  <a:lnTo>
                    <a:pt x="9249" y="120731"/>
                  </a:lnTo>
                  <a:lnTo>
                    <a:pt x="15088" y="124937"/>
                  </a:lnTo>
                  <a:lnTo>
                    <a:pt x="21804" y="127742"/>
                  </a:lnTo>
                  <a:lnTo>
                    <a:pt x="48109" y="128317"/>
                  </a:lnTo>
                  <a:lnTo>
                    <a:pt x="74877" y="117277"/>
                  </a:lnTo>
                  <a:lnTo>
                    <a:pt x="90568" y="103971"/>
                  </a:lnTo>
                  <a:lnTo>
                    <a:pt x="99685" y="80979"/>
                  </a:lnTo>
                  <a:lnTo>
                    <a:pt x="98922" y="59980"/>
                  </a:lnTo>
                  <a:lnTo>
                    <a:pt x="93172" y="38652"/>
                  </a:lnTo>
                  <a:lnTo>
                    <a:pt x="60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274"/>
            <p:cNvSpPr/>
            <p:nvPr>
              <p:custDataLst>
                <p:tags r:id="rId85"/>
              </p:custDataLst>
            </p:nvPr>
          </p:nvSpPr>
          <p:spPr>
            <a:xfrm>
              <a:off x="11240905" y="2784754"/>
              <a:ext cx="65359" cy="129897"/>
            </a:xfrm>
            <a:custGeom>
              <a:avLst/>
              <a:gdLst/>
              <a:ahLst/>
              <a:cxnLst/>
              <a:rect l="0" t="0" r="0" b="0"/>
              <a:pathLst>
                <a:path w="65359" h="129897">
                  <a:moveTo>
                    <a:pt x="17645" y="15596"/>
                  </a:moveTo>
                  <a:lnTo>
                    <a:pt x="17645" y="15596"/>
                  </a:lnTo>
                  <a:lnTo>
                    <a:pt x="3340" y="6758"/>
                  </a:lnTo>
                  <a:lnTo>
                    <a:pt x="704" y="2731"/>
                  </a:lnTo>
                  <a:lnTo>
                    <a:pt x="0" y="669"/>
                  </a:lnTo>
                  <a:lnTo>
                    <a:pt x="944" y="0"/>
                  </a:lnTo>
                  <a:lnTo>
                    <a:pt x="5753" y="1139"/>
                  </a:lnTo>
                  <a:lnTo>
                    <a:pt x="47122" y="28819"/>
                  </a:lnTo>
                  <a:lnTo>
                    <a:pt x="58027" y="38171"/>
                  </a:lnTo>
                  <a:lnTo>
                    <a:pt x="63814" y="50794"/>
                  </a:lnTo>
                  <a:lnTo>
                    <a:pt x="65358" y="58111"/>
                  </a:lnTo>
                  <a:lnTo>
                    <a:pt x="61428" y="75649"/>
                  </a:lnTo>
                  <a:lnTo>
                    <a:pt x="49197" y="99712"/>
                  </a:lnTo>
                  <a:lnTo>
                    <a:pt x="17645" y="129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275"/>
            <p:cNvSpPr/>
            <p:nvPr>
              <p:custDataLst>
                <p:tags r:id="rId86"/>
              </p:custDataLst>
            </p:nvPr>
          </p:nvSpPr>
          <p:spPr>
            <a:xfrm>
              <a:off x="11004889" y="2835079"/>
              <a:ext cx="272712" cy="13293"/>
            </a:xfrm>
            <a:custGeom>
              <a:avLst/>
              <a:gdLst/>
              <a:ahLst/>
              <a:cxnLst/>
              <a:rect l="0" t="0" r="0" b="0"/>
              <a:pathLst>
                <a:path w="272712" h="13293">
                  <a:moveTo>
                    <a:pt x="12361" y="3371"/>
                  </a:moveTo>
                  <a:lnTo>
                    <a:pt x="12361" y="3371"/>
                  </a:lnTo>
                  <a:lnTo>
                    <a:pt x="8990" y="3371"/>
                  </a:lnTo>
                  <a:lnTo>
                    <a:pt x="5454" y="1489"/>
                  </a:lnTo>
                  <a:lnTo>
                    <a:pt x="3523" y="0"/>
                  </a:lnTo>
                  <a:lnTo>
                    <a:pt x="2235" y="418"/>
                  </a:lnTo>
                  <a:lnTo>
                    <a:pt x="1376" y="2108"/>
                  </a:lnTo>
                  <a:lnTo>
                    <a:pt x="0" y="8217"/>
                  </a:lnTo>
                  <a:lnTo>
                    <a:pt x="3575" y="9053"/>
                  </a:lnTo>
                  <a:lnTo>
                    <a:pt x="42327" y="13292"/>
                  </a:lnTo>
                  <a:lnTo>
                    <a:pt x="83486" y="11093"/>
                  </a:lnTo>
                  <a:lnTo>
                    <a:pt x="117351" y="10331"/>
                  </a:lnTo>
                  <a:lnTo>
                    <a:pt x="158632" y="9902"/>
                  </a:lnTo>
                  <a:lnTo>
                    <a:pt x="199946" y="13145"/>
                  </a:lnTo>
                  <a:lnTo>
                    <a:pt x="272711" y="9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276"/>
            <p:cNvSpPr/>
            <p:nvPr>
              <p:custDataLst>
                <p:tags r:id="rId87"/>
              </p:custDataLst>
            </p:nvPr>
          </p:nvSpPr>
          <p:spPr>
            <a:xfrm>
              <a:off x="10652281" y="2906836"/>
              <a:ext cx="106470" cy="77665"/>
            </a:xfrm>
            <a:custGeom>
              <a:avLst/>
              <a:gdLst/>
              <a:ahLst/>
              <a:cxnLst/>
              <a:rect l="0" t="0" r="0" b="0"/>
              <a:pathLst>
                <a:path w="106470" h="77665">
                  <a:moveTo>
                    <a:pt x="15719" y="1464"/>
                  </a:moveTo>
                  <a:lnTo>
                    <a:pt x="15719" y="1464"/>
                  </a:lnTo>
                  <a:lnTo>
                    <a:pt x="13838" y="29076"/>
                  </a:lnTo>
                  <a:lnTo>
                    <a:pt x="6259" y="68073"/>
                  </a:lnTo>
                  <a:lnTo>
                    <a:pt x="2578" y="73401"/>
                  </a:lnTo>
                  <a:lnTo>
                    <a:pt x="608" y="74822"/>
                  </a:lnTo>
                  <a:lnTo>
                    <a:pt x="0" y="74358"/>
                  </a:lnTo>
                  <a:lnTo>
                    <a:pt x="8436" y="46402"/>
                  </a:lnTo>
                  <a:lnTo>
                    <a:pt x="15069" y="33431"/>
                  </a:lnTo>
                  <a:lnTo>
                    <a:pt x="36850" y="14228"/>
                  </a:lnTo>
                  <a:lnTo>
                    <a:pt x="58903" y="1875"/>
                  </a:lnTo>
                  <a:lnTo>
                    <a:pt x="72306" y="0"/>
                  </a:lnTo>
                  <a:lnTo>
                    <a:pt x="78844" y="488"/>
                  </a:lnTo>
                  <a:lnTo>
                    <a:pt x="89870" y="6675"/>
                  </a:lnTo>
                  <a:lnTo>
                    <a:pt x="94786" y="11288"/>
                  </a:lnTo>
                  <a:lnTo>
                    <a:pt x="105076" y="34635"/>
                  </a:lnTo>
                  <a:lnTo>
                    <a:pt x="106469" y="48192"/>
                  </a:lnTo>
                  <a:lnTo>
                    <a:pt x="105851" y="53783"/>
                  </a:lnTo>
                  <a:lnTo>
                    <a:pt x="91919" y="776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277"/>
            <p:cNvSpPr/>
            <p:nvPr>
              <p:custDataLst>
                <p:tags r:id="rId88"/>
              </p:custDataLst>
            </p:nvPr>
          </p:nvSpPr>
          <p:spPr>
            <a:xfrm>
              <a:off x="10578378" y="2843537"/>
              <a:ext cx="178523" cy="19791"/>
            </a:xfrm>
            <a:custGeom>
              <a:avLst/>
              <a:gdLst/>
              <a:ahLst/>
              <a:cxnLst/>
              <a:rect l="0" t="0" r="0" b="0"/>
              <a:pathLst>
                <a:path w="178523" h="19791">
                  <a:moveTo>
                    <a:pt x="19772" y="7613"/>
                  </a:moveTo>
                  <a:lnTo>
                    <a:pt x="19772" y="7613"/>
                  </a:lnTo>
                  <a:lnTo>
                    <a:pt x="2813" y="17665"/>
                  </a:lnTo>
                  <a:lnTo>
                    <a:pt x="0" y="18548"/>
                  </a:lnTo>
                  <a:lnTo>
                    <a:pt x="240" y="19136"/>
                  </a:lnTo>
                  <a:lnTo>
                    <a:pt x="6153" y="19790"/>
                  </a:lnTo>
                  <a:lnTo>
                    <a:pt x="51836" y="10776"/>
                  </a:lnTo>
                  <a:lnTo>
                    <a:pt x="91753" y="4395"/>
                  </a:lnTo>
                  <a:lnTo>
                    <a:pt x="129397" y="0"/>
                  </a:lnTo>
                  <a:lnTo>
                    <a:pt x="178522" y="1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278"/>
            <p:cNvSpPr/>
            <p:nvPr>
              <p:custDataLst>
                <p:tags r:id="rId89"/>
              </p:custDataLst>
            </p:nvPr>
          </p:nvSpPr>
          <p:spPr>
            <a:xfrm>
              <a:off x="10706982" y="2528820"/>
              <a:ext cx="126119" cy="100081"/>
            </a:xfrm>
            <a:custGeom>
              <a:avLst/>
              <a:gdLst/>
              <a:ahLst/>
              <a:cxnLst/>
              <a:rect l="0" t="0" r="0" b="0"/>
              <a:pathLst>
                <a:path w="126119" h="100081">
                  <a:moveTo>
                    <a:pt x="5468" y="17530"/>
                  </a:moveTo>
                  <a:lnTo>
                    <a:pt x="5468" y="17530"/>
                  </a:lnTo>
                  <a:lnTo>
                    <a:pt x="2097" y="14159"/>
                  </a:lnTo>
                  <a:lnTo>
                    <a:pt x="442" y="10622"/>
                  </a:lnTo>
                  <a:lnTo>
                    <a:pt x="0" y="8692"/>
                  </a:lnTo>
                  <a:lnTo>
                    <a:pt x="411" y="6699"/>
                  </a:lnTo>
                  <a:lnTo>
                    <a:pt x="2750" y="2603"/>
                  </a:lnTo>
                  <a:lnTo>
                    <a:pt x="9904" y="312"/>
                  </a:lnTo>
                  <a:lnTo>
                    <a:pt x="19434" y="0"/>
                  </a:lnTo>
                  <a:lnTo>
                    <a:pt x="28373" y="2213"/>
                  </a:lnTo>
                  <a:lnTo>
                    <a:pt x="41339" y="10796"/>
                  </a:lnTo>
                  <a:lnTo>
                    <a:pt x="50747" y="25648"/>
                  </a:lnTo>
                  <a:lnTo>
                    <a:pt x="51933" y="37366"/>
                  </a:lnTo>
                  <a:lnTo>
                    <a:pt x="50036" y="66770"/>
                  </a:lnTo>
                  <a:lnTo>
                    <a:pt x="51852" y="73046"/>
                  </a:lnTo>
                  <a:lnTo>
                    <a:pt x="53324" y="75707"/>
                  </a:lnTo>
                  <a:lnTo>
                    <a:pt x="62137" y="82824"/>
                  </a:lnTo>
                  <a:lnTo>
                    <a:pt x="103721" y="90351"/>
                  </a:lnTo>
                  <a:lnTo>
                    <a:pt x="126118" y="1000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279"/>
            <p:cNvSpPr/>
            <p:nvPr>
              <p:custDataLst>
                <p:tags r:id="rId90"/>
              </p:custDataLst>
            </p:nvPr>
          </p:nvSpPr>
          <p:spPr>
            <a:xfrm>
              <a:off x="10573709" y="2667000"/>
              <a:ext cx="164142" cy="100033"/>
            </a:xfrm>
            <a:custGeom>
              <a:avLst/>
              <a:gdLst/>
              <a:ahLst/>
              <a:cxnLst/>
              <a:rect l="0" t="0" r="0" b="0"/>
              <a:pathLst>
                <a:path w="164142" h="100033">
                  <a:moveTo>
                    <a:pt x="18091" y="0"/>
                  </a:moveTo>
                  <a:lnTo>
                    <a:pt x="18091" y="0"/>
                  </a:lnTo>
                  <a:lnTo>
                    <a:pt x="21461" y="0"/>
                  </a:lnTo>
                  <a:lnTo>
                    <a:pt x="24998" y="3763"/>
                  </a:lnTo>
                  <a:lnTo>
                    <a:pt x="28923" y="11550"/>
                  </a:lnTo>
                  <a:lnTo>
                    <a:pt x="35309" y="41427"/>
                  </a:lnTo>
                  <a:lnTo>
                    <a:pt x="34718" y="65191"/>
                  </a:lnTo>
                  <a:lnTo>
                    <a:pt x="24824" y="92605"/>
                  </a:lnTo>
                  <a:lnTo>
                    <a:pt x="20463" y="97014"/>
                  </a:lnTo>
                  <a:lnTo>
                    <a:pt x="15438" y="99249"/>
                  </a:lnTo>
                  <a:lnTo>
                    <a:pt x="9973" y="100032"/>
                  </a:lnTo>
                  <a:lnTo>
                    <a:pt x="6329" y="99144"/>
                  </a:lnTo>
                  <a:lnTo>
                    <a:pt x="3899" y="97140"/>
                  </a:lnTo>
                  <a:lnTo>
                    <a:pt x="2279" y="94394"/>
                  </a:lnTo>
                  <a:lnTo>
                    <a:pt x="0" y="73673"/>
                  </a:lnTo>
                  <a:lnTo>
                    <a:pt x="2697" y="51932"/>
                  </a:lnTo>
                  <a:lnTo>
                    <a:pt x="14705" y="32085"/>
                  </a:lnTo>
                  <a:lnTo>
                    <a:pt x="28298" y="19541"/>
                  </a:lnTo>
                  <a:lnTo>
                    <a:pt x="69469" y="8982"/>
                  </a:lnTo>
                  <a:lnTo>
                    <a:pt x="116800" y="3864"/>
                  </a:lnTo>
                  <a:lnTo>
                    <a:pt x="16414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3" name="SMARTInkShape-Group457"/>
          <p:cNvGrpSpPr/>
          <p:nvPr/>
        </p:nvGrpSpPr>
        <p:grpSpPr>
          <a:xfrm>
            <a:off x="9589643" y="3365500"/>
            <a:ext cx="2157858" cy="542992"/>
            <a:chOff x="9589643" y="3365500"/>
            <a:chExt cx="2157858" cy="542992"/>
          </a:xfrm>
        </p:grpSpPr>
        <p:sp>
          <p:nvSpPr>
            <p:cNvPr id="217" name="SMARTInkShape-2280"/>
            <p:cNvSpPr/>
            <p:nvPr>
              <p:custDataLst>
                <p:tags r:id="rId53"/>
              </p:custDataLst>
            </p:nvPr>
          </p:nvSpPr>
          <p:spPr>
            <a:xfrm>
              <a:off x="10782300" y="3785140"/>
              <a:ext cx="49394" cy="116343"/>
            </a:xfrm>
            <a:custGeom>
              <a:avLst/>
              <a:gdLst/>
              <a:ahLst/>
              <a:cxnLst/>
              <a:rect l="0" t="0" r="0" b="0"/>
              <a:pathLst>
                <a:path w="49394" h="116343">
                  <a:moveTo>
                    <a:pt x="31750" y="37560"/>
                  </a:moveTo>
                  <a:lnTo>
                    <a:pt x="31750" y="37560"/>
                  </a:lnTo>
                  <a:lnTo>
                    <a:pt x="41184" y="26715"/>
                  </a:lnTo>
                  <a:lnTo>
                    <a:pt x="48690" y="8685"/>
                  </a:lnTo>
                  <a:lnTo>
                    <a:pt x="49393" y="5610"/>
                  </a:lnTo>
                  <a:lnTo>
                    <a:pt x="48451" y="3560"/>
                  </a:lnTo>
                  <a:lnTo>
                    <a:pt x="46412" y="2193"/>
                  </a:lnTo>
                  <a:lnTo>
                    <a:pt x="36801" y="270"/>
                  </a:lnTo>
                  <a:lnTo>
                    <a:pt x="33000" y="0"/>
                  </a:lnTo>
                  <a:lnTo>
                    <a:pt x="30468" y="1231"/>
                  </a:lnTo>
                  <a:lnTo>
                    <a:pt x="28778" y="3463"/>
                  </a:lnTo>
                  <a:lnTo>
                    <a:pt x="26901" y="10411"/>
                  </a:lnTo>
                  <a:lnTo>
                    <a:pt x="25459" y="53418"/>
                  </a:lnTo>
                  <a:lnTo>
                    <a:pt x="28552" y="85570"/>
                  </a:lnTo>
                  <a:lnTo>
                    <a:pt x="22651" y="104742"/>
                  </a:lnTo>
                  <a:lnTo>
                    <a:pt x="16746" y="114459"/>
                  </a:lnTo>
                  <a:lnTo>
                    <a:pt x="13986" y="116342"/>
                  </a:lnTo>
                  <a:lnTo>
                    <a:pt x="0" y="1074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2281"/>
            <p:cNvSpPr/>
            <p:nvPr>
              <p:custDataLst>
                <p:tags r:id="rId54"/>
              </p:custDataLst>
            </p:nvPr>
          </p:nvSpPr>
          <p:spPr>
            <a:xfrm>
              <a:off x="10668000" y="3774458"/>
              <a:ext cx="82551" cy="92693"/>
            </a:xfrm>
            <a:custGeom>
              <a:avLst/>
              <a:gdLst/>
              <a:ahLst/>
              <a:cxnLst/>
              <a:rect l="0" t="0" r="0" b="0"/>
              <a:pathLst>
                <a:path w="82551" h="92693">
                  <a:moveTo>
                    <a:pt x="0" y="35542"/>
                  </a:moveTo>
                  <a:lnTo>
                    <a:pt x="0" y="35542"/>
                  </a:lnTo>
                  <a:lnTo>
                    <a:pt x="11556" y="35542"/>
                  </a:lnTo>
                  <a:lnTo>
                    <a:pt x="15732" y="42284"/>
                  </a:lnTo>
                  <a:lnTo>
                    <a:pt x="18066" y="56590"/>
                  </a:lnTo>
                  <a:lnTo>
                    <a:pt x="13497" y="80658"/>
                  </a:lnTo>
                  <a:lnTo>
                    <a:pt x="12526" y="82552"/>
                  </a:lnTo>
                  <a:lnTo>
                    <a:pt x="11172" y="83815"/>
                  </a:lnTo>
                  <a:lnTo>
                    <a:pt x="9565" y="84658"/>
                  </a:lnTo>
                  <a:lnTo>
                    <a:pt x="9199" y="83808"/>
                  </a:lnTo>
                  <a:lnTo>
                    <a:pt x="18078" y="49875"/>
                  </a:lnTo>
                  <a:lnTo>
                    <a:pt x="44365" y="6374"/>
                  </a:lnTo>
                  <a:lnTo>
                    <a:pt x="48626" y="1280"/>
                  </a:lnTo>
                  <a:lnTo>
                    <a:pt x="53584" y="0"/>
                  </a:lnTo>
                  <a:lnTo>
                    <a:pt x="59006" y="1264"/>
                  </a:lnTo>
                  <a:lnTo>
                    <a:pt x="64738" y="4223"/>
                  </a:lnTo>
                  <a:lnTo>
                    <a:pt x="68559" y="8313"/>
                  </a:lnTo>
                  <a:lnTo>
                    <a:pt x="72803" y="18501"/>
                  </a:lnTo>
                  <a:lnTo>
                    <a:pt x="75901" y="60236"/>
                  </a:lnTo>
                  <a:lnTo>
                    <a:pt x="82550" y="92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82"/>
            <p:cNvSpPr/>
            <p:nvPr>
              <p:custDataLst>
                <p:tags r:id="rId55"/>
              </p:custDataLst>
            </p:nvPr>
          </p:nvSpPr>
          <p:spPr>
            <a:xfrm>
              <a:off x="10565041" y="3787335"/>
              <a:ext cx="79760" cy="73390"/>
            </a:xfrm>
            <a:custGeom>
              <a:avLst/>
              <a:gdLst/>
              <a:ahLst/>
              <a:cxnLst/>
              <a:rect l="0" t="0" r="0" b="0"/>
              <a:pathLst>
                <a:path w="79760" h="73390">
                  <a:moveTo>
                    <a:pt x="64859" y="22665"/>
                  </a:moveTo>
                  <a:lnTo>
                    <a:pt x="64859" y="22665"/>
                  </a:lnTo>
                  <a:lnTo>
                    <a:pt x="64859" y="19294"/>
                  </a:lnTo>
                  <a:lnTo>
                    <a:pt x="61096" y="15757"/>
                  </a:lnTo>
                  <a:lnTo>
                    <a:pt x="54720" y="12540"/>
                  </a:lnTo>
                  <a:lnTo>
                    <a:pt x="47182" y="11110"/>
                  </a:lnTo>
                  <a:lnTo>
                    <a:pt x="24892" y="17046"/>
                  </a:lnTo>
                  <a:lnTo>
                    <a:pt x="13464" y="25812"/>
                  </a:lnTo>
                  <a:lnTo>
                    <a:pt x="379" y="45316"/>
                  </a:lnTo>
                  <a:lnTo>
                    <a:pt x="0" y="50466"/>
                  </a:lnTo>
                  <a:lnTo>
                    <a:pt x="3342" y="61832"/>
                  </a:lnTo>
                  <a:lnTo>
                    <a:pt x="11413" y="70176"/>
                  </a:lnTo>
                  <a:lnTo>
                    <a:pt x="16528" y="73389"/>
                  </a:lnTo>
                  <a:lnTo>
                    <a:pt x="31619" y="73196"/>
                  </a:lnTo>
                  <a:lnTo>
                    <a:pt x="49381" y="67701"/>
                  </a:lnTo>
                  <a:lnTo>
                    <a:pt x="72424" y="53413"/>
                  </a:lnTo>
                  <a:lnTo>
                    <a:pt x="78803" y="44327"/>
                  </a:lnTo>
                  <a:lnTo>
                    <a:pt x="79759" y="31822"/>
                  </a:lnTo>
                  <a:lnTo>
                    <a:pt x="77126" y="18268"/>
                  </a:lnTo>
                  <a:lnTo>
                    <a:pt x="71252" y="7540"/>
                  </a:lnTo>
                  <a:lnTo>
                    <a:pt x="67710" y="4115"/>
                  </a:lnTo>
                  <a:lnTo>
                    <a:pt x="60011" y="309"/>
                  </a:lnTo>
                  <a:lnTo>
                    <a:pt x="57393" y="0"/>
                  </a:lnTo>
                  <a:lnTo>
                    <a:pt x="52159" y="3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283"/>
            <p:cNvSpPr/>
            <p:nvPr>
              <p:custDataLst>
                <p:tags r:id="rId56"/>
              </p:custDataLst>
            </p:nvPr>
          </p:nvSpPr>
          <p:spPr>
            <a:xfrm>
              <a:off x="10476140" y="3758819"/>
              <a:ext cx="71211" cy="121032"/>
            </a:xfrm>
            <a:custGeom>
              <a:avLst/>
              <a:gdLst/>
              <a:ahLst/>
              <a:cxnLst/>
              <a:rect l="0" t="0" r="0" b="0"/>
              <a:pathLst>
                <a:path w="71211" h="121032">
                  <a:moveTo>
                    <a:pt x="71210" y="19431"/>
                  </a:moveTo>
                  <a:lnTo>
                    <a:pt x="71210" y="19431"/>
                  </a:lnTo>
                  <a:lnTo>
                    <a:pt x="67840" y="16060"/>
                  </a:lnTo>
                  <a:lnTo>
                    <a:pt x="55630" y="13964"/>
                  </a:lnTo>
                  <a:lnTo>
                    <a:pt x="51651" y="11553"/>
                  </a:lnTo>
                  <a:lnTo>
                    <a:pt x="45348" y="3229"/>
                  </a:lnTo>
                  <a:lnTo>
                    <a:pt x="41975" y="869"/>
                  </a:lnTo>
                  <a:lnTo>
                    <a:pt x="38314" y="0"/>
                  </a:lnTo>
                  <a:lnTo>
                    <a:pt x="34463" y="127"/>
                  </a:lnTo>
                  <a:lnTo>
                    <a:pt x="26421" y="4031"/>
                  </a:lnTo>
                  <a:lnTo>
                    <a:pt x="22301" y="7048"/>
                  </a:lnTo>
                  <a:lnTo>
                    <a:pt x="9759" y="24777"/>
                  </a:lnTo>
                  <a:lnTo>
                    <a:pt x="477" y="54647"/>
                  </a:lnTo>
                  <a:lnTo>
                    <a:pt x="0" y="80195"/>
                  </a:lnTo>
                  <a:lnTo>
                    <a:pt x="8281" y="94415"/>
                  </a:lnTo>
                  <a:lnTo>
                    <a:pt x="20663" y="106380"/>
                  </a:lnTo>
                  <a:lnTo>
                    <a:pt x="45810" y="121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284"/>
            <p:cNvSpPr/>
            <p:nvPr>
              <p:custDataLst>
                <p:tags r:id="rId57"/>
              </p:custDataLst>
            </p:nvPr>
          </p:nvSpPr>
          <p:spPr>
            <a:xfrm>
              <a:off x="10172700" y="3718430"/>
              <a:ext cx="58728" cy="145800"/>
            </a:xfrm>
            <a:custGeom>
              <a:avLst/>
              <a:gdLst/>
              <a:ahLst/>
              <a:cxnLst/>
              <a:rect l="0" t="0" r="0" b="0"/>
              <a:pathLst>
                <a:path w="58728" h="145800">
                  <a:moveTo>
                    <a:pt x="50800" y="28070"/>
                  </a:moveTo>
                  <a:lnTo>
                    <a:pt x="50800" y="28070"/>
                  </a:lnTo>
                  <a:lnTo>
                    <a:pt x="50800" y="24699"/>
                  </a:lnTo>
                  <a:lnTo>
                    <a:pt x="47430" y="15861"/>
                  </a:lnTo>
                  <a:lnTo>
                    <a:pt x="42011" y="10178"/>
                  </a:lnTo>
                  <a:lnTo>
                    <a:pt x="27036" y="782"/>
                  </a:lnTo>
                  <a:lnTo>
                    <a:pt x="22961" y="0"/>
                  </a:lnTo>
                  <a:lnTo>
                    <a:pt x="14674" y="1013"/>
                  </a:lnTo>
                  <a:lnTo>
                    <a:pt x="11899" y="2271"/>
                  </a:lnTo>
                  <a:lnTo>
                    <a:pt x="10049" y="3815"/>
                  </a:lnTo>
                  <a:lnTo>
                    <a:pt x="8816" y="5550"/>
                  </a:lnTo>
                  <a:lnTo>
                    <a:pt x="10451" y="21476"/>
                  </a:lnTo>
                  <a:lnTo>
                    <a:pt x="15404" y="37327"/>
                  </a:lnTo>
                  <a:lnTo>
                    <a:pt x="45245" y="79517"/>
                  </a:lnTo>
                  <a:lnTo>
                    <a:pt x="56993" y="102580"/>
                  </a:lnTo>
                  <a:lnTo>
                    <a:pt x="58727" y="116219"/>
                  </a:lnTo>
                  <a:lnTo>
                    <a:pt x="58201" y="122819"/>
                  </a:lnTo>
                  <a:lnTo>
                    <a:pt x="50091" y="135798"/>
                  </a:lnTo>
                  <a:lnTo>
                    <a:pt x="43977" y="142222"/>
                  </a:lnTo>
                  <a:lnTo>
                    <a:pt x="37785" y="145799"/>
                  </a:lnTo>
                  <a:lnTo>
                    <a:pt x="0" y="142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85"/>
            <p:cNvSpPr/>
            <p:nvPr>
              <p:custDataLst>
                <p:tags r:id="rId58"/>
              </p:custDataLst>
            </p:nvPr>
          </p:nvSpPr>
          <p:spPr>
            <a:xfrm>
              <a:off x="10118416" y="3688007"/>
              <a:ext cx="9835" cy="39444"/>
            </a:xfrm>
            <a:custGeom>
              <a:avLst/>
              <a:gdLst/>
              <a:ahLst/>
              <a:cxnLst/>
              <a:rect l="0" t="0" r="0" b="0"/>
              <a:pathLst>
                <a:path w="9835" h="39444">
                  <a:moveTo>
                    <a:pt x="9834" y="39443"/>
                  </a:moveTo>
                  <a:lnTo>
                    <a:pt x="9834" y="39443"/>
                  </a:lnTo>
                  <a:lnTo>
                    <a:pt x="6464" y="32701"/>
                  </a:lnTo>
                  <a:lnTo>
                    <a:pt x="1994" y="5542"/>
                  </a:lnTo>
                  <a:lnTo>
                    <a:pt x="0" y="387"/>
                  </a:lnTo>
                  <a:lnTo>
                    <a:pt x="456" y="0"/>
                  </a:lnTo>
                  <a:lnTo>
                    <a:pt x="1465" y="448"/>
                  </a:lnTo>
                  <a:lnTo>
                    <a:pt x="9834" y="1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286"/>
            <p:cNvSpPr/>
            <p:nvPr>
              <p:custDataLst>
                <p:tags r:id="rId59"/>
              </p:custDataLst>
            </p:nvPr>
          </p:nvSpPr>
          <p:spPr>
            <a:xfrm>
              <a:off x="10115550" y="37528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10126" y="25334"/>
                  </a:lnTo>
                  <a:lnTo>
                    <a:pt x="12474" y="71517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287"/>
            <p:cNvSpPr/>
            <p:nvPr>
              <p:custDataLst>
                <p:tags r:id="rId60"/>
              </p:custDataLst>
            </p:nvPr>
          </p:nvSpPr>
          <p:spPr>
            <a:xfrm>
              <a:off x="9589643" y="3562350"/>
              <a:ext cx="240158" cy="31751"/>
            </a:xfrm>
            <a:custGeom>
              <a:avLst/>
              <a:gdLst/>
              <a:ahLst/>
              <a:cxnLst/>
              <a:rect l="0" t="0" r="0" b="0"/>
              <a:pathLst>
                <a:path w="240158" h="31751">
                  <a:moveTo>
                    <a:pt x="11557" y="31750"/>
                  </a:moveTo>
                  <a:lnTo>
                    <a:pt x="11557" y="31750"/>
                  </a:lnTo>
                  <a:lnTo>
                    <a:pt x="8186" y="28379"/>
                  </a:lnTo>
                  <a:lnTo>
                    <a:pt x="4650" y="26724"/>
                  </a:lnTo>
                  <a:lnTo>
                    <a:pt x="2719" y="26283"/>
                  </a:lnTo>
                  <a:lnTo>
                    <a:pt x="1431" y="25283"/>
                  </a:lnTo>
                  <a:lnTo>
                    <a:pt x="0" y="22290"/>
                  </a:lnTo>
                  <a:lnTo>
                    <a:pt x="8773" y="20490"/>
                  </a:lnTo>
                  <a:lnTo>
                    <a:pt x="49891" y="15963"/>
                  </a:lnTo>
                  <a:lnTo>
                    <a:pt x="94568" y="13667"/>
                  </a:lnTo>
                  <a:lnTo>
                    <a:pt x="136812" y="12986"/>
                  </a:lnTo>
                  <a:lnTo>
                    <a:pt x="168826" y="10946"/>
                  </a:lnTo>
                  <a:lnTo>
                    <a:pt x="240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88"/>
            <p:cNvSpPr/>
            <p:nvPr>
              <p:custDataLst>
                <p:tags r:id="rId61"/>
              </p:custDataLst>
            </p:nvPr>
          </p:nvSpPr>
          <p:spPr>
            <a:xfrm>
              <a:off x="9906000" y="3365500"/>
              <a:ext cx="1841501" cy="25401"/>
            </a:xfrm>
            <a:custGeom>
              <a:avLst/>
              <a:gdLst/>
              <a:ahLst/>
              <a:cxnLst/>
              <a:rect l="0" t="0" r="0" b="0"/>
              <a:pathLst>
                <a:path w="1841501" h="25401">
                  <a:moveTo>
                    <a:pt x="0" y="0"/>
                  </a:moveTo>
                  <a:lnTo>
                    <a:pt x="0" y="0"/>
                  </a:lnTo>
                  <a:lnTo>
                    <a:pt x="45209" y="0"/>
                  </a:lnTo>
                  <a:lnTo>
                    <a:pt x="76537" y="0"/>
                  </a:lnTo>
                  <a:lnTo>
                    <a:pt x="113979" y="0"/>
                  </a:lnTo>
                  <a:lnTo>
                    <a:pt x="157902" y="0"/>
                  </a:lnTo>
                  <a:lnTo>
                    <a:pt x="181468" y="0"/>
                  </a:lnTo>
                  <a:lnTo>
                    <a:pt x="206351" y="0"/>
                  </a:lnTo>
                  <a:lnTo>
                    <a:pt x="232111" y="0"/>
                  </a:lnTo>
                  <a:lnTo>
                    <a:pt x="258457" y="0"/>
                  </a:lnTo>
                  <a:lnTo>
                    <a:pt x="288016" y="0"/>
                  </a:lnTo>
                  <a:lnTo>
                    <a:pt x="319716" y="0"/>
                  </a:lnTo>
                  <a:lnTo>
                    <a:pt x="352844" y="0"/>
                  </a:lnTo>
                  <a:lnTo>
                    <a:pt x="389040" y="0"/>
                  </a:lnTo>
                  <a:lnTo>
                    <a:pt x="427282" y="0"/>
                  </a:lnTo>
                  <a:lnTo>
                    <a:pt x="466888" y="0"/>
                  </a:lnTo>
                  <a:lnTo>
                    <a:pt x="506697" y="705"/>
                  </a:lnTo>
                  <a:lnTo>
                    <a:pt x="546642" y="1882"/>
                  </a:lnTo>
                  <a:lnTo>
                    <a:pt x="586678" y="3371"/>
                  </a:lnTo>
                  <a:lnTo>
                    <a:pt x="627479" y="4364"/>
                  </a:lnTo>
                  <a:lnTo>
                    <a:pt x="668792" y="5026"/>
                  </a:lnTo>
                  <a:lnTo>
                    <a:pt x="710445" y="5467"/>
                  </a:lnTo>
                  <a:lnTo>
                    <a:pt x="751619" y="5762"/>
                  </a:lnTo>
                  <a:lnTo>
                    <a:pt x="792473" y="5958"/>
                  </a:lnTo>
                  <a:lnTo>
                    <a:pt x="833115" y="6088"/>
                  </a:lnTo>
                  <a:lnTo>
                    <a:pt x="872205" y="6881"/>
                  </a:lnTo>
                  <a:lnTo>
                    <a:pt x="910258" y="8115"/>
                  </a:lnTo>
                  <a:lnTo>
                    <a:pt x="947622" y="9643"/>
                  </a:lnTo>
                  <a:lnTo>
                    <a:pt x="985231" y="10662"/>
                  </a:lnTo>
                  <a:lnTo>
                    <a:pt x="1023003" y="11342"/>
                  </a:lnTo>
                  <a:lnTo>
                    <a:pt x="1060886" y="11795"/>
                  </a:lnTo>
                  <a:lnTo>
                    <a:pt x="1098135" y="12096"/>
                  </a:lnTo>
                  <a:lnTo>
                    <a:pt x="1134962" y="12297"/>
                  </a:lnTo>
                  <a:lnTo>
                    <a:pt x="1171508" y="12432"/>
                  </a:lnTo>
                  <a:lnTo>
                    <a:pt x="1206455" y="13227"/>
                  </a:lnTo>
                  <a:lnTo>
                    <a:pt x="1240338" y="14462"/>
                  </a:lnTo>
                  <a:lnTo>
                    <a:pt x="1273508" y="15991"/>
                  </a:lnTo>
                  <a:lnTo>
                    <a:pt x="1305500" y="17011"/>
                  </a:lnTo>
                  <a:lnTo>
                    <a:pt x="1336705" y="17690"/>
                  </a:lnTo>
                  <a:lnTo>
                    <a:pt x="1367387" y="18144"/>
                  </a:lnTo>
                  <a:lnTo>
                    <a:pt x="1397719" y="18446"/>
                  </a:lnTo>
                  <a:lnTo>
                    <a:pt x="1427818" y="18647"/>
                  </a:lnTo>
                  <a:lnTo>
                    <a:pt x="1457762" y="18781"/>
                  </a:lnTo>
                  <a:lnTo>
                    <a:pt x="1486191" y="18871"/>
                  </a:lnTo>
                  <a:lnTo>
                    <a:pt x="1513611" y="18931"/>
                  </a:lnTo>
                  <a:lnTo>
                    <a:pt x="1540357" y="18970"/>
                  </a:lnTo>
                  <a:lnTo>
                    <a:pt x="1565244" y="18997"/>
                  </a:lnTo>
                  <a:lnTo>
                    <a:pt x="1611709" y="19026"/>
                  </a:lnTo>
                  <a:lnTo>
                    <a:pt x="1653997" y="20921"/>
                  </a:lnTo>
                  <a:lnTo>
                    <a:pt x="1692549" y="23409"/>
                  </a:lnTo>
                  <a:lnTo>
                    <a:pt x="1726146" y="24515"/>
                  </a:lnTo>
                  <a:lnTo>
                    <a:pt x="1766085" y="25138"/>
                  </a:lnTo>
                  <a:lnTo>
                    <a:pt x="1807004" y="25322"/>
                  </a:lnTo>
                  <a:lnTo>
                    <a:pt x="18415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89"/>
            <p:cNvSpPr/>
            <p:nvPr>
              <p:custDataLst>
                <p:tags r:id="rId62"/>
              </p:custDataLst>
            </p:nvPr>
          </p:nvSpPr>
          <p:spPr>
            <a:xfrm>
              <a:off x="10864850" y="3803650"/>
              <a:ext cx="27889" cy="88901"/>
            </a:xfrm>
            <a:custGeom>
              <a:avLst/>
              <a:gdLst/>
              <a:ahLst/>
              <a:cxnLst/>
              <a:rect l="0" t="0" r="0" b="0"/>
              <a:pathLst>
                <a:path w="27889" h="88901">
                  <a:moveTo>
                    <a:pt x="19050" y="0"/>
                  </a:moveTo>
                  <a:lnTo>
                    <a:pt x="19050" y="0"/>
                  </a:lnTo>
                  <a:lnTo>
                    <a:pt x="27888" y="8838"/>
                  </a:lnTo>
                  <a:lnTo>
                    <a:pt x="27060" y="12242"/>
                  </a:lnTo>
                  <a:lnTo>
                    <a:pt x="17189" y="29263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2290"/>
            <p:cNvSpPr/>
            <p:nvPr>
              <p:custDataLst>
                <p:tags r:id="rId63"/>
              </p:custDataLst>
            </p:nvPr>
          </p:nvSpPr>
          <p:spPr>
            <a:xfrm>
              <a:off x="10890250" y="3737317"/>
              <a:ext cx="31751" cy="53634"/>
            </a:xfrm>
            <a:custGeom>
              <a:avLst/>
              <a:gdLst/>
              <a:ahLst/>
              <a:cxnLst/>
              <a:rect l="0" t="0" r="0" b="0"/>
              <a:pathLst>
                <a:path w="31751" h="53634">
                  <a:moveTo>
                    <a:pt x="0" y="53633"/>
                  </a:moveTo>
                  <a:lnTo>
                    <a:pt x="0" y="53633"/>
                  </a:lnTo>
                  <a:lnTo>
                    <a:pt x="8838" y="10716"/>
                  </a:lnTo>
                  <a:lnTo>
                    <a:pt x="12866" y="2809"/>
                  </a:lnTo>
                  <a:lnTo>
                    <a:pt x="14927" y="700"/>
                  </a:lnTo>
                  <a:lnTo>
                    <a:pt x="17712" y="0"/>
                  </a:lnTo>
                  <a:lnTo>
                    <a:pt x="31750" y="28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2291"/>
            <p:cNvSpPr/>
            <p:nvPr>
              <p:custDataLst>
                <p:tags r:id="rId64"/>
              </p:custDataLst>
            </p:nvPr>
          </p:nvSpPr>
          <p:spPr>
            <a:xfrm>
              <a:off x="10934700" y="3779472"/>
              <a:ext cx="76201" cy="129020"/>
            </a:xfrm>
            <a:custGeom>
              <a:avLst/>
              <a:gdLst/>
              <a:ahLst/>
              <a:cxnLst/>
              <a:rect l="0" t="0" r="0" b="0"/>
              <a:pathLst>
                <a:path w="76201" h="129020">
                  <a:moveTo>
                    <a:pt x="76200" y="17828"/>
                  </a:moveTo>
                  <a:lnTo>
                    <a:pt x="76200" y="17828"/>
                  </a:lnTo>
                  <a:lnTo>
                    <a:pt x="34164" y="1527"/>
                  </a:lnTo>
                  <a:lnTo>
                    <a:pt x="26238" y="0"/>
                  </a:lnTo>
                  <a:lnTo>
                    <a:pt x="23136" y="1003"/>
                  </a:lnTo>
                  <a:lnTo>
                    <a:pt x="17809" y="5882"/>
                  </a:lnTo>
                  <a:lnTo>
                    <a:pt x="16811" y="9864"/>
                  </a:lnTo>
                  <a:lnTo>
                    <a:pt x="17585" y="19933"/>
                  </a:lnTo>
                  <a:lnTo>
                    <a:pt x="33227" y="62855"/>
                  </a:lnTo>
                  <a:lnTo>
                    <a:pt x="36657" y="82597"/>
                  </a:lnTo>
                  <a:lnTo>
                    <a:pt x="30929" y="104125"/>
                  </a:lnTo>
                  <a:lnTo>
                    <a:pt x="20296" y="121635"/>
                  </a:lnTo>
                  <a:lnTo>
                    <a:pt x="12312" y="127465"/>
                  </a:lnTo>
                  <a:lnTo>
                    <a:pt x="8209" y="129019"/>
                  </a:lnTo>
                  <a:lnTo>
                    <a:pt x="5472" y="128644"/>
                  </a:lnTo>
                  <a:lnTo>
                    <a:pt x="0" y="106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2292"/>
            <p:cNvSpPr/>
            <p:nvPr>
              <p:custDataLst>
                <p:tags r:id="rId65"/>
              </p:custDataLst>
            </p:nvPr>
          </p:nvSpPr>
          <p:spPr>
            <a:xfrm>
              <a:off x="11043499" y="3708400"/>
              <a:ext cx="37252" cy="191980"/>
            </a:xfrm>
            <a:custGeom>
              <a:avLst/>
              <a:gdLst/>
              <a:ahLst/>
              <a:cxnLst/>
              <a:rect l="0" t="0" r="0" b="0"/>
              <a:pathLst>
                <a:path w="37252" h="191980">
                  <a:moveTo>
                    <a:pt x="37251" y="0"/>
                  </a:moveTo>
                  <a:lnTo>
                    <a:pt x="37251" y="0"/>
                  </a:lnTo>
                  <a:lnTo>
                    <a:pt x="16857" y="45434"/>
                  </a:lnTo>
                  <a:lnTo>
                    <a:pt x="9964" y="85115"/>
                  </a:lnTo>
                  <a:lnTo>
                    <a:pt x="3452" y="122508"/>
                  </a:lnTo>
                  <a:lnTo>
                    <a:pt x="0" y="161678"/>
                  </a:lnTo>
                  <a:lnTo>
                    <a:pt x="108" y="185174"/>
                  </a:lnTo>
                  <a:lnTo>
                    <a:pt x="1200" y="189066"/>
                  </a:lnTo>
                  <a:lnTo>
                    <a:pt x="2634" y="191661"/>
                  </a:lnTo>
                  <a:lnTo>
                    <a:pt x="4295" y="191979"/>
                  </a:lnTo>
                  <a:lnTo>
                    <a:pt x="11851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2293"/>
            <p:cNvSpPr/>
            <p:nvPr>
              <p:custDataLst>
                <p:tags r:id="rId66"/>
              </p:custDataLst>
            </p:nvPr>
          </p:nvSpPr>
          <p:spPr>
            <a:xfrm>
              <a:off x="11012567" y="3811319"/>
              <a:ext cx="175593" cy="71157"/>
            </a:xfrm>
            <a:custGeom>
              <a:avLst/>
              <a:gdLst/>
              <a:ahLst/>
              <a:cxnLst/>
              <a:rect l="0" t="0" r="0" b="0"/>
              <a:pathLst>
                <a:path w="175593" h="71157">
                  <a:moveTo>
                    <a:pt x="23733" y="24081"/>
                  </a:moveTo>
                  <a:lnTo>
                    <a:pt x="23733" y="24081"/>
                  </a:lnTo>
                  <a:lnTo>
                    <a:pt x="6774" y="14029"/>
                  </a:lnTo>
                  <a:lnTo>
                    <a:pt x="0" y="11904"/>
                  </a:lnTo>
                  <a:lnTo>
                    <a:pt x="16156" y="11427"/>
                  </a:lnTo>
                  <a:lnTo>
                    <a:pt x="62032" y="24248"/>
                  </a:lnTo>
                  <a:lnTo>
                    <a:pt x="83901" y="29209"/>
                  </a:lnTo>
                  <a:lnTo>
                    <a:pt x="87128" y="28911"/>
                  </a:lnTo>
                  <a:lnTo>
                    <a:pt x="89279" y="28007"/>
                  </a:lnTo>
                  <a:lnTo>
                    <a:pt x="92376" y="24414"/>
                  </a:lnTo>
                  <a:lnTo>
                    <a:pt x="96104" y="18114"/>
                  </a:lnTo>
                  <a:lnTo>
                    <a:pt x="96676" y="15164"/>
                  </a:lnTo>
                  <a:lnTo>
                    <a:pt x="96350" y="12492"/>
                  </a:lnTo>
                  <a:lnTo>
                    <a:pt x="94106" y="7641"/>
                  </a:lnTo>
                  <a:lnTo>
                    <a:pt x="90758" y="3134"/>
                  </a:lnTo>
                  <a:lnTo>
                    <a:pt x="86918" y="660"/>
                  </a:lnTo>
                  <a:lnTo>
                    <a:pt x="84905" y="0"/>
                  </a:lnTo>
                  <a:lnTo>
                    <a:pt x="82860" y="266"/>
                  </a:lnTo>
                  <a:lnTo>
                    <a:pt x="78705" y="2443"/>
                  </a:lnTo>
                  <a:lnTo>
                    <a:pt x="72398" y="17748"/>
                  </a:lnTo>
                  <a:lnTo>
                    <a:pt x="69432" y="36786"/>
                  </a:lnTo>
                  <a:lnTo>
                    <a:pt x="70619" y="45720"/>
                  </a:lnTo>
                  <a:lnTo>
                    <a:pt x="71924" y="49091"/>
                  </a:lnTo>
                  <a:lnTo>
                    <a:pt x="74204" y="51337"/>
                  </a:lnTo>
                  <a:lnTo>
                    <a:pt x="80502" y="53834"/>
                  </a:lnTo>
                  <a:lnTo>
                    <a:pt x="88610" y="55239"/>
                  </a:lnTo>
                  <a:lnTo>
                    <a:pt x="102223" y="48914"/>
                  </a:lnTo>
                  <a:lnTo>
                    <a:pt x="117186" y="38171"/>
                  </a:lnTo>
                  <a:lnTo>
                    <a:pt x="117079" y="39119"/>
                  </a:lnTo>
                  <a:lnTo>
                    <a:pt x="113720" y="50779"/>
                  </a:lnTo>
                  <a:lnTo>
                    <a:pt x="112411" y="57819"/>
                  </a:lnTo>
                  <a:lnTo>
                    <a:pt x="107706" y="65749"/>
                  </a:lnTo>
                  <a:lnTo>
                    <a:pt x="103255" y="71156"/>
                  </a:lnTo>
                  <a:lnTo>
                    <a:pt x="103559" y="70987"/>
                  </a:lnTo>
                  <a:lnTo>
                    <a:pt x="112486" y="62274"/>
                  </a:lnTo>
                  <a:lnTo>
                    <a:pt x="144675" y="17960"/>
                  </a:lnTo>
                  <a:lnTo>
                    <a:pt x="159051" y="9959"/>
                  </a:lnTo>
                  <a:lnTo>
                    <a:pt x="163333" y="9022"/>
                  </a:lnTo>
                  <a:lnTo>
                    <a:pt x="169974" y="9862"/>
                  </a:lnTo>
                  <a:lnTo>
                    <a:pt x="172025" y="13191"/>
                  </a:lnTo>
                  <a:lnTo>
                    <a:pt x="175592" y="39859"/>
                  </a:lnTo>
                  <a:lnTo>
                    <a:pt x="172601" y="53372"/>
                  </a:lnTo>
                  <a:lnTo>
                    <a:pt x="163433" y="68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2294"/>
            <p:cNvSpPr/>
            <p:nvPr>
              <p:custDataLst>
                <p:tags r:id="rId67"/>
              </p:custDataLst>
            </p:nvPr>
          </p:nvSpPr>
          <p:spPr>
            <a:xfrm>
              <a:off x="11224066" y="3708493"/>
              <a:ext cx="72393" cy="186374"/>
            </a:xfrm>
            <a:custGeom>
              <a:avLst/>
              <a:gdLst/>
              <a:ahLst/>
              <a:cxnLst/>
              <a:rect l="0" t="0" r="0" b="0"/>
              <a:pathLst>
                <a:path w="72393" h="186374">
                  <a:moveTo>
                    <a:pt x="47184" y="38007"/>
                  </a:moveTo>
                  <a:lnTo>
                    <a:pt x="47184" y="38007"/>
                  </a:lnTo>
                  <a:lnTo>
                    <a:pt x="58028" y="14776"/>
                  </a:lnTo>
                  <a:lnTo>
                    <a:pt x="72296" y="48"/>
                  </a:lnTo>
                  <a:lnTo>
                    <a:pt x="72392" y="0"/>
                  </a:lnTo>
                  <a:lnTo>
                    <a:pt x="54891" y="44107"/>
                  </a:lnTo>
                  <a:lnTo>
                    <a:pt x="34203" y="85648"/>
                  </a:lnTo>
                  <a:lnTo>
                    <a:pt x="14813" y="132893"/>
                  </a:lnTo>
                  <a:lnTo>
                    <a:pt x="749" y="176792"/>
                  </a:lnTo>
                  <a:lnTo>
                    <a:pt x="0" y="181330"/>
                  </a:lnTo>
                  <a:lnTo>
                    <a:pt x="205" y="184356"/>
                  </a:lnTo>
                  <a:lnTo>
                    <a:pt x="1049" y="186373"/>
                  </a:lnTo>
                  <a:lnTo>
                    <a:pt x="3022" y="186306"/>
                  </a:lnTo>
                  <a:lnTo>
                    <a:pt x="15434" y="1777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2295"/>
            <p:cNvSpPr/>
            <p:nvPr>
              <p:custDataLst>
                <p:tags r:id="rId68"/>
              </p:custDataLst>
            </p:nvPr>
          </p:nvSpPr>
          <p:spPr>
            <a:xfrm>
              <a:off x="11240644" y="3797300"/>
              <a:ext cx="49657" cy="5468"/>
            </a:xfrm>
            <a:custGeom>
              <a:avLst/>
              <a:gdLst/>
              <a:ahLst/>
              <a:cxnLst/>
              <a:rect l="0" t="0" r="0" b="0"/>
              <a:pathLst>
                <a:path w="49657" h="5468">
                  <a:moveTo>
                    <a:pt x="11556" y="0"/>
                  </a:moveTo>
                  <a:lnTo>
                    <a:pt x="11556" y="0"/>
                  </a:lnTo>
                  <a:lnTo>
                    <a:pt x="2717" y="0"/>
                  </a:lnTo>
                  <a:lnTo>
                    <a:pt x="1430" y="705"/>
                  </a:lnTo>
                  <a:lnTo>
                    <a:pt x="572" y="1881"/>
                  </a:lnTo>
                  <a:lnTo>
                    <a:pt x="0" y="3371"/>
                  </a:lnTo>
                  <a:lnTo>
                    <a:pt x="1029" y="4364"/>
                  </a:lnTo>
                  <a:lnTo>
                    <a:pt x="5937" y="5467"/>
                  </a:lnTo>
                  <a:lnTo>
                    <a:pt x="496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6" name="SMARTInkShape-Group458"/>
          <p:cNvGrpSpPr/>
          <p:nvPr/>
        </p:nvGrpSpPr>
        <p:grpSpPr>
          <a:xfrm>
            <a:off x="9620250" y="3644900"/>
            <a:ext cx="177801" cy="190501"/>
            <a:chOff x="9620250" y="3644900"/>
            <a:chExt cx="177801" cy="190501"/>
          </a:xfrm>
        </p:grpSpPr>
        <p:sp>
          <p:nvSpPr>
            <p:cNvPr id="234" name="SMARTInkShape-2296"/>
            <p:cNvSpPr/>
            <p:nvPr>
              <p:custDataLst>
                <p:tags r:id="rId51"/>
              </p:custDataLst>
            </p:nvPr>
          </p:nvSpPr>
          <p:spPr>
            <a:xfrm>
              <a:off x="9645650" y="3665715"/>
              <a:ext cx="152401" cy="163336"/>
            </a:xfrm>
            <a:custGeom>
              <a:avLst/>
              <a:gdLst/>
              <a:ahLst/>
              <a:cxnLst/>
              <a:rect l="0" t="0" r="0" b="0"/>
              <a:pathLst>
                <a:path w="152401" h="163336">
                  <a:moveTo>
                    <a:pt x="152400" y="10935"/>
                  </a:moveTo>
                  <a:lnTo>
                    <a:pt x="152400" y="10935"/>
                  </a:lnTo>
                  <a:lnTo>
                    <a:pt x="152399" y="4193"/>
                  </a:lnTo>
                  <a:lnTo>
                    <a:pt x="151695" y="2207"/>
                  </a:lnTo>
                  <a:lnTo>
                    <a:pt x="150519" y="883"/>
                  </a:lnTo>
                  <a:lnTo>
                    <a:pt x="149029" y="0"/>
                  </a:lnTo>
                  <a:lnTo>
                    <a:pt x="146625" y="823"/>
                  </a:lnTo>
                  <a:lnTo>
                    <a:pt x="100693" y="38247"/>
                  </a:lnTo>
                  <a:lnTo>
                    <a:pt x="59191" y="85784"/>
                  </a:lnTo>
                  <a:lnTo>
                    <a:pt x="26136" y="127764"/>
                  </a:lnTo>
                  <a:lnTo>
                    <a:pt x="5742" y="160010"/>
                  </a:lnTo>
                  <a:lnTo>
                    <a:pt x="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2297"/>
            <p:cNvSpPr/>
            <p:nvPr>
              <p:custDataLst>
                <p:tags r:id="rId52"/>
              </p:custDataLst>
            </p:nvPr>
          </p:nvSpPr>
          <p:spPr>
            <a:xfrm>
              <a:off x="9620250" y="3644900"/>
              <a:ext cx="139701" cy="190501"/>
            </a:xfrm>
            <a:custGeom>
              <a:avLst/>
              <a:gdLst/>
              <a:ahLst/>
              <a:cxnLst/>
              <a:rect l="0" t="0" r="0" b="0"/>
              <a:pathLst>
                <a:path w="139701" h="190501">
                  <a:moveTo>
                    <a:pt x="0" y="0"/>
                  </a:moveTo>
                  <a:lnTo>
                    <a:pt x="0" y="0"/>
                  </a:lnTo>
                  <a:lnTo>
                    <a:pt x="35459" y="21675"/>
                  </a:lnTo>
                  <a:lnTo>
                    <a:pt x="78921" y="67444"/>
                  </a:lnTo>
                  <a:lnTo>
                    <a:pt x="103073" y="108025"/>
                  </a:lnTo>
                  <a:lnTo>
                    <a:pt x="122220" y="148599"/>
                  </a:lnTo>
                  <a:lnTo>
                    <a:pt x="13970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459"/>
          <p:cNvGrpSpPr/>
          <p:nvPr/>
        </p:nvGrpSpPr>
        <p:grpSpPr>
          <a:xfrm>
            <a:off x="9518649" y="3983286"/>
            <a:ext cx="247652" cy="581558"/>
            <a:chOff x="9518649" y="3983286"/>
            <a:chExt cx="247652" cy="581558"/>
          </a:xfrm>
        </p:grpSpPr>
        <p:sp>
          <p:nvSpPr>
            <p:cNvPr id="237" name="SMARTInkShape-2298"/>
            <p:cNvSpPr/>
            <p:nvPr>
              <p:custDataLst>
                <p:tags r:id="rId47"/>
              </p:custDataLst>
            </p:nvPr>
          </p:nvSpPr>
          <p:spPr>
            <a:xfrm>
              <a:off x="9518649" y="3983286"/>
              <a:ext cx="196852" cy="23565"/>
            </a:xfrm>
            <a:custGeom>
              <a:avLst/>
              <a:gdLst/>
              <a:ahLst/>
              <a:cxnLst/>
              <a:rect l="0" t="0" r="0" b="0"/>
              <a:pathLst>
                <a:path w="196852" h="23565">
                  <a:moveTo>
                    <a:pt x="1" y="23564"/>
                  </a:moveTo>
                  <a:lnTo>
                    <a:pt x="1" y="23564"/>
                  </a:lnTo>
                  <a:lnTo>
                    <a:pt x="0" y="20193"/>
                  </a:lnTo>
                  <a:lnTo>
                    <a:pt x="706" y="19200"/>
                  </a:lnTo>
                  <a:lnTo>
                    <a:pt x="1882" y="18538"/>
                  </a:lnTo>
                  <a:lnTo>
                    <a:pt x="8790" y="17606"/>
                  </a:lnTo>
                  <a:lnTo>
                    <a:pt x="48116" y="12196"/>
                  </a:lnTo>
                  <a:lnTo>
                    <a:pt x="83637" y="6398"/>
                  </a:lnTo>
                  <a:lnTo>
                    <a:pt x="127920" y="0"/>
                  </a:lnTo>
                  <a:lnTo>
                    <a:pt x="171162" y="1897"/>
                  </a:lnTo>
                  <a:lnTo>
                    <a:pt x="196851" y="10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2299"/>
            <p:cNvSpPr/>
            <p:nvPr>
              <p:custDataLst>
                <p:tags r:id="rId48"/>
              </p:custDataLst>
            </p:nvPr>
          </p:nvSpPr>
          <p:spPr>
            <a:xfrm>
              <a:off x="9571632" y="4000500"/>
              <a:ext cx="194669" cy="25139"/>
            </a:xfrm>
            <a:custGeom>
              <a:avLst/>
              <a:gdLst/>
              <a:ahLst/>
              <a:cxnLst/>
              <a:rect l="0" t="0" r="0" b="0"/>
              <a:pathLst>
                <a:path w="194669" h="25139">
                  <a:moveTo>
                    <a:pt x="61318" y="19050"/>
                  </a:moveTo>
                  <a:lnTo>
                    <a:pt x="61318" y="19050"/>
                  </a:lnTo>
                  <a:lnTo>
                    <a:pt x="17365" y="24076"/>
                  </a:lnTo>
                  <a:lnTo>
                    <a:pt x="33" y="25138"/>
                  </a:lnTo>
                  <a:lnTo>
                    <a:pt x="0" y="24520"/>
                  </a:lnTo>
                  <a:lnTo>
                    <a:pt x="37686" y="16539"/>
                  </a:lnTo>
                  <a:lnTo>
                    <a:pt x="84114" y="9094"/>
                  </a:lnTo>
                  <a:lnTo>
                    <a:pt x="129299" y="6457"/>
                  </a:lnTo>
                  <a:lnTo>
                    <a:pt x="172789" y="2227"/>
                  </a:lnTo>
                  <a:lnTo>
                    <a:pt x="194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2300"/>
            <p:cNvSpPr/>
            <p:nvPr>
              <p:custDataLst>
                <p:tags r:id="rId49"/>
              </p:custDataLst>
            </p:nvPr>
          </p:nvSpPr>
          <p:spPr>
            <a:xfrm>
              <a:off x="9613900" y="4302272"/>
              <a:ext cx="86323" cy="262572"/>
            </a:xfrm>
            <a:custGeom>
              <a:avLst/>
              <a:gdLst/>
              <a:ahLst/>
              <a:cxnLst/>
              <a:rect l="0" t="0" r="0" b="0"/>
              <a:pathLst>
                <a:path w="86323" h="262572">
                  <a:moveTo>
                    <a:pt x="0" y="60178"/>
                  </a:moveTo>
                  <a:lnTo>
                    <a:pt x="0" y="60178"/>
                  </a:lnTo>
                  <a:lnTo>
                    <a:pt x="6272" y="53905"/>
                  </a:lnTo>
                  <a:lnTo>
                    <a:pt x="8222" y="69534"/>
                  </a:lnTo>
                  <a:lnTo>
                    <a:pt x="11373" y="93995"/>
                  </a:lnTo>
                  <a:lnTo>
                    <a:pt x="10425" y="134403"/>
                  </a:lnTo>
                  <a:lnTo>
                    <a:pt x="7558" y="176480"/>
                  </a:lnTo>
                  <a:lnTo>
                    <a:pt x="6588" y="222302"/>
                  </a:lnTo>
                  <a:lnTo>
                    <a:pt x="903" y="262167"/>
                  </a:lnTo>
                  <a:lnTo>
                    <a:pt x="602" y="262571"/>
                  </a:lnTo>
                  <a:lnTo>
                    <a:pt x="884" y="251615"/>
                  </a:lnTo>
                  <a:lnTo>
                    <a:pt x="5061" y="209496"/>
                  </a:lnTo>
                  <a:lnTo>
                    <a:pt x="5967" y="162746"/>
                  </a:lnTo>
                  <a:lnTo>
                    <a:pt x="8118" y="117615"/>
                  </a:lnTo>
                  <a:lnTo>
                    <a:pt x="15105" y="72963"/>
                  </a:lnTo>
                  <a:lnTo>
                    <a:pt x="26737" y="27112"/>
                  </a:lnTo>
                  <a:lnTo>
                    <a:pt x="37006" y="7890"/>
                  </a:lnTo>
                  <a:lnTo>
                    <a:pt x="41604" y="4153"/>
                  </a:lnTo>
                  <a:lnTo>
                    <a:pt x="52356" y="0"/>
                  </a:lnTo>
                  <a:lnTo>
                    <a:pt x="57482" y="304"/>
                  </a:lnTo>
                  <a:lnTo>
                    <a:pt x="66940" y="4405"/>
                  </a:lnTo>
                  <a:lnTo>
                    <a:pt x="80198" y="21388"/>
                  </a:lnTo>
                  <a:lnTo>
                    <a:pt x="86322" y="44294"/>
                  </a:lnTo>
                  <a:lnTo>
                    <a:pt x="84359" y="52411"/>
                  </a:lnTo>
                  <a:lnTo>
                    <a:pt x="74651" y="68955"/>
                  </a:lnTo>
                  <a:lnTo>
                    <a:pt x="44246" y="97204"/>
                  </a:lnTo>
                  <a:lnTo>
                    <a:pt x="37964" y="101795"/>
                  </a:lnTo>
                  <a:lnTo>
                    <a:pt x="25340" y="105016"/>
                  </a:lnTo>
                  <a:lnTo>
                    <a:pt x="19010" y="104886"/>
                  </a:lnTo>
                  <a:lnTo>
                    <a:pt x="14084" y="102684"/>
                  </a:lnTo>
                  <a:lnTo>
                    <a:pt x="0" y="85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2301"/>
            <p:cNvSpPr/>
            <p:nvPr>
              <p:custDataLst>
                <p:tags r:id="rId50"/>
              </p:custDataLst>
            </p:nvPr>
          </p:nvSpPr>
          <p:spPr>
            <a:xfrm>
              <a:off x="9620596" y="4182202"/>
              <a:ext cx="120305" cy="81759"/>
            </a:xfrm>
            <a:custGeom>
              <a:avLst/>
              <a:gdLst/>
              <a:ahLst/>
              <a:cxnLst/>
              <a:rect l="0" t="0" r="0" b="0"/>
              <a:pathLst>
                <a:path w="120305" h="81759">
                  <a:moveTo>
                    <a:pt x="18704" y="21498"/>
                  </a:moveTo>
                  <a:lnTo>
                    <a:pt x="18704" y="21498"/>
                  </a:lnTo>
                  <a:lnTo>
                    <a:pt x="18704" y="12660"/>
                  </a:lnTo>
                  <a:lnTo>
                    <a:pt x="16823" y="8633"/>
                  </a:lnTo>
                  <a:lnTo>
                    <a:pt x="15333" y="6571"/>
                  </a:lnTo>
                  <a:lnTo>
                    <a:pt x="14340" y="7313"/>
                  </a:lnTo>
                  <a:lnTo>
                    <a:pt x="3593" y="52803"/>
                  </a:lnTo>
                  <a:lnTo>
                    <a:pt x="0" y="81196"/>
                  </a:lnTo>
                  <a:lnTo>
                    <a:pt x="590" y="81758"/>
                  </a:lnTo>
                  <a:lnTo>
                    <a:pt x="1689" y="81427"/>
                  </a:lnTo>
                  <a:lnTo>
                    <a:pt x="3127" y="80500"/>
                  </a:lnTo>
                  <a:lnTo>
                    <a:pt x="32266" y="35894"/>
                  </a:lnTo>
                  <a:lnTo>
                    <a:pt x="50709" y="12279"/>
                  </a:lnTo>
                  <a:lnTo>
                    <a:pt x="65150" y="3290"/>
                  </a:lnTo>
                  <a:lnTo>
                    <a:pt x="78858" y="0"/>
                  </a:lnTo>
                  <a:lnTo>
                    <a:pt x="87302" y="889"/>
                  </a:lnTo>
                  <a:lnTo>
                    <a:pt x="95288" y="7399"/>
                  </a:lnTo>
                  <a:lnTo>
                    <a:pt x="120304" y="40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7" name="SMARTInkShape-Group460"/>
          <p:cNvGrpSpPr/>
          <p:nvPr/>
        </p:nvGrpSpPr>
        <p:grpSpPr>
          <a:xfrm>
            <a:off x="2548815" y="5879064"/>
            <a:ext cx="822001" cy="255037"/>
            <a:chOff x="2548815" y="5879064"/>
            <a:chExt cx="822001" cy="255037"/>
          </a:xfrm>
        </p:grpSpPr>
        <p:sp>
          <p:nvSpPr>
            <p:cNvPr id="242" name="SMARTInkShape-2302"/>
            <p:cNvSpPr/>
            <p:nvPr>
              <p:custDataLst>
                <p:tags r:id="rId42"/>
              </p:custDataLst>
            </p:nvPr>
          </p:nvSpPr>
          <p:spPr>
            <a:xfrm>
              <a:off x="2698750" y="5913333"/>
              <a:ext cx="25401" cy="182668"/>
            </a:xfrm>
            <a:custGeom>
              <a:avLst/>
              <a:gdLst/>
              <a:ahLst/>
              <a:cxnLst/>
              <a:rect l="0" t="0" r="0" b="0"/>
              <a:pathLst>
                <a:path w="25401" h="182668">
                  <a:moveTo>
                    <a:pt x="0" y="23917"/>
                  </a:moveTo>
                  <a:lnTo>
                    <a:pt x="0" y="23917"/>
                  </a:lnTo>
                  <a:lnTo>
                    <a:pt x="3371" y="20546"/>
                  </a:lnTo>
                  <a:lnTo>
                    <a:pt x="5026" y="15128"/>
                  </a:lnTo>
                  <a:lnTo>
                    <a:pt x="6272" y="0"/>
                  </a:lnTo>
                  <a:lnTo>
                    <a:pt x="9698" y="5698"/>
                  </a:lnTo>
                  <a:lnTo>
                    <a:pt x="15808" y="44811"/>
                  </a:lnTo>
                  <a:lnTo>
                    <a:pt x="18410" y="89009"/>
                  </a:lnTo>
                  <a:lnTo>
                    <a:pt x="18860" y="128732"/>
                  </a:lnTo>
                  <a:lnTo>
                    <a:pt x="25400" y="18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2303"/>
            <p:cNvSpPr/>
            <p:nvPr>
              <p:custDataLst>
                <p:tags r:id="rId43"/>
              </p:custDataLst>
            </p:nvPr>
          </p:nvSpPr>
          <p:spPr>
            <a:xfrm>
              <a:off x="2832100" y="5988050"/>
              <a:ext cx="171451" cy="28772"/>
            </a:xfrm>
            <a:custGeom>
              <a:avLst/>
              <a:gdLst/>
              <a:ahLst/>
              <a:cxnLst/>
              <a:rect l="0" t="0" r="0" b="0"/>
              <a:pathLst>
                <a:path w="171451" h="28772">
                  <a:moveTo>
                    <a:pt x="0" y="25400"/>
                  </a:moveTo>
                  <a:lnTo>
                    <a:pt x="0" y="25400"/>
                  </a:lnTo>
                  <a:lnTo>
                    <a:pt x="3371" y="25399"/>
                  </a:lnTo>
                  <a:lnTo>
                    <a:pt x="12209" y="28771"/>
                  </a:lnTo>
                  <a:lnTo>
                    <a:pt x="51423" y="24450"/>
                  </a:lnTo>
                  <a:lnTo>
                    <a:pt x="98352" y="16745"/>
                  </a:lnTo>
                  <a:lnTo>
                    <a:pt x="1714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2304"/>
            <p:cNvSpPr/>
            <p:nvPr>
              <p:custDataLst>
                <p:tags r:id="rId44"/>
              </p:custDataLst>
            </p:nvPr>
          </p:nvSpPr>
          <p:spPr>
            <a:xfrm>
              <a:off x="3094076" y="5918462"/>
              <a:ext cx="125375" cy="158489"/>
            </a:xfrm>
            <a:custGeom>
              <a:avLst/>
              <a:gdLst/>
              <a:ahLst/>
              <a:cxnLst/>
              <a:rect l="0" t="0" r="0" b="0"/>
              <a:pathLst>
                <a:path w="125375" h="158489">
                  <a:moveTo>
                    <a:pt x="93624" y="6088"/>
                  </a:moveTo>
                  <a:lnTo>
                    <a:pt x="93624" y="6088"/>
                  </a:lnTo>
                  <a:lnTo>
                    <a:pt x="93624" y="0"/>
                  </a:lnTo>
                  <a:lnTo>
                    <a:pt x="78877" y="43988"/>
                  </a:lnTo>
                  <a:lnTo>
                    <a:pt x="63586" y="86482"/>
                  </a:lnTo>
                  <a:lnTo>
                    <a:pt x="46977" y="117296"/>
                  </a:lnTo>
                  <a:lnTo>
                    <a:pt x="38555" y="125600"/>
                  </a:lnTo>
                  <a:lnTo>
                    <a:pt x="34334" y="127391"/>
                  </a:lnTo>
                  <a:lnTo>
                    <a:pt x="25880" y="127499"/>
                  </a:lnTo>
                  <a:lnTo>
                    <a:pt x="17419" y="123313"/>
                  </a:lnTo>
                  <a:lnTo>
                    <a:pt x="13187" y="120221"/>
                  </a:lnTo>
                  <a:lnTo>
                    <a:pt x="6604" y="109260"/>
                  </a:lnTo>
                  <a:lnTo>
                    <a:pt x="0" y="85970"/>
                  </a:lnTo>
                  <a:lnTo>
                    <a:pt x="869" y="81920"/>
                  </a:lnTo>
                  <a:lnTo>
                    <a:pt x="5598" y="75540"/>
                  </a:lnTo>
                  <a:lnTo>
                    <a:pt x="10245" y="75673"/>
                  </a:lnTo>
                  <a:lnTo>
                    <a:pt x="42576" y="93254"/>
                  </a:lnTo>
                  <a:lnTo>
                    <a:pt x="87951" y="128994"/>
                  </a:lnTo>
                  <a:lnTo>
                    <a:pt x="102370" y="145046"/>
                  </a:lnTo>
                  <a:lnTo>
                    <a:pt x="125374" y="158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2305"/>
            <p:cNvSpPr/>
            <p:nvPr>
              <p:custDataLst>
                <p:tags r:id="rId45"/>
              </p:custDataLst>
            </p:nvPr>
          </p:nvSpPr>
          <p:spPr>
            <a:xfrm>
              <a:off x="3282950" y="5901841"/>
              <a:ext cx="87866" cy="232260"/>
            </a:xfrm>
            <a:custGeom>
              <a:avLst/>
              <a:gdLst/>
              <a:ahLst/>
              <a:cxnLst/>
              <a:rect l="0" t="0" r="0" b="0"/>
              <a:pathLst>
                <a:path w="87866" h="232260">
                  <a:moveTo>
                    <a:pt x="44450" y="3659"/>
                  </a:moveTo>
                  <a:lnTo>
                    <a:pt x="44450" y="3659"/>
                  </a:lnTo>
                  <a:lnTo>
                    <a:pt x="54563" y="288"/>
                  </a:lnTo>
                  <a:lnTo>
                    <a:pt x="58247" y="0"/>
                  </a:lnTo>
                  <a:lnTo>
                    <a:pt x="64222" y="1563"/>
                  </a:lnTo>
                  <a:lnTo>
                    <a:pt x="74924" y="16522"/>
                  </a:lnTo>
                  <a:lnTo>
                    <a:pt x="83661" y="42199"/>
                  </a:lnTo>
                  <a:lnTo>
                    <a:pt x="87865" y="86139"/>
                  </a:lnTo>
                  <a:lnTo>
                    <a:pt x="86477" y="115978"/>
                  </a:lnTo>
                  <a:lnTo>
                    <a:pt x="69998" y="157627"/>
                  </a:lnTo>
                  <a:lnTo>
                    <a:pt x="49574" y="193606"/>
                  </a:lnTo>
                  <a:lnTo>
                    <a:pt x="0" y="232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2306"/>
            <p:cNvSpPr/>
            <p:nvPr>
              <p:custDataLst>
                <p:tags r:id="rId46"/>
              </p:custDataLst>
            </p:nvPr>
          </p:nvSpPr>
          <p:spPr>
            <a:xfrm>
              <a:off x="2548815" y="5879064"/>
              <a:ext cx="181686" cy="248687"/>
            </a:xfrm>
            <a:custGeom>
              <a:avLst/>
              <a:gdLst/>
              <a:ahLst/>
              <a:cxnLst/>
              <a:rect l="0" t="0" r="0" b="0"/>
              <a:pathLst>
                <a:path w="181686" h="248687">
                  <a:moveTo>
                    <a:pt x="111835" y="20086"/>
                  </a:moveTo>
                  <a:lnTo>
                    <a:pt x="111835" y="20086"/>
                  </a:lnTo>
                  <a:lnTo>
                    <a:pt x="81949" y="2410"/>
                  </a:lnTo>
                  <a:lnTo>
                    <a:pt x="68214" y="0"/>
                  </a:lnTo>
                  <a:lnTo>
                    <a:pt x="61587" y="346"/>
                  </a:lnTo>
                  <a:lnTo>
                    <a:pt x="48581" y="6374"/>
                  </a:lnTo>
                  <a:lnTo>
                    <a:pt x="33121" y="19786"/>
                  </a:lnTo>
                  <a:lnTo>
                    <a:pt x="22190" y="38341"/>
                  </a:lnTo>
                  <a:lnTo>
                    <a:pt x="5855" y="82958"/>
                  </a:lnTo>
                  <a:lnTo>
                    <a:pt x="0" y="114759"/>
                  </a:lnTo>
                  <a:lnTo>
                    <a:pt x="5007" y="148796"/>
                  </a:lnTo>
                  <a:lnTo>
                    <a:pt x="19342" y="186673"/>
                  </a:lnTo>
                  <a:lnTo>
                    <a:pt x="43323" y="217271"/>
                  </a:lnTo>
                  <a:lnTo>
                    <a:pt x="81658" y="232714"/>
                  </a:lnTo>
                  <a:lnTo>
                    <a:pt x="123119" y="242855"/>
                  </a:lnTo>
                  <a:lnTo>
                    <a:pt x="181685" y="248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461"/>
          <p:cNvGrpSpPr/>
          <p:nvPr/>
        </p:nvGrpSpPr>
        <p:grpSpPr>
          <a:xfrm>
            <a:off x="3671977" y="5945059"/>
            <a:ext cx="427432" cy="176342"/>
            <a:chOff x="3671977" y="5945059"/>
            <a:chExt cx="427432" cy="176342"/>
          </a:xfrm>
        </p:grpSpPr>
        <p:sp>
          <p:nvSpPr>
            <p:cNvPr id="248" name="SMARTInkShape-2307"/>
            <p:cNvSpPr/>
            <p:nvPr>
              <p:custDataLst>
                <p:tags r:id="rId36"/>
              </p:custDataLst>
            </p:nvPr>
          </p:nvSpPr>
          <p:spPr>
            <a:xfrm>
              <a:off x="3671977" y="5945059"/>
              <a:ext cx="67291" cy="176342"/>
            </a:xfrm>
            <a:custGeom>
              <a:avLst/>
              <a:gdLst/>
              <a:ahLst/>
              <a:cxnLst/>
              <a:rect l="0" t="0" r="0" b="0"/>
              <a:pathLst>
                <a:path w="67291" h="176342">
                  <a:moveTo>
                    <a:pt x="61823" y="62041"/>
                  </a:moveTo>
                  <a:lnTo>
                    <a:pt x="61823" y="62041"/>
                  </a:lnTo>
                  <a:lnTo>
                    <a:pt x="65194" y="55299"/>
                  </a:lnTo>
                  <a:lnTo>
                    <a:pt x="67290" y="40993"/>
                  </a:lnTo>
                  <a:lnTo>
                    <a:pt x="64540" y="23348"/>
                  </a:lnTo>
                  <a:lnTo>
                    <a:pt x="59257" y="11456"/>
                  </a:lnTo>
                  <a:lnTo>
                    <a:pt x="49852" y="3466"/>
                  </a:lnTo>
                  <a:lnTo>
                    <a:pt x="41500" y="0"/>
                  </a:lnTo>
                  <a:lnTo>
                    <a:pt x="33035" y="2952"/>
                  </a:lnTo>
                  <a:lnTo>
                    <a:pt x="27814" y="5715"/>
                  </a:lnTo>
                  <a:lnTo>
                    <a:pt x="13725" y="23087"/>
                  </a:lnTo>
                  <a:lnTo>
                    <a:pt x="3984" y="52851"/>
                  </a:lnTo>
                  <a:lnTo>
                    <a:pt x="0" y="91852"/>
                  </a:lnTo>
                  <a:lnTo>
                    <a:pt x="4713" y="114566"/>
                  </a:lnTo>
                  <a:lnTo>
                    <a:pt x="14568" y="134069"/>
                  </a:lnTo>
                  <a:lnTo>
                    <a:pt x="35278" y="158799"/>
                  </a:lnTo>
                  <a:lnTo>
                    <a:pt x="61823" y="176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2308"/>
            <p:cNvSpPr/>
            <p:nvPr>
              <p:custDataLst>
                <p:tags r:id="rId37"/>
              </p:custDataLst>
            </p:nvPr>
          </p:nvSpPr>
          <p:spPr>
            <a:xfrm>
              <a:off x="3867721" y="5971692"/>
              <a:ext cx="30297" cy="149709"/>
            </a:xfrm>
            <a:custGeom>
              <a:avLst/>
              <a:gdLst/>
              <a:ahLst/>
              <a:cxnLst/>
              <a:rect l="0" t="0" r="0" b="0"/>
              <a:pathLst>
                <a:path w="30297" h="149709">
                  <a:moveTo>
                    <a:pt x="24829" y="3658"/>
                  </a:moveTo>
                  <a:lnTo>
                    <a:pt x="24829" y="3658"/>
                  </a:lnTo>
                  <a:lnTo>
                    <a:pt x="28200" y="287"/>
                  </a:lnTo>
                  <a:lnTo>
                    <a:pt x="29193" y="0"/>
                  </a:lnTo>
                  <a:lnTo>
                    <a:pt x="29855" y="513"/>
                  </a:lnTo>
                  <a:lnTo>
                    <a:pt x="30296" y="1562"/>
                  </a:lnTo>
                  <a:lnTo>
                    <a:pt x="14062" y="9779"/>
                  </a:lnTo>
                  <a:lnTo>
                    <a:pt x="9184" y="15500"/>
                  </a:lnTo>
                  <a:lnTo>
                    <a:pt x="3765" y="31264"/>
                  </a:lnTo>
                  <a:lnTo>
                    <a:pt x="0" y="78545"/>
                  </a:lnTo>
                  <a:lnTo>
                    <a:pt x="210" y="124971"/>
                  </a:lnTo>
                  <a:lnTo>
                    <a:pt x="5779" y="149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2309"/>
            <p:cNvSpPr/>
            <p:nvPr>
              <p:custDataLst>
                <p:tags r:id="rId38"/>
              </p:custDataLst>
            </p:nvPr>
          </p:nvSpPr>
          <p:spPr>
            <a:xfrm>
              <a:off x="3825980" y="5964517"/>
              <a:ext cx="117371" cy="23534"/>
            </a:xfrm>
            <a:custGeom>
              <a:avLst/>
              <a:gdLst/>
              <a:ahLst/>
              <a:cxnLst/>
              <a:rect l="0" t="0" r="0" b="0"/>
              <a:pathLst>
                <a:path w="117371" h="23534">
                  <a:moveTo>
                    <a:pt x="9420" y="23533"/>
                  </a:moveTo>
                  <a:lnTo>
                    <a:pt x="9420" y="23533"/>
                  </a:lnTo>
                  <a:lnTo>
                    <a:pt x="6049" y="23533"/>
                  </a:lnTo>
                  <a:lnTo>
                    <a:pt x="2513" y="21651"/>
                  </a:lnTo>
                  <a:lnTo>
                    <a:pt x="582" y="20162"/>
                  </a:lnTo>
                  <a:lnTo>
                    <a:pt x="0" y="18463"/>
                  </a:lnTo>
                  <a:lnTo>
                    <a:pt x="318" y="16626"/>
                  </a:lnTo>
                  <a:lnTo>
                    <a:pt x="1235" y="14694"/>
                  </a:lnTo>
                  <a:lnTo>
                    <a:pt x="9268" y="8606"/>
                  </a:lnTo>
                  <a:lnTo>
                    <a:pt x="54477" y="0"/>
                  </a:lnTo>
                  <a:lnTo>
                    <a:pt x="117370" y="44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2310"/>
            <p:cNvSpPr/>
            <p:nvPr>
              <p:custDataLst>
                <p:tags r:id="rId39"/>
              </p:custDataLst>
            </p:nvPr>
          </p:nvSpPr>
          <p:spPr>
            <a:xfrm>
              <a:off x="3845619" y="6089650"/>
              <a:ext cx="129482" cy="29724"/>
            </a:xfrm>
            <a:custGeom>
              <a:avLst/>
              <a:gdLst/>
              <a:ahLst/>
              <a:cxnLst/>
              <a:rect l="0" t="0" r="0" b="0"/>
              <a:pathLst>
                <a:path w="129482" h="29724">
                  <a:moveTo>
                    <a:pt x="15181" y="12700"/>
                  </a:moveTo>
                  <a:lnTo>
                    <a:pt x="15181" y="12700"/>
                  </a:lnTo>
                  <a:lnTo>
                    <a:pt x="8439" y="16071"/>
                  </a:lnTo>
                  <a:lnTo>
                    <a:pt x="3247" y="21489"/>
                  </a:lnTo>
                  <a:lnTo>
                    <a:pt x="875" y="24909"/>
                  </a:lnTo>
                  <a:lnTo>
                    <a:pt x="0" y="27189"/>
                  </a:lnTo>
                  <a:lnTo>
                    <a:pt x="121" y="28709"/>
                  </a:lnTo>
                  <a:lnTo>
                    <a:pt x="908" y="29723"/>
                  </a:lnTo>
                  <a:lnTo>
                    <a:pt x="2843" y="29693"/>
                  </a:lnTo>
                  <a:lnTo>
                    <a:pt x="42918" y="21505"/>
                  </a:lnTo>
                  <a:lnTo>
                    <a:pt x="82069" y="15772"/>
                  </a:lnTo>
                  <a:lnTo>
                    <a:pt x="129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2311"/>
            <p:cNvSpPr/>
            <p:nvPr>
              <p:custDataLst>
                <p:tags r:id="rId40"/>
              </p:custDataLst>
            </p:nvPr>
          </p:nvSpPr>
          <p:spPr>
            <a:xfrm>
              <a:off x="4051300" y="598170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27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2312"/>
            <p:cNvSpPr/>
            <p:nvPr>
              <p:custDataLst>
                <p:tags r:id="rId41"/>
              </p:custDataLst>
            </p:nvPr>
          </p:nvSpPr>
          <p:spPr>
            <a:xfrm>
              <a:off x="4095750" y="6070600"/>
              <a:ext cx="3659" cy="11524"/>
            </a:xfrm>
            <a:custGeom>
              <a:avLst/>
              <a:gdLst/>
              <a:ahLst/>
              <a:cxnLst/>
              <a:rect l="0" t="0" r="0" b="0"/>
              <a:pathLst>
                <a:path w="3659" h="11524">
                  <a:moveTo>
                    <a:pt x="0" y="0"/>
                  </a:moveTo>
                  <a:lnTo>
                    <a:pt x="0" y="0"/>
                  </a:lnTo>
                  <a:lnTo>
                    <a:pt x="0" y="6742"/>
                  </a:lnTo>
                  <a:lnTo>
                    <a:pt x="705" y="8728"/>
                  </a:lnTo>
                  <a:lnTo>
                    <a:pt x="1881" y="10051"/>
                  </a:lnTo>
                  <a:lnTo>
                    <a:pt x="3371" y="10935"/>
                  </a:lnTo>
                  <a:lnTo>
                    <a:pt x="3658" y="11523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9" name="SMARTInkShape-Group462"/>
          <p:cNvGrpSpPr/>
          <p:nvPr/>
        </p:nvGrpSpPr>
        <p:grpSpPr>
          <a:xfrm>
            <a:off x="2481708" y="4508510"/>
            <a:ext cx="5195443" cy="1952514"/>
            <a:chOff x="2481708" y="4508510"/>
            <a:chExt cx="5195443" cy="1952514"/>
          </a:xfrm>
        </p:grpSpPr>
        <p:sp>
          <p:nvSpPr>
            <p:cNvPr id="255" name="SMARTInkShape-2313"/>
            <p:cNvSpPr/>
            <p:nvPr>
              <p:custDataLst>
                <p:tags r:id="rId22"/>
              </p:custDataLst>
            </p:nvPr>
          </p:nvSpPr>
          <p:spPr>
            <a:xfrm>
              <a:off x="2481708" y="4508510"/>
              <a:ext cx="3698552" cy="1142965"/>
            </a:xfrm>
            <a:custGeom>
              <a:avLst/>
              <a:gdLst/>
              <a:ahLst/>
              <a:cxnLst/>
              <a:rect l="0" t="0" r="0" b="0"/>
              <a:pathLst>
                <a:path w="3698552" h="1142965">
                  <a:moveTo>
                    <a:pt x="3392042" y="273040"/>
                  </a:moveTo>
                  <a:lnTo>
                    <a:pt x="3392042" y="273040"/>
                  </a:lnTo>
                  <a:lnTo>
                    <a:pt x="3344657" y="237257"/>
                  </a:lnTo>
                  <a:lnTo>
                    <a:pt x="3306675" y="218442"/>
                  </a:lnTo>
                  <a:lnTo>
                    <a:pt x="3261350" y="200977"/>
                  </a:lnTo>
                  <a:lnTo>
                    <a:pt x="3215159" y="184094"/>
                  </a:lnTo>
                  <a:lnTo>
                    <a:pt x="3170769" y="172916"/>
                  </a:lnTo>
                  <a:lnTo>
                    <a:pt x="3127513" y="160667"/>
                  </a:lnTo>
                  <a:lnTo>
                    <a:pt x="3091499" y="152305"/>
                  </a:lnTo>
                  <a:lnTo>
                    <a:pt x="3053151" y="143885"/>
                  </a:lnTo>
                  <a:lnTo>
                    <a:pt x="3007056" y="131918"/>
                  </a:lnTo>
                  <a:lnTo>
                    <a:pt x="2961726" y="123590"/>
                  </a:lnTo>
                  <a:lnTo>
                    <a:pt x="2929387" y="118894"/>
                  </a:lnTo>
                  <a:lnTo>
                    <a:pt x="2882818" y="112283"/>
                  </a:lnTo>
                  <a:lnTo>
                    <a:pt x="2850807" y="106107"/>
                  </a:lnTo>
                  <a:lnTo>
                    <a:pt x="2818471" y="99365"/>
                  </a:lnTo>
                  <a:lnTo>
                    <a:pt x="2771794" y="91601"/>
                  </a:lnTo>
                  <a:lnTo>
                    <a:pt x="2739139" y="87037"/>
                  </a:lnTo>
                  <a:lnTo>
                    <a:pt x="2705811" y="82657"/>
                  </a:lnTo>
                  <a:lnTo>
                    <a:pt x="2671478" y="77653"/>
                  </a:lnTo>
                  <a:lnTo>
                    <a:pt x="2635052" y="70726"/>
                  </a:lnTo>
                  <a:lnTo>
                    <a:pt x="2597696" y="64825"/>
                  </a:lnTo>
                  <a:lnTo>
                    <a:pt x="2559927" y="59850"/>
                  </a:lnTo>
                  <a:lnTo>
                    <a:pt x="2521974" y="55287"/>
                  </a:lnTo>
                  <a:lnTo>
                    <a:pt x="2483940" y="50907"/>
                  </a:lnTo>
                  <a:lnTo>
                    <a:pt x="2446574" y="46609"/>
                  </a:lnTo>
                  <a:lnTo>
                    <a:pt x="2411153" y="42347"/>
                  </a:lnTo>
                  <a:lnTo>
                    <a:pt x="2372832" y="38100"/>
                  </a:lnTo>
                  <a:lnTo>
                    <a:pt x="2332987" y="33861"/>
                  </a:lnTo>
                  <a:lnTo>
                    <a:pt x="2294112" y="29625"/>
                  </a:lnTo>
                  <a:lnTo>
                    <a:pt x="2253786" y="25391"/>
                  </a:lnTo>
                  <a:lnTo>
                    <a:pt x="2213050" y="21157"/>
                  </a:lnTo>
                  <a:lnTo>
                    <a:pt x="2173779" y="16923"/>
                  </a:lnTo>
                  <a:lnTo>
                    <a:pt x="2133277" y="12690"/>
                  </a:lnTo>
                  <a:lnTo>
                    <a:pt x="2091052" y="9162"/>
                  </a:lnTo>
                  <a:lnTo>
                    <a:pt x="2046415" y="7594"/>
                  </a:lnTo>
                  <a:lnTo>
                    <a:pt x="2004469" y="6897"/>
                  </a:lnTo>
                  <a:lnTo>
                    <a:pt x="1963248" y="5882"/>
                  </a:lnTo>
                  <a:lnTo>
                    <a:pt x="1919057" y="3079"/>
                  </a:lnTo>
                  <a:lnTo>
                    <a:pt x="1875428" y="1363"/>
                  </a:lnTo>
                  <a:lnTo>
                    <a:pt x="1832519" y="600"/>
                  </a:lnTo>
                  <a:lnTo>
                    <a:pt x="1789930" y="261"/>
                  </a:lnTo>
                  <a:lnTo>
                    <a:pt x="1745601" y="110"/>
                  </a:lnTo>
                  <a:lnTo>
                    <a:pt x="1700735" y="43"/>
                  </a:lnTo>
                  <a:lnTo>
                    <a:pt x="1657276" y="14"/>
                  </a:lnTo>
                  <a:lnTo>
                    <a:pt x="1612561" y="0"/>
                  </a:lnTo>
                  <a:lnTo>
                    <a:pt x="1566817" y="700"/>
                  </a:lnTo>
                  <a:lnTo>
                    <a:pt x="1520616" y="3363"/>
                  </a:lnTo>
                  <a:lnTo>
                    <a:pt x="1474212" y="5017"/>
                  </a:lnTo>
                  <a:lnTo>
                    <a:pt x="1428423" y="6457"/>
                  </a:lnTo>
                  <a:lnTo>
                    <a:pt x="1384554" y="9449"/>
                  </a:lnTo>
                  <a:lnTo>
                    <a:pt x="1339656" y="13131"/>
                  </a:lnTo>
                  <a:lnTo>
                    <a:pt x="1293832" y="17120"/>
                  </a:lnTo>
                  <a:lnTo>
                    <a:pt x="1247595" y="21244"/>
                  </a:lnTo>
                  <a:lnTo>
                    <a:pt x="1203056" y="25428"/>
                  </a:lnTo>
                  <a:lnTo>
                    <a:pt x="1159037" y="30346"/>
                  </a:lnTo>
                  <a:lnTo>
                    <a:pt x="1113602" y="37235"/>
                  </a:lnTo>
                  <a:lnTo>
                    <a:pt x="1067539" y="43120"/>
                  </a:lnTo>
                  <a:lnTo>
                    <a:pt x="1021901" y="48792"/>
                  </a:lnTo>
                  <a:lnTo>
                    <a:pt x="978100" y="56017"/>
                  </a:lnTo>
                  <a:lnTo>
                    <a:pt x="933232" y="63932"/>
                  </a:lnTo>
                  <a:lnTo>
                    <a:pt x="888127" y="72153"/>
                  </a:lnTo>
                  <a:lnTo>
                    <a:pt x="844561" y="80511"/>
                  </a:lnTo>
                  <a:lnTo>
                    <a:pt x="803562" y="88929"/>
                  </a:lnTo>
                  <a:lnTo>
                    <a:pt x="764173" y="98080"/>
                  </a:lnTo>
                  <a:lnTo>
                    <a:pt x="725500" y="109202"/>
                  </a:lnTo>
                  <a:lnTo>
                    <a:pt x="685264" y="119320"/>
                  </a:lnTo>
                  <a:lnTo>
                    <a:pt x="644569" y="128520"/>
                  </a:lnTo>
                  <a:lnTo>
                    <a:pt x="605315" y="137312"/>
                  </a:lnTo>
                  <a:lnTo>
                    <a:pt x="568584" y="147806"/>
                  </a:lnTo>
                  <a:lnTo>
                    <a:pt x="532738" y="159524"/>
                  </a:lnTo>
                  <a:lnTo>
                    <a:pt x="495640" y="171788"/>
                  </a:lnTo>
                  <a:lnTo>
                    <a:pt x="459867" y="182413"/>
                  </a:lnTo>
                  <a:lnTo>
                    <a:pt x="425859" y="192545"/>
                  </a:lnTo>
                  <a:lnTo>
                    <a:pt x="378946" y="210149"/>
                  </a:lnTo>
                  <a:lnTo>
                    <a:pt x="333766" y="228771"/>
                  </a:lnTo>
                  <a:lnTo>
                    <a:pt x="289100" y="247693"/>
                  </a:lnTo>
                  <a:lnTo>
                    <a:pt x="245997" y="267411"/>
                  </a:lnTo>
                  <a:lnTo>
                    <a:pt x="209550" y="290108"/>
                  </a:lnTo>
                  <a:lnTo>
                    <a:pt x="163429" y="317099"/>
                  </a:lnTo>
                  <a:lnTo>
                    <a:pt x="123353" y="346184"/>
                  </a:lnTo>
                  <a:lnTo>
                    <a:pt x="79708" y="382469"/>
                  </a:lnTo>
                  <a:lnTo>
                    <a:pt x="39450" y="430038"/>
                  </a:lnTo>
                  <a:lnTo>
                    <a:pt x="26634" y="447239"/>
                  </a:lnTo>
                  <a:lnTo>
                    <a:pt x="8930" y="487951"/>
                  </a:lnTo>
                  <a:lnTo>
                    <a:pt x="0" y="531608"/>
                  </a:lnTo>
                  <a:lnTo>
                    <a:pt x="1196" y="573000"/>
                  </a:lnTo>
                  <a:lnTo>
                    <a:pt x="8135" y="603452"/>
                  </a:lnTo>
                  <a:lnTo>
                    <a:pt x="26419" y="643128"/>
                  </a:lnTo>
                  <a:lnTo>
                    <a:pt x="58276" y="687724"/>
                  </a:lnTo>
                  <a:lnTo>
                    <a:pt x="99761" y="733223"/>
                  </a:lnTo>
                  <a:lnTo>
                    <a:pt x="144770" y="769778"/>
                  </a:lnTo>
                  <a:lnTo>
                    <a:pt x="189047" y="799120"/>
                  </a:lnTo>
                  <a:lnTo>
                    <a:pt x="233175" y="825299"/>
                  </a:lnTo>
                  <a:lnTo>
                    <a:pt x="273014" y="844483"/>
                  </a:lnTo>
                  <a:lnTo>
                    <a:pt x="313354" y="864279"/>
                  </a:lnTo>
                  <a:lnTo>
                    <a:pt x="359722" y="886999"/>
                  </a:lnTo>
                  <a:lnTo>
                    <a:pt x="405760" y="907450"/>
                  </a:lnTo>
                  <a:lnTo>
                    <a:pt x="438265" y="920478"/>
                  </a:lnTo>
                  <a:lnTo>
                    <a:pt x="473408" y="933323"/>
                  </a:lnTo>
                  <a:lnTo>
                    <a:pt x="510193" y="946088"/>
                  </a:lnTo>
                  <a:lnTo>
                    <a:pt x="547709" y="958817"/>
                  </a:lnTo>
                  <a:lnTo>
                    <a:pt x="585550" y="969649"/>
                  </a:lnTo>
                  <a:lnTo>
                    <a:pt x="624240" y="979872"/>
                  </a:lnTo>
                  <a:lnTo>
                    <a:pt x="664954" y="991471"/>
                  </a:lnTo>
                  <a:lnTo>
                    <a:pt x="706568" y="1001799"/>
                  </a:lnTo>
                  <a:lnTo>
                    <a:pt x="749286" y="1011094"/>
                  </a:lnTo>
                  <a:lnTo>
                    <a:pt x="794143" y="1019929"/>
                  </a:lnTo>
                  <a:lnTo>
                    <a:pt x="838068" y="1030440"/>
                  </a:lnTo>
                  <a:lnTo>
                    <a:pt x="881815" y="1040757"/>
                  </a:lnTo>
                  <a:lnTo>
                    <a:pt x="927128" y="1047694"/>
                  </a:lnTo>
                  <a:lnTo>
                    <a:pt x="973138" y="1055010"/>
                  </a:lnTo>
                  <a:lnTo>
                    <a:pt x="1020162" y="1062965"/>
                  </a:lnTo>
                  <a:lnTo>
                    <a:pt x="1044556" y="1067062"/>
                  </a:lnTo>
                  <a:lnTo>
                    <a:pt x="1069285" y="1071204"/>
                  </a:lnTo>
                  <a:lnTo>
                    <a:pt x="1094942" y="1075377"/>
                  </a:lnTo>
                  <a:lnTo>
                    <a:pt x="1121220" y="1079570"/>
                  </a:lnTo>
                  <a:lnTo>
                    <a:pt x="1147911" y="1083777"/>
                  </a:lnTo>
                  <a:lnTo>
                    <a:pt x="1174171" y="1087993"/>
                  </a:lnTo>
                  <a:lnTo>
                    <a:pt x="1200145" y="1092214"/>
                  </a:lnTo>
                  <a:lnTo>
                    <a:pt x="1225927" y="1096439"/>
                  </a:lnTo>
                  <a:lnTo>
                    <a:pt x="1251582" y="1099962"/>
                  </a:lnTo>
                  <a:lnTo>
                    <a:pt x="1277152" y="1103015"/>
                  </a:lnTo>
                  <a:lnTo>
                    <a:pt x="1302665" y="1105757"/>
                  </a:lnTo>
                  <a:lnTo>
                    <a:pt x="1328141" y="1108290"/>
                  </a:lnTo>
                  <a:lnTo>
                    <a:pt x="1353591" y="1110684"/>
                  </a:lnTo>
                  <a:lnTo>
                    <a:pt x="1379025" y="1112986"/>
                  </a:lnTo>
                  <a:lnTo>
                    <a:pt x="1405152" y="1115932"/>
                  </a:lnTo>
                  <a:lnTo>
                    <a:pt x="1431743" y="1119307"/>
                  </a:lnTo>
                  <a:lnTo>
                    <a:pt x="1458643" y="1122968"/>
                  </a:lnTo>
                  <a:lnTo>
                    <a:pt x="1485748" y="1126114"/>
                  </a:lnTo>
                  <a:lnTo>
                    <a:pt x="1512991" y="1128917"/>
                  </a:lnTo>
                  <a:lnTo>
                    <a:pt x="1540324" y="1131491"/>
                  </a:lnTo>
                  <a:lnTo>
                    <a:pt x="1567719" y="1133208"/>
                  </a:lnTo>
                  <a:lnTo>
                    <a:pt x="1595154" y="1134352"/>
                  </a:lnTo>
                  <a:lnTo>
                    <a:pt x="1622617" y="1135115"/>
                  </a:lnTo>
                  <a:lnTo>
                    <a:pt x="1649392" y="1136328"/>
                  </a:lnTo>
                  <a:lnTo>
                    <a:pt x="1675708" y="1137843"/>
                  </a:lnTo>
                  <a:lnTo>
                    <a:pt x="1701720" y="1139559"/>
                  </a:lnTo>
                  <a:lnTo>
                    <a:pt x="1728938" y="1140703"/>
                  </a:lnTo>
                  <a:lnTo>
                    <a:pt x="1756962" y="1141465"/>
                  </a:lnTo>
                  <a:lnTo>
                    <a:pt x="1785521" y="1141973"/>
                  </a:lnTo>
                  <a:lnTo>
                    <a:pt x="1814439" y="1142312"/>
                  </a:lnTo>
                  <a:lnTo>
                    <a:pt x="1843596" y="1142538"/>
                  </a:lnTo>
                  <a:lnTo>
                    <a:pt x="1872911" y="1142688"/>
                  </a:lnTo>
                  <a:lnTo>
                    <a:pt x="1902333" y="1142788"/>
                  </a:lnTo>
                  <a:lnTo>
                    <a:pt x="1931825" y="1142856"/>
                  </a:lnTo>
                  <a:lnTo>
                    <a:pt x="1961364" y="1142900"/>
                  </a:lnTo>
                  <a:lnTo>
                    <a:pt x="1990934" y="1142930"/>
                  </a:lnTo>
                  <a:lnTo>
                    <a:pt x="2020525" y="1142950"/>
                  </a:lnTo>
                  <a:lnTo>
                    <a:pt x="2050131" y="1142964"/>
                  </a:lnTo>
                  <a:lnTo>
                    <a:pt x="2080451" y="1142267"/>
                  </a:lnTo>
                  <a:lnTo>
                    <a:pt x="2111248" y="1141097"/>
                  </a:lnTo>
                  <a:lnTo>
                    <a:pt x="2142363" y="1139612"/>
                  </a:lnTo>
                  <a:lnTo>
                    <a:pt x="2172983" y="1137915"/>
                  </a:lnTo>
                  <a:lnTo>
                    <a:pt x="2203275" y="1136078"/>
                  </a:lnTo>
                  <a:lnTo>
                    <a:pt x="2233347" y="1134149"/>
                  </a:lnTo>
                  <a:lnTo>
                    <a:pt x="2263979" y="1132862"/>
                  </a:lnTo>
                  <a:lnTo>
                    <a:pt x="2294983" y="1132005"/>
                  </a:lnTo>
                  <a:lnTo>
                    <a:pt x="2326236" y="1131433"/>
                  </a:lnTo>
                  <a:lnTo>
                    <a:pt x="2356949" y="1130347"/>
                  </a:lnTo>
                  <a:lnTo>
                    <a:pt x="2387302" y="1128917"/>
                  </a:lnTo>
                  <a:lnTo>
                    <a:pt x="2417415" y="1127258"/>
                  </a:lnTo>
                  <a:lnTo>
                    <a:pt x="2448074" y="1124741"/>
                  </a:lnTo>
                  <a:lnTo>
                    <a:pt x="2479097" y="1121651"/>
                  </a:lnTo>
                  <a:lnTo>
                    <a:pt x="2510362" y="1118181"/>
                  </a:lnTo>
                  <a:lnTo>
                    <a:pt x="2540378" y="1115162"/>
                  </a:lnTo>
                  <a:lnTo>
                    <a:pt x="2569560" y="1112443"/>
                  </a:lnTo>
                  <a:lnTo>
                    <a:pt x="2598188" y="1109925"/>
                  </a:lnTo>
                  <a:lnTo>
                    <a:pt x="2626444" y="1106836"/>
                  </a:lnTo>
                  <a:lnTo>
                    <a:pt x="2654454" y="1103365"/>
                  </a:lnTo>
                  <a:lnTo>
                    <a:pt x="2682300" y="1099640"/>
                  </a:lnTo>
                  <a:lnTo>
                    <a:pt x="2709330" y="1095746"/>
                  </a:lnTo>
                  <a:lnTo>
                    <a:pt x="2735818" y="1091738"/>
                  </a:lnTo>
                  <a:lnTo>
                    <a:pt x="2761943" y="1087655"/>
                  </a:lnTo>
                  <a:lnTo>
                    <a:pt x="2787120" y="1083522"/>
                  </a:lnTo>
                  <a:lnTo>
                    <a:pt x="2811666" y="1079356"/>
                  </a:lnTo>
                  <a:lnTo>
                    <a:pt x="2835791" y="1075167"/>
                  </a:lnTo>
                  <a:lnTo>
                    <a:pt x="2860342" y="1070258"/>
                  </a:lnTo>
                  <a:lnTo>
                    <a:pt x="2885175" y="1064868"/>
                  </a:lnTo>
                  <a:lnTo>
                    <a:pt x="2910198" y="1059159"/>
                  </a:lnTo>
                  <a:lnTo>
                    <a:pt x="2956815" y="1047171"/>
                  </a:lnTo>
                  <a:lnTo>
                    <a:pt x="3001052" y="1034787"/>
                  </a:lnTo>
                  <a:lnTo>
                    <a:pt x="3044231" y="1022227"/>
                  </a:lnTo>
                  <a:lnTo>
                    <a:pt x="3085060" y="1009590"/>
                  </a:lnTo>
                  <a:lnTo>
                    <a:pt x="3125078" y="996212"/>
                  </a:lnTo>
                  <a:lnTo>
                    <a:pt x="3166381" y="980860"/>
                  </a:lnTo>
                  <a:lnTo>
                    <a:pt x="3206376" y="966510"/>
                  </a:lnTo>
                  <a:lnTo>
                    <a:pt x="3244613" y="952371"/>
                  </a:lnTo>
                  <a:lnTo>
                    <a:pt x="3280422" y="936679"/>
                  </a:lnTo>
                  <a:lnTo>
                    <a:pt x="3317033" y="920298"/>
                  </a:lnTo>
                  <a:lnTo>
                    <a:pt x="3353766" y="903610"/>
                  </a:lnTo>
                  <a:lnTo>
                    <a:pt x="3388906" y="886785"/>
                  </a:lnTo>
                  <a:lnTo>
                    <a:pt x="3421458" y="869900"/>
                  </a:lnTo>
                  <a:lnTo>
                    <a:pt x="3465669" y="844528"/>
                  </a:lnTo>
                  <a:lnTo>
                    <a:pt x="3505579" y="815373"/>
                  </a:lnTo>
                  <a:lnTo>
                    <a:pt x="3542335" y="781805"/>
                  </a:lnTo>
                  <a:lnTo>
                    <a:pt x="3582987" y="738858"/>
                  </a:lnTo>
                  <a:lnTo>
                    <a:pt x="3617490" y="696403"/>
                  </a:lnTo>
                  <a:lnTo>
                    <a:pt x="3645420" y="652165"/>
                  </a:lnTo>
                  <a:lnTo>
                    <a:pt x="3667948" y="606241"/>
                  </a:lnTo>
                  <a:lnTo>
                    <a:pt x="3685281" y="562492"/>
                  </a:lnTo>
                  <a:lnTo>
                    <a:pt x="3693808" y="523433"/>
                  </a:lnTo>
                  <a:lnTo>
                    <a:pt x="3698551" y="487807"/>
                  </a:lnTo>
                  <a:lnTo>
                    <a:pt x="3697366" y="450337"/>
                  </a:lnTo>
                  <a:lnTo>
                    <a:pt x="3688766" y="402948"/>
                  </a:lnTo>
                  <a:lnTo>
                    <a:pt x="3675399" y="371033"/>
                  </a:lnTo>
                  <a:lnTo>
                    <a:pt x="3645022" y="327023"/>
                  </a:lnTo>
                  <a:lnTo>
                    <a:pt x="3605411" y="292509"/>
                  </a:lnTo>
                  <a:lnTo>
                    <a:pt x="3561556" y="260395"/>
                  </a:lnTo>
                  <a:lnTo>
                    <a:pt x="3520777" y="238322"/>
                  </a:lnTo>
                  <a:lnTo>
                    <a:pt x="3475812" y="221361"/>
                  </a:lnTo>
                  <a:lnTo>
                    <a:pt x="3439126" y="209671"/>
                  </a:lnTo>
                  <a:lnTo>
                    <a:pt x="3393528" y="201740"/>
                  </a:lnTo>
                  <a:lnTo>
                    <a:pt x="3358130" y="200899"/>
                  </a:lnTo>
                  <a:lnTo>
                    <a:pt x="3324053" y="202878"/>
                  </a:lnTo>
                  <a:lnTo>
                    <a:pt x="3285035" y="208664"/>
                  </a:lnTo>
                  <a:lnTo>
                    <a:pt x="3195192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2314"/>
            <p:cNvSpPr/>
            <p:nvPr>
              <p:custDataLst>
                <p:tags r:id="rId23"/>
              </p:custDataLst>
            </p:nvPr>
          </p:nvSpPr>
          <p:spPr>
            <a:xfrm>
              <a:off x="6038850" y="5246006"/>
              <a:ext cx="388747" cy="477956"/>
            </a:xfrm>
            <a:custGeom>
              <a:avLst/>
              <a:gdLst/>
              <a:ahLst/>
              <a:cxnLst/>
              <a:rect l="0" t="0" r="0" b="0"/>
              <a:pathLst>
                <a:path w="388747" h="477956">
                  <a:moveTo>
                    <a:pt x="0" y="11794"/>
                  </a:moveTo>
                  <a:lnTo>
                    <a:pt x="0" y="11794"/>
                  </a:lnTo>
                  <a:lnTo>
                    <a:pt x="0" y="8423"/>
                  </a:lnTo>
                  <a:lnTo>
                    <a:pt x="705" y="7430"/>
                  </a:lnTo>
                  <a:lnTo>
                    <a:pt x="1881" y="6768"/>
                  </a:lnTo>
                  <a:lnTo>
                    <a:pt x="27320" y="0"/>
                  </a:lnTo>
                  <a:lnTo>
                    <a:pt x="70047" y="4343"/>
                  </a:lnTo>
                  <a:lnTo>
                    <a:pt x="104560" y="10684"/>
                  </a:lnTo>
                  <a:lnTo>
                    <a:pt x="143320" y="20481"/>
                  </a:lnTo>
                  <a:lnTo>
                    <a:pt x="186537" y="32351"/>
                  </a:lnTo>
                  <a:lnTo>
                    <a:pt x="222958" y="45872"/>
                  </a:lnTo>
                  <a:lnTo>
                    <a:pt x="263077" y="62662"/>
                  </a:lnTo>
                  <a:lnTo>
                    <a:pt x="308025" y="86958"/>
                  </a:lnTo>
                  <a:lnTo>
                    <a:pt x="322461" y="98117"/>
                  </a:lnTo>
                  <a:lnTo>
                    <a:pt x="355417" y="144081"/>
                  </a:lnTo>
                  <a:lnTo>
                    <a:pt x="375392" y="187912"/>
                  </a:lnTo>
                  <a:lnTo>
                    <a:pt x="388359" y="234966"/>
                  </a:lnTo>
                  <a:lnTo>
                    <a:pt x="388746" y="275788"/>
                  </a:lnTo>
                  <a:lnTo>
                    <a:pt x="386920" y="315667"/>
                  </a:lnTo>
                  <a:lnTo>
                    <a:pt x="380497" y="362115"/>
                  </a:lnTo>
                  <a:lnTo>
                    <a:pt x="370351" y="407229"/>
                  </a:lnTo>
                  <a:lnTo>
                    <a:pt x="363196" y="450225"/>
                  </a:lnTo>
                  <a:lnTo>
                    <a:pt x="367527" y="477955"/>
                  </a:lnTo>
                  <a:lnTo>
                    <a:pt x="367785" y="477790"/>
                  </a:lnTo>
                  <a:lnTo>
                    <a:pt x="368300" y="468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2315"/>
            <p:cNvSpPr/>
            <p:nvPr>
              <p:custDataLst>
                <p:tags r:id="rId24"/>
              </p:custDataLst>
            </p:nvPr>
          </p:nvSpPr>
          <p:spPr>
            <a:xfrm>
              <a:off x="6343271" y="5670550"/>
              <a:ext cx="70230" cy="50801"/>
            </a:xfrm>
            <a:custGeom>
              <a:avLst/>
              <a:gdLst/>
              <a:ahLst/>
              <a:cxnLst/>
              <a:rect l="0" t="0" r="0" b="0"/>
              <a:pathLst>
                <a:path w="70230" h="50801">
                  <a:moveTo>
                    <a:pt x="13079" y="0"/>
                  </a:moveTo>
                  <a:lnTo>
                    <a:pt x="13079" y="0"/>
                  </a:lnTo>
                  <a:lnTo>
                    <a:pt x="9708" y="0"/>
                  </a:lnTo>
                  <a:lnTo>
                    <a:pt x="870" y="3371"/>
                  </a:lnTo>
                  <a:lnTo>
                    <a:pt x="0" y="4364"/>
                  </a:lnTo>
                  <a:lnTo>
                    <a:pt x="832" y="5026"/>
                  </a:lnTo>
                  <a:lnTo>
                    <a:pt x="2797" y="5467"/>
                  </a:lnTo>
                  <a:lnTo>
                    <a:pt x="4108" y="6467"/>
                  </a:lnTo>
                  <a:lnTo>
                    <a:pt x="15465" y="26721"/>
                  </a:lnTo>
                  <a:lnTo>
                    <a:pt x="42225" y="45614"/>
                  </a:lnTo>
                  <a:lnTo>
                    <a:pt x="7022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2316"/>
            <p:cNvSpPr/>
            <p:nvPr>
              <p:custDataLst>
                <p:tags r:id="rId25"/>
              </p:custDataLst>
            </p:nvPr>
          </p:nvSpPr>
          <p:spPr>
            <a:xfrm>
              <a:off x="6419850" y="5702300"/>
              <a:ext cx="92559" cy="57151"/>
            </a:xfrm>
            <a:custGeom>
              <a:avLst/>
              <a:gdLst/>
              <a:ahLst/>
              <a:cxnLst/>
              <a:rect l="0" t="0" r="0" b="0"/>
              <a:pathLst>
                <a:path w="92559" h="57151">
                  <a:moveTo>
                    <a:pt x="88900" y="0"/>
                  </a:moveTo>
                  <a:lnTo>
                    <a:pt x="88900" y="0"/>
                  </a:lnTo>
                  <a:lnTo>
                    <a:pt x="92270" y="0"/>
                  </a:lnTo>
                  <a:lnTo>
                    <a:pt x="92558" y="705"/>
                  </a:lnTo>
                  <a:lnTo>
                    <a:pt x="90996" y="3371"/>
                  </a:lnTo>
                  <a:lnTo>
                    <a:pt x="50699" y="27887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2317"/>
            <p:cNvSpPr/>
            <p:nvPr>
              <p:custDataLst>
                <p:tags r:id="rId26"/>
              </p:custDataLst>
            </p:nvPr>
          </p:nvSpPr>
          <p:spPr>
            <a:xfrm>
              <a:off x="4668656" y="5918200"/>
              <a:ext cx="284345" cy="44451"/>
            </a:xfrm>
            <a:custGeom>
              <a:avLst/>
              <a:gdLst/>
              <a:ahLst/>
              <a:cxnLst/>
              <a:rect l="0" t="0" r="0" b="0"/>
              <a:pathLst>
                <a:path w="284345" h="44451">
                  <a:moveTo>
                    <a:pt x="17644" y="44450"/>
                  </a:moveTo>
                  <a:lnTo>
                    <a:pt x="17644" y="44450"/>
                  </a:lnTo>
                  <a:lnTo>
                    <a:pt x="10902" y="44450"/>
                  </a:lnTo>
                  <a:lnTo>
                    <a:pt x="5710" y="42569"/>
                  </a:lnTo>
                  <a:lnTo>
                    <a:pt x="3338" y="41079"/>
                  </a:lnTo>
                  <a:lnTo>
                    <a:pt x="1757" y="38675"/>
                  </a:lnTo>
                  <a:lnTo>
                    <a:pt x="0" y="32241"/>
                  </a:lnTo>
                  <a:lnTo>
                    <a:pt x="1647" y="29960"/>
                  </a:lnTo>
                  <a:lnTo>
                    <a:pt x="40603" y="17073"/>
                  </a:lnTo>
                  <a:lnTo>
                    <a:pt x="84138" y="11682"/>
                  </a:lnTo>
                  <a:lnTo>
                    <a:pt x="117046" y="8014"/>
                  </a:lnTo>
                  <a:lnTo>
                    <a:pt x="152839" y="4032"/>
                  </a:lnTo>
                  <a:lnTo>
                    <a:pt x="198578" y="1195"/>
                  </a:lnTo>
                  <a:lnTo>
                    <a:pt x="2843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2318"/>
            <p:cNvSpPr/>
            <p:nvPr>
              <p:custDataLst>
                <p:tags r:id="rId27"/>
              </p:custDataLst>
            </p:nvPr>
          </p:nvSpPr>
          <p:spPr>
            <a:xfrm>
              <a:off x="5238750" y="6127750"/>
              <a:ext cx="120651" cy="25287"/>
            </a:xfrm>
            <a:custGeom>
              <a:avLst/>
              <a:gdLst/>
              <a:ahLst/>
              <a:cxnLst/>
              <a:rect l="0" t="0" r="0" b="0"/>
              <a:pathLst>
                <a:path w="120651" h="25287">
                  <a:moveTo>
                    <a:pt x="0" y="0"/>
                  </a:moveTo>
                  <a:lnTo>
                    <a:pt x="0" y="0"/>
                  </a:lnTo>
                  <a:lnTo>
                    <a:pt x="706" y="18853"/>
                  </a:lnTo>
                  <a:lnTo>
                    <a:pt x="1881" y="21035"/>
                  </a:lnTo>
                  <a:lnTo>
                    <a:pt x="3371" y="22490"/>
                  </a:lnTo>
                  <a:lnTo>
                    <a:pt x="8788" y="24106"/>
                  </a:lnTo>
                  <a:lnTo>
                    <a:pt x="51424" y="25286"/>
                  </a:lnTo>
                  <a:lnTo>
                    <a:pt x="1206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2319"/>
            <p:cNvSpPr/>
            <p:nvPr>
              <p:custDataLst>
                <p:tags r:id="rId28"/>
              </p:custDataLst>
            </p:nvPr>
          </p:nvSpPr>
          <p:spPr>
            <a:xfrm>
              <a:off x="5314950" y="60769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31750" y="0"/>
                  </a:moveTo>
                  <a:lnTo>
                    <a:pt x="31750" y="0"/>
                  </a:lnTo>
                  <a:lnTo>
                    <a:pt x="17445" y="26515"/>
                  </a:lnTo>
                  <a:lnTo>
                    <a:pt x="9561" y="67967"/>
                  </a:lnTo>
                  <a:lnTo>
                    <a:pt x="1889" y="111811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2320"/>
            <p:cNvSpPr/>
            <p:nvPr>
              <p:custDataLst>
                <p:tags r:id="rId29"/>
              </p:custDataLst>
            </p:nvPr>
          </p:nvSpPr>
          <p:spPr>
            <a:xfrm>
              <a:off x="5271383" y="6235700"/>
              <a:ext cx="119768" cy="12439"/>
            </a:xfrm>
            <a:custGeom>
              <a:avLst/>
              <a:gdLst/>
              <a:ahLst/>
              <a:cxnLst/>
              <a:rect l="0" t="0" r="0" b="0"/>
              <a:pathLst>
                <a:path w="119768" h="12439">
                  <a:moveTo>
                    <a:pt x="5467" y="6350"/>
                  </a:moveTo>
                  <a:lnTo>
                    <a:pt x="5467" y="6350"/>
                  </a:lnTo>
                  <a:lnTo>
                    <a:pt x="0" y="11817"/>
                  </a:lnTo>
                  <a:lnTo>
                    <a:pt x="6120" y="12438"/>
                  </a:lnTo>
                  <a:lnTo>
                    <a:pt x="53412" y="9306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2321"/>
            <p:cNvSpPr/>
            <p:nvPr>
              <p:custDataLst>
                <p:tags r:id="rId30"/>
              </p:custDataLst>
            </p:nvPr>
          </p:nvSpPr>
          <p:spPr>
            <a:xfrm>
              <a:off x="5622442" y="6096932"/>
              <a:ext cx="225909" cy="164169"/>
            </a:xfrm>
            <a:custGeom>
              <a:avLst/>
              <a:gdLst/>
              <a:ahLst/>
              <a:cxnLst/>
              <a:rect l="0" t="0" r="0" b="0"/>
              <a:pathLst>
                <a:path w="225909" h="164169">
                  <a:moveTo>
                    <a:pt x="3658" y="11768"/>
                  </a:moveTo>
                  <a:lnTo>
                    <a:pt x="3658" y="11768"/>
                  </a:lnTo>
                  <a:lnTo>
                    <a:pt x="0" y="11767"/>
                  </a:lnTo>
                  <a:lnTo>
                    <a:pt x="1562" y="11767"/>
                  </a:lnTo>
                  <a:lnTo>
                    <a:pt x="46844" y="2929"/>
                  </a:lnTo>
                  <a:lnTo>
                    <a:pt x="85833" y="211"/>
                  </a:lnTo>
                  <a:lnTo>
                    <a:pt x="127500" y="0"/>
                  </a:lnTo>
                  <a:lnTo>
                    <a:pt x="167088" y="6020"/>
                  </a:lnTo>
                  <a:lnTo>
                    <a:pt x="182833" y="10624"/>
                  </a:lnTo>
                  <a:lnTo>
                    <a:pt x="192182" y="17375"/>
                  </a:lnTo>
                  <a:lnTo>
                    <a:pt x="193546" y="21855"/>
                  </a:lnTo>
                  <a:lnTo>
                    <a:pt x="191298" y="32478"/>
                  </a:lnTo>
                  <a:lnTo>
                    <a:pt x="182100" y="46989"/>
                  </a:lnTo>
                  <a:lnTo>
                    <a:pt x="138818" y="78045"/>
                  </a:lnTo>
                  <a:lnTo>
                    <a:pt x="91835" y="114854"/>
                  </a:lnTo>
                  <a:lnTo>
                    <a:pt x="54807" y="149067"/>
                  </a:lnTo>
                  <a:lnTo>
                    <a:pt x="53280" y="152689"/>
                  </a:lnTo>
                  <a:lnTo>
                    <a:pt x="52967" y="155810"/>
                  </a:lnTo>
                  <a:lnTo>
                    <a:pt x="53464" y="158597"/>
                  </a:lnTo>
                  <a:lnTo>
                    <a:pt x="56618" y="160453"/>
                  </a:lnTo>
                  <a:lnTo>
                    <a:pt x="89724" y="163679"/>
                  </a:lnTo>
                  <a:lnTo>
                    <a:pt x="127623" y="164023"/>
                  </a:lnTo>
                  <a:lnTo>
                    <a:pt x="171230" y="164125"/>
                  </a:lnTo>
                  <a:lnTo>
                    <a:pt x="225908" y="16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2322"/>
            <p:cNvSpPr/>
            <p:nvPr>
              <p:custDataLst>
                <p:tags r:id="rId31"/>
              </p:custDataLst>
            </p:nvPr>
          </p:nvSpPr>
          <p:spPr>
            <a:xfrm>
              <a:off x="5894432" y="6216650"/>
              <a:ext cx="99086" cy="107951"/>
            </a:xfrm>
            <a:custGeom>
              <a:avLst/>
              <a:gdLst/>
              <a:ahLst/>
              <a:cxnLst/>
              <a:rect l="0" t="0" r="0" b="0"/>
              <a:pathLst>
                <a:path w="99086" h="107951">
                  <a:moveTo>
                    <a:pt x="93618" y="0"/>
                  </a:moveTo>
                  <a:lnTo>
                    <a:pt x="93618" y="0"/>
                  </a:lnTo>
                  <a:lnTo>
                    <a:pt x="99085" y="0"/>
                  </a:lnTo>
                  <a:lnTo>
                    <a:pt x="59879" y="46038"/>
                  </a:lnTo>
                  <a:lnTo>
                    <a:pt x="26140" y="76784"/>
                  </a:lnTo>
                  <a:lnTo>
                    <a:pt x="13261" y="80841"/>
                  </a:lnTo>
                  <a:lnTo>
                    <a:pt x="3878" y="82043"/>
                  </a:lnTo>
                  <a:lnTo>
                    <a:pt x="2041" y="80800"/>
                  </a:lnTo>
                  <a:lnTo>
                    <a:pt x="816" y="78561"/>
                  </a:lnTo>
                  <a:lnTo>
                    <a:pt x="0" y="75658"/>
                  </a:lnTo>
                  <a:lnTo>
                    <a:pt x="868" y="72310"/>
                  </a:lnTo>
                  <a:lnTo>
                    <a:pt x="5593" y="64829"/>
                  </a:lnTo>
                  <a:lnTo>
                    <a:pt x="10516" y="60563"/>
                  </a:lnTo>
                  <a:lnTo>
                    <a:pt x="12817" y="59425"/>
                  </a:lnTo>
                  <a:lnTo>
                    <a:pt x="21017" y="60042"/>
                  </a:lnTo>
                  <a:lnTo>
                    <a:pt x="31013" y="63374"/>
                  </a:lnTo>
                  <a:lnTo>
                    <a:pt x="40158" y="69559"/>
                  </a:lnTo>
                  <a:lnTo>
                    <a:pt x="47045" y="78893"/>
                  </a:lnTo>
                  <a:lnTo>
                    <a:pt x="53163" y="88686"/>
                  </a:lnTo>
                  <a:lnTo>
                    <a:pt x="74568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2323"/>
            <p:cNvSpPr/>
            <p:nvPr>
              <p:custDataLst>
                <p:tags r:id="rId32"/>
              </p:custDataLst>
            </p:nvPr>
          </p:nvSpPr>
          <p:spPr>
            <a:xfrm>
              <a:off x="7036484" y="5924553"/>
              <a:ext cx="640667" cy="19048"/>
            </a:xfrm>
            <a:custGeom>
              <a:avLst/>
              <a:gdLst/>
              <a:ahLst/>
              <a:cxnLst/>
              <a:rect l="0" t="0" r="0" b="0"/>
              <a:pathLst>
                <a:path w="640667" h="19048">
                  <a:moveTo>
                    <a:pt x="0" y="92"/>
                  </a:moveTo>
                  <a:lnTo>
                    <a:pt x="0" y="92"/>
                  </a:lnTo>
                  <a:lnTo>
                    <a:pt x="2942" y="88"/>
                  </a:lnTo>
                  <a:lnTo>
                    <a:pt x="29250" y="57"/>
                  </a:lnTo>
                  <a:lnTo>
                    <a:pt x="55255" y="37"/>
                  </a:lnTo>
                  <a:lnTo>
                    <a:pt x="81058" y="24"/>
                  </a:lnTo>
                  <a:lnTo>
                    <a:pt x="106022" y="15"/>
                  </a:lnTo>
                  <a:lnTo>
                    <a:pt x="130425" y="9"/>
                  </a:lnTo>
                  <a:lnTo>
                    <a:pt x="154455" y="5"/>
                  </a:lnTo>
                  <a:lnTo>
                    <a:pt x="178942" y="2"/>
                  </a:lnTo>
                  <a:lnTo>
                    <a:pt x="203733" y="0"/>
                  </a:lnTo>
                  <a:lnTo>
                    <a:pt x="228728" y="0"/>
                  </a:lnTo>
                  <a:lnTo>
                    <a:pt x="275314" y="1879"/>
                  </a:lnTo>
                  <a:lnTo>
                    <a:pt x="319537" y="4362"/>
                  </a:lnTo>
                  <a:lnTo>
                    <a:pt x="362710" y="5465"/>
                  </a:lnTo>
                  <a:lnTo>
                    <a:pt x="401654" y="5955"/>
                  </a:lnTo>
                  <a:lnTo>
                    <a:pt x="437777" y="6878"/>
                  </a:lnTo>
                  <a:lnTo>
                    <a:pt x="472647" y="9641"/>
                  </a:lnTo>
                  <a:lnTo>
                    <a:pt x="517269" y="11792"/>
                  </a:lnTo>
                  <a:lnTo>
                    <a:pt x="549840" y="14176"/>
                  </a:lnTo>
                  <a:lnTo>
                    <a:pt x="640666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2324"/>
            <p:cNvSpPr/>
            <p:nvPr>
              <p:custDataLst>
                <p:tags r:id="rId33"/>
              </p:custDataLst>
            </p:nvPr>
          </p:nvSpPr>
          <p:spPr>
            <a:xfrm>
              <a:off x="6464300" y="5931435"/>
              <a:ext cx="310438" cy="529589"/>
            </a:xfrm>
            <a:custGeom>
              <a:avLst/>
              <a:gdLst/>
              <a:ahLst/>
              <a:cxnLst/>
              <a:rect l="0" t="0" r="0" b="0"/>
              <a:pathLst>
                <a:path w="310438" h="529589">
                  <a:moveTo>
                    <a:pt x="0" y="405865"/>
                  </a:moveTo>
                  <a:lnTo>
                    <a:pt x="0" y="405865"/>
                  </a:lnTo>
                  <a:lnTo>
                    <a:pt x="0" y="402494"/>
                  </a:lnTo>
                  <a:lnTo>
                    <a:pt x="1411" y="402912"/>
                  </a:lnTo>
                  <a:lnTo>
                    <a:pt x="6742" y="407140"/>
                  </a:lnTo>
                  <a:lnTo>
                    <a:pt x="31910" y="453139"/>
                  </a:lnTo>
                  <a:lnTo>
                    <a:pt x="52443" y="499646"/>
                  </a:lnTo>
                  <a:lnTo>
                    <a:pt x="63987" y="522317"/>
                  </a:lnTo>
                  <a:lnTo>
                    <a:pt x="68057" y="527949"/>
                  </a:lnTo>
                  <a:lnTo>
                    <a:pt x="74299" y="529588"/>
                  </a:lnTo>
                  <a:lnTo>
                    <a:pt x="90642" y="525764"/>
                  </a:lnTo>
                  <a:lnTo>
                    <a:pt x="97117" y="518253"/>
                  </a:lnTo>
                  <a:lnTo>
                    <a:pt x="106193" y="494856"/>
                  </a:lnTo>
                  <a:lnTo>
                    <a:pt x="111898" y="456692"/>
                  </a:lnTo>
                  <a:lnTo>
                    <a:pt x="116959" y="415202"/>
                  </a:lnTo>
                  <a:lnTo>
                    <a:pt x="117129" y="380617"/>
                  </a:lnTo>
                  <a:lnTo>
                    <a:pt x="115557" y="344549"/>
                  </a:lnTo>
                  <a:lnTo>
                    <a:pt x="113966" y="301149"/>
                  </a:lnTo>
                  <a:lnTo>
                    <a:pt x="109341" y="262812"/>
                  </a:lnTo>
                  <a:lnTo>
                    <a:pt x="105511" y="230102"/>
                  </a:lnTo>
                  <a:lnTo>
                    <a:pt x="101457" y="196279"/>
                  </a:lnTo>
                  <a:lnTo>
                    <a:pt x="93325" y="151150"/>
                  </a:lnTo>
                  <a:lnTo>
                    <a:pt x="84678" y="111036"/>
                  </a:lnTo>
                  <a:lnTo>
                    <a:pt x="79311" y="82025"/>
                  </a:lnTo>
                  <a:lnTo>
                    <a:pt x="80640" y="66262"/>
                  </a:lnTo>
                  <a:lnTo>
                    <a:pt x="85464" y="53612"/>
                  </a:lnTo>
                  <a:lnTo>
                    <a:pt x="88726" y="48263"/>
                  </a:lnTo>
                  <a:lnTo>
                    <a:pt x="120284" y="30622"/>
                  </a:lnTo>
                  <a:lnTo>
                    <a:pt x="157176" y="20133"/>
                  </a:lnTo>
                  <a:lnTo>
                    <a:pt x="198972" y="11473"/>
                  </a:lnTo>
                  <a:lnTo>
                    <a:pt x="236363" y="5271"/>
                  </a:lnTo>
                  <a:lnTo>
                    <a:pt x="273678" y="2046"/>
                  </a:lnTo>
                  <a:lnTo>
                    <a:pt x="3104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2325"/>
            <p:cNvSpPr/>
            <p:nvPr>
              <p:custDataLst>
                <p:tags r:id="rId34"/>
              </p:custDataLst>
            </p:nvPr>
          </p:nvSpPr>
          <p:spPr>
            <a:xfrm>
              <a:off x="6083300" y="6318250"/>
              <a:ext cx="127001" cy="116287"/>
            </a:xfrm>
            <a:custGeom>
              <a:avLst/>
              <a:gdLst/>
              <a:ahLst/>
              <a:cxnLst/>
              <a:rect l="0" t="0" r="0" b="0"/>
              <a:pathLst>
                <a:path w="127001" h="116287">
                  <a:moveTo>
                    <a:pt x="0" y="0"/>
                  </a:moveTo>
                  <a:lnTo>
                    <a:pt x="0" y="0"/>
                  </a:lnTo>
                  <a:lnTo>
                    <a:pt x="10139" y="705"/>
                  </a:lnTo>
                  <a:lnTo>
                    <a:pt x="17675" y="3371"/>
                  </a:lnTo>
                  <a:lnTo>
                    <a:pt x="23848" y="10670"/>
                  </a:lnTo>
                  <a:lnTo>
                    <a:pt x="28239" y="20264"/>
                  </a:lnTo>
                  <a:lnTo>
                    <a:pt x="30189" y="29232"/>
                  </a:lnTo>
                  <a:lnTo>
                    <a:pt x="24546" y="48956"/>
                  </a:lnTo>
                  <a:lnTo>
                    <a:pt x="2170" y="92355"/>
                  </a:lnTo>
                  <a:lnTo>
                    <a:pt x="2845" y="99372"/>
                  </a:lnTo>
                  <a:lnTo>
                    <a:pt x="4014" y="102231"/>
                  </a:lnTo>
                  <a:lnTo>
                    <a:pt x="12837" y="107290"/>
                  </a:lnTo>
                  <a:lnTo>
                    <a:pt x="44869" y="116286"/>
                  </a:lnTo>
                  <a:lnTo>
                    <a:pt x="92485" y="115424"/>
                  </a:lnTo>
                  <a:lnTo>
                    <a:pt x="1270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2326"/>
            <p:cNvSpPr/>
            <p:nvPr>
              <p:custDataLst>
                <p:tags r:id="rId35"/>
              </p:custDataLst>
            </p:nvPr>
          </p:nvSpPr>
          <p:spPr>
            <a:xfrm>
              <a:off x="6000750" y="6212065"/>
              <a:ext cx="68968" cy="163336"/>
            </a:xfrm>
            <a:custGeom>
              <a:avLst/>
              <a:gdLst/>
              <a:ahLst/>
              <a:cxnLst/>
              <a:rect l="0" t="0" r="0" b="0"/>
              <a:pathLst>
                <a:path w="68968" h="163336">
                  <a:moveTo>
                    <a:pt x="63500" y="10935"/>
                  </a:moveTo>
                  <a:lnTo>
                    <a:pt x="63500" y="10935"/>
                  </a:lnTo>
                  <a:lnTo>
                    <a:pt x="68967" y="0"/>
                  </a:lnTo>
                  <a:lnTo>
                    <a:pt x="68556" y="117"/>
                  </a:lnTo>
                  <a:lnTo>
                    <a:pt x="66218" y="2129"/>
                  </a:lnTo>
                  <a:lnTo>
                    <a:pt x="49433" y="45190"/>
                  </a:lnTo>
                  <a:lnTo>
                    <a:pt x="33884" y="79450"/>
                  </a:lnTo>
                  <a:lnTo>
                    <a:pt x="12625" y="113813"/>
                  </a:lnTo>
                  <a:lnTo>
                    <a:pt x="0" y="163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463"/>
          <p:cNvGrpSpPr/>
          <p:nvPr/>
        </p:nvGrpSpPr>
        <p:grpSpPr>
          <a:xfrm>
            <a:off x="4744333" y="6027033"/>
            <a:ext cx="195706" cy="234068"/>
            <a:chOff x="4744333" y="6027033"/>
            <a:chExt cx="195706" cy="234068"/>
          </a:xfrm>
        </p:grpSpPr>
        <p:sp>
          <p:nvSpPr>
            <p:cNvPr id="270" name="SMARTInkShape-2327"/>
            <p:cNvSpPr/>
            <p:nvPr>
              <p:custDataLst>
                <p:tags r:id="rId20"/>
              </p:custDataLst>
            </p:nvPr>
          </p:nvSpPr>
          <p:spPr>
            <a:xfrm>
              <a:off x="4744333" y="6027033"/>
              <a:ext cx="151518" cy="215018"/>
            </a:xfrm>
            <a:custGeom>
              <a:avLst/>
              <a:gdLst/>
              <a:ahLst/>
              <a:cxnLst/>
              <a:rect l="0" t="0" r="0" b="0"/>
              <a:pathLst>
                <a:path w="151518" h="215018">
                  <a:moveTo>
                    <a:pt x="5467" y="5467"/>
                  </a:moveTo>
                  <a:lnTo>
                    <a:pt x="5467" y="5467"/>
                  </a:lnTo>
                  <a:lnTo>
                    <a:pt x="0" y="0"/>
                  </a:lnTo>
                  <a:lnTo>
                    <a:pt x="6120" y="2749"/>
                  </a:lnTo>
                  <a:lnTo>
                    <a:pt x="52403" y="41143"/>
                  </a:lnTo>
                  <a:lnTo>
                    <a:pt x="97883" y="88639"/>
                  </a:lnTo>
                  <a:lnTo>
                    <a:pt x="128331" y="125362"/>
                  </a:lnTo>
                  <a:lnTo>
                    <a:pt x="147948" y="172321"/>
                  </a:lnTo>
                  <a:lnTo>
                    <a:pt x="151517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2328"/>
            <p:cNvSpPr/>
            <p:nvPr>
              <p:custDataLst>
                <p:tags r:id="rId21"/>
              </p:custDataLst>
            </p:nvPr>
          </p:nvSpPr>
          <p:spPr>
            <a:xfrm>
              <a:off x="4819650" y="6052956"/>
              <a:ext cx="120389" cy="208145"/>
            </a:xfrm>
            <a:custGeom>
              <a:avLst/>
              <a:gdLst/>
              <a:ahLst/>
              <a:cxnLst/>
              <a:rect l="0" t="0" r="0" b="0"/>
              <a:pathLst>
                <a:path w="120389" h="208145">
                  <a:moveTo>
                    <a:pt x="114300" y="17644"/>
                  </a:moveTo>
                  <a:lnTo>
                    <a:pt x="114300" y="17644"/>
                  </a:lnTo>
                  <a:lnTo>
                    <a:pt x="119326" y="5711"/>
                  </a:lnTo>
                  <a:lnTo>
                    <a:pt x="120388" y="0"/>
                  </a:lnTo>
                  <a:lnTo>
                    <a:pt x="91496" y="46860"/>
                  </a:lnTo>
                  <a:lnTo>
                    <a:pt x="69931" y="88389"/>
                  </a:lnTo>
                  <a:lnTo>
                    <a:pt x="54239" y="118167"/>
                  </a:lnTo>
                  <a:lnTo>
                    <a:pt x="23464" y="164905"/>
                  </a:lnTo>
                  <a:lnTo>
                    <a:pt x="10462" y="189359"/>
                  </a:lnTo>
                  <a:lnTo>
                    <a:pt x="6862" y="201951"/>
                  </a:lnTo>
                  <a:lnTo>
                    <a:pt x="0" y="208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464"/>
          <p:cNvGrpSpPr/>
          <p:nvPr/>
        </p:nvGrpSpPr>
        <p:grpSpPr>
          <a:xfrm>
            <a:off x="6745465" y="5937250"/>
            <a:ext cx="1012369" cy="547938"/>
            <a:chOff x="6745465" y="5937250"/>
            <a:chExt cx="1012369" cy="547938"/>
          </a:xfrm>
        </p:grpSpPr>
        <p:sp>
          <p:nvSpPr>
            <p:cNvPr id="273" name="SMARTInkShape-2329"/>
            <p:cNvSpPr/>
            <p:nvPr>
              <p:custDataLst>
                <p:tags r:id="rId6"/>
              </p:custDataLst>
            </p:nvPr>
          </p:nvSpPr>
          <p:spPr>
            <a:xfrm>
              <a:off x="7594599" y="6153412"/>
              <a:ext cx="57152" cy="44189"/>
            </a:xfrm>
            <a:custGeom>
              <a:avLst/>
              <a:gdLst/>
              <a:ahLst/>
              <a:cxnLst/>
              <a:rect l="0" t="0" r="0" b="0"/>
              <a:pathLst>
                <a:path w="57152" h="44189">
                  <a:moveTo>
                    <a:pt x="1" y="12438"/>
                  </a:moveTo>
                  <a:lnTo>
                    <a:pt x="1" y="12438"/>
                  </a:lnTo>
                  <a:lnTo>
                    <a:pt x="0" y="623"/>
                  </a:lnTo>
                  <a:lnTo>
                    <a:pt x="706" y="328"/>
                  </a:lnTo>
                  <a:lnTo>
                    <a:pt x="3371" y="0"/>
                  </a:lnTo>
                  <a:lnTo>
                    <a:pt x="12210" y="3187"/>
                  </a:lnTo>
                  <a:lnTo>
                    <a:pt x="25058" y="12613"/>
                  </a:lnTo>
                  <a:lnTo>
                    <a:pt x="29481" y="17455"/>
                  </a:lnTo>
                  <a:lnTo>
                    <a:pt x="50429" y="43794"/>
                  </a:lnTo>
                  <a:lnTo>
                    <a:pt x="57151" y="441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2330"/>
            <p:cNvSpPr/>
            <p:nvPr>
              <p:custDataLst>
                <p:tags r:id="rId7"/>
              </p:custDataLst>
            </p:nvPr>
          </p:nvSpPr>
          <p:spPr>
            <a:xfrm>
              <a:off x="7235398" y="6362700"/>
              <a:ext cx="136953" cy="122488"/>
            </a:xfrm>
            <a:custGeom>
              <a:avLst/>
              <a:gdLst/>
              <a:ahLst/>
              <a:cxnLst/>
              <a:rect l="0" t="0" r="0" b="0"/>
              <a:pathLst>
                <a:path w="136953" h="122488">
                  <a:moveTo>
                    <a:pt x="22652" y="0"/>
                  </a:moveTo>
                  <a:lnTo>
                    <a:pt x="22652" y="0"/>
                  </a:lnTo>
                  <a:lnTo>
                    <a:pt x="17185" y="16401"/>
                  </a:lnTo>
                  <a:lnTo>
                    <a:pt x="14536" y="45713"/>
                  </a:lnTo>
                  <a:lnTo>
                    <a:pt x="11311" y="57524"/>
                  </a:lnTo>
                  <a:lnTo>
                    <a:pt x="5045" y="100805"/>
                  </a:lnTo>
                  <a:lnTo>
                    <a:pt x="3086" y="117593"/>
                  </a:lnTo>
                  <a:lnTo>
                    <a:pt x="315" y="122348"/>
                  </a:lnTo>
                  <a:lnTo>
                    <a:pt x="0" y="122487"/>
                  </a:lnTo>
                  <a:lnTo>
                    <a:pt x="14743" y="86198"/>
                  </a:lnTo>
                  <a:lnTo>
                    <a:pt x="46150" y="47799"/>
                  </a:lnTo>
                  <a:lnTo>
                    <a:pt x="59436" y="36765"/>
                  </a:lnTo>
                  <a:lnTo>
                    <a:pt x="74749" y="32333"/>
                  </a:lnTo>
                  <a:lnTo>
                    <a:pt x="97354" y="33804"/>
                  </a:lnTo>
                  <a:lnTo>
                    <a:pt x="109475" y="37602"/>
                  </a:lnTo>
                  <a:lnTo>
                    <a:pt x="117214" y="43994"/>
                  </a:lnTo>
                  <a:lnTo>
                    <a:pt x="125537" y="58896"/>
                  </a:lnTo>
                  <a:lnTo>
                    <a:pt x="136952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2331"/>
            <p:cNvSpPr/>
            <p:nvPr>
              <p:custDataLst>
                <p:tags r:id="rId8"/>
              </p:custDataLst>
            </p:nvPr>
          </p:nvSpPr>
          <p:spPr>
            <a:xfrm>
              <a:off x="6797191" y="6280151"/>
              <a:ext cx="708510" cy="19050"/>
            </a:xfrm>
            <a:custGeom>
              <a:avLst/>
              <a:gdLst/>
              <a:ahLst/>
              <a:cxnLst/>
              <a:rect l="0" t="0" r="0" b="0"/>
              <a:pathLst>
                <a:path w="708510" h="19050">
                  <a:moveTo>
                    <a:pt x="3659" y="19049"/>
                  </a:moveTo>
                  <a:lnTo>
                    <a:pt x="3659" y="19049"/>
                  </a:lnTo>
                  <a:lnTo>
                    <a:pt x="0" y="19048"/>
                  </a:lnTo>
                  <a:lnTo>
                    <a:pt x="1563" y="19048"/>
                  </a:lnTo>
                  <a:lnTo>
                    <a:pt x="46845" y="10210"/>
                  </a:lnTo>
                  <a:lnTo>
                    <a:pt x="82463" y="7492"/>
                  </a:lnTo>
                  <a:lnTo>
                    <a:pt x="122101" y="3317"/>
                  </a:lnTo>
                  <a:lnTo>
                    <a:pt x="168497" y="982"/>
                  </a:lnTo>
                  <a:lnTo>
                    <a:pt x="201333" y="436"/>
                  </a:lnTo>
                  <a:lnTo>
                    <a:pt x="235447" y="193"/>
                  </a:lnTo>
                  <a:lnTo>
                    <a:pt x="271776" y="86"/>
                  </a:lnTo>
                  <a:lnTo>
                    <a:pt x="310970" y="38"/>
                  </a:lnTo>
                  <a:lnTo>
                    <a:pt x="351203" y="16"/>
                  </a:lnTo>
                  <a:lnTo>
                    <a:pt x="390251" y="7"/>
                  </a:lnTo>
                  <a:lnTo>
                    <a:pt x="430654" y="3"/>
                  </a:lnTo>
                  <a:lnTo>
                    <a:pt x="470717" y="1"/>
                  </a:lnTo>
                  <a:lnTo>
                    <a:pt x="507338" y="0"/>
                  </a:lnTo>
                  <a:lnTo>
                    <a:pt x="542429" y="1881"/>
                  </a:lnTo>
                  <a:lnTo>
                    <a:pt x="576134" y="4363"/>
                  </a:lnTo>
                  <a:lnTo>
                    <a:pt x="607577" y="5466"/>
                  </a:lnTo>
                  <a:lnTo>
                    <a:pt x="641778" y="7839"/>
                  </a:lnTo>
                  <a:lnTo>
                    <a:pt x="708509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2332"/>
            <p:cNvSpPr/>
            <p:nvPr>
              <p:custDataLst>
                <p:tags r:id="rId9"/>
              </p:custDataLst>
            </p:nvPr>
          </p:nvSpPr>
          <p:spPr>
            <a:xfrm>
              <a:off x="7670800" y="6035366"/>
              <a:ext cx="87034" cy="200335"/>
            </a:xfrm>
            <a:custGeom>
              <a:avLst/>
              <a:gdLst/>
              <a:ahLst/>
              <a:cxnLst/>
              <a:rect l="0" t="0" r="0" b="0"/>
              <a:pathLst>
                <a:path w="87034" h="200335">
                  <a:moveTo>
                    <a:pt x="63500" y="9834"/>
                  </a:moveTo>
                  <a:lnTo>
                    <a:pt x="63500" y="9834"/>
                  </a:lnTo>
                  <a:lnTo>
                    <a:pt x="63500" y="4367"/>
                  </a:lnTo>
                  <a:lnTo>
                    <a:pt x="66870" y="374"/>
                  </a:lnTo>
                  <a:lnTo>
                    <a:pt x="68569" y="0"/>
                  </a:lnTo>
                  <a:lnTo>
                    <a:pt x="70407" y="456"/>
                  </a:lnTo>
                  <a:lnTo>
                    <a:pt x="72339" y="1464"/>
                  </a:lnTo>
                  <a:lnTo>
                    <a:pt x="78427" y="12999"/>
                  </a:lnTo>
                  <a:lnTo>
                    <a:pt x="87033" y="58960"/>
                  </a:lnTo>
                  <a:lnTo>
                    <a:pt x="84584" y="93064"/>
                  </a:lnTo>
                  <a:lnTo>
                    <a:pt x="73039" y="131391"/>
                  </a:lnTo>
                  <a:lnTo>
                    <a:pt x="50175" y="169625"/>
                  </a:lnTo>
                  <a:lnTo>
                    <a:pt x="0" y="20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2333"/>
            <p:cNvSpPr/>
            <p:nvPr>
              <p:custDataLst>
                <p:tags r:id="rId10"/>
              </p:custDataLst>
            </p:nvPr>
          </p:nvSpPr>
          <p:spPr>
            <a:xfrm>
              <a:off x="7484422" y="6020683"/>
              <a:ext cx="154629" cy="18168"/>
            </a:xfrm>
            <a:custGeom>
              <a:avLst/>
              <a:gdLst/>
              <a:ahLst/>
              <a:cxnLst/>
              <a:rect l="0" t="0" r="0" b="0"/>
              <a:pathLst>
                <a:path w="154629" h="18168">
                  <a:moveTo>
                    <a:pt x="14928" y="5467"/>
                  </a:moveTo>
                  <a:lnTo>
                    <a:pt x="14928" y="5467"/>
                  </a:lnTo>
                  <a:lnTo>
                    <a:pt x="6089" y="5467"/>
                  </a:lnTo>
                  <a:lnTo>
                    <a:pt x="2063" y="3585"/>
                  </a:lnTo>
                  <a:lnTo>
                    <a:pt x="0" y="2096"/>
                  </a:lnTo>
                  <a:lnTo>
                    <a:pt x="37" y="1103"/>
                  </a:lnTo>
                  <a:lnTo>
                    <a:pt x="1473" y="441"/>
                  </a:lnTo>
                  <a:lnTo>
                    <a:pt x="3842" y="0"/>
                  </a:lnTo>
                  <a:lnTo>
                    <a:pt x="48136" y="4259"/>
                  </a:lnTo>
                  <a:lnTo>
                    <a:pt x="85916" y="8872"/>
                  </a:lnTo>
                  <a:lnTo>
                    <a:pt x="154628" y="18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2334"/>
            <p:cNvSpPr/>
            <p:nvPr>
              <p:custDataLst>
                <p:tags r:id="rId11"/>
              </p:custDataLst>
            </p:nvPr>
          </p:nvSpPr>
          <p:spPr>
            <a:xfrm>
              <a:off x="7537450" y="6083300"/>
              <a:ext cx="101601" cy="120651"/>
            </a:xfrm>
            <a:custGeom>
              <a:avLst/>
              <a:gdLst/>
              <a:ahLst/>
              <a:cxnLst/>
              <a:rect l="0" t="0" r="0" b="0"/>
              <a:pathLst>
                <a:path w="101601" h="120651">
                  <a:moveTo>
                    <a:pt x="101600" y="0"/>
                  </a:moveTo>
                  <a:lnTo>
                    <a:pt x="101600" y="0"/>
                  </a:lnTo>
                  <a:lnTo>
                    <a:pt x="92761" y="0"/>
                  </a:lnTo>
                  <a:lnTo>
                    <a:pt x="83302" y="6742"/>
                  </a:lnTo>
                  <a:lnTo>
                    <a:pt x="45720" y="50132"/>
                  </a:lnTo>
                  <a:lnTo>
                    <a:pt x="19161" y="9072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2335"/>
            <p:cNvSpPr/>
            <p:nvPr>
              <p:custDataLst>
                <p:tags r:id="rId12"/>
              </p:custDataLst>
            </p:nvPr>
          </p:nvSpPr>
          <p:spPr>
            <a:xfrm>
              <a:off x="7512050" y="6085992"/>
              <a:ext cx="69851" cy="86209"/>
            </a:xfrm>
            <a:custGeom>
              <a:avLst/>
              <a:gdLst/>
              <a:ahLst/>
              <a:cxnLst/>
              <a:rect l="0" t="0" r="0" b="0"/>
              <a:pathLst>
                <a:path w="69851" h="86209">
                  <a:moveTo>
                    <a:pt x="0" y="3658"/>
                  </a:moveTo>
                  <a:lnTo>
                    <a:pt x="0" y="3658"/>
                  </a:lnTo>
                  <a:lnTo>
                    <a:pt x="0" y="0"/>
                  </a:lnTo>
                  <a:lnTo>
                    <a:pt x="0" y="1562"/>
                  </a:lnTo>
                  <a:lnTo>
                    <a:pt x="3370" y="9779"/>
                  </a:lnTo>
                  <a:lnTo>
                    <a:pt x="41594" y="56975"/>
                  </a:lnTo>
                  <a:lnTo>
                    <a:pt x="69850" y="86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2336"/>
            <p:cNvSpPr/>
            <p:nvPr>
              <p:custDataLst>
                <p:tags r:id="rId13"/>
              </p:custDataLst>
            </p:nvPr>
          </p:nvSpPr>
          <p:spPr>
            <a:xfrm>
              <a:off x="7302500" y="61341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6350"/>
                  </a:moveTo>
                  <a:lnTo>
                    <a:pt x="0" y="6350"/>
                  </a:lnTo>
                  <a:lnTo>
                    <a:pt x="43566" y="446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2337"/>
            <p:cNvSpPr/>
            <p:nvPr>
              <p:custDataLst>
                <p:tags r:id="rId14"/>
              </p:custDataLst>
            </p:nvPr>
          </p:nvSpPr>
          <p:spPr>
            <a:xfrm>
              <a:off x="7239077" y="6076950"/>
              <a:ext cx="6274" cy="107951"/>
            </a:xfrm>
            <a:custGeom>
              <a:avLst/>
              <a:gdLst/>
              <a:ahLst/>
              <a:cxnLst/>
              <a:rect l="0" t="0" r="0" b="0"/>
              <a:pathLst>
                <a:path w="6274" h="107951">
                  <a:moveTo>
                    <a:pt x="6273" y="0"/>
                  </a:moveTo>
                  <a:lnTo>
                    <a:pt x="6273" y="0"/>
                  </a:lnTo>
                  <a:lnTo>
                    <a:pt x="2902" y="3371"/>
                  </a:lnTo>
                  <a:lnTo>
                    <a:pt x="1246" y="8789"/>
                  </a:lnTo>
                  <a:lnTo>
                    <a:pt x="0" y="42867"/>
                  </a:lnTo>
                  <a:lnTo>
                    <a:pt x="5689" y="88102"/>
                  </a:lnTo>
                  <a:lnTo>
                    <a:pt x="627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2338"/>
            <p:cNvSpPr/>
            <p:nvPr>
              <p:custDataLst>
                <p:tags r:id="rId15"/>
              </p:custDataLst>
            </p:nvPr>
          </p:nvSpPr>
          <p:spPr>
            <a:xfrm>
              <a:off x="7107421" y="6058423"/>
              <a:ext cx="61730" cy="145528"/>
            </a:xfrm>
            <a:custGeom>
              <a:avLst/>
              <a:gdLst/>
              <a:ahLst/>
              <a:cxnLst/>
              <a:rect l="0" t="0" r="0" b="0"/>
              <a:pathLst>
                <a:path w="61730" h="145528">
                  <a:moveTo>
                    <a:pt x="61729" y="12177"/>
                  </a:moveTo>
                  <a:lnTo>
                    <a:pt x="61729" y="12177"/>
                  </a:lnTo>
                  <a:lnTo>
                    <a:pt x="58358" y="12176"/>
                  </a:lnTo>
                  <a:lnTo>
                    <a:pt x="54821" y="8414"/>
                  </a:lnTo>
                  <a:lnTo>
                    <a:pt x="50172" y="1242"/>
                  </a:lnTo>
                  <a:lnTo>
                    <a:pt x="45774" y="261"/>
                  </a:lnTo>
                  <a:lnTo>
                    <a:pt x="42626" y="0"/>
                  </a:lnTo>
                  <a:lnTo>
                    <a:pt x="39821" y="1237"/>
                  </a:lnTo>
                  <a:lnTo>
                    <a:pt x="31797" y="10426"/>
                  </a:lnTo>
                  <a:lnTo>
                    <a:pt x="9305" y="49401"/>
                  </a:lnTo>
                  <a:lnTo>
                    <a:pt x="1824" y="74633"/>
                  </a:lnTo>
                  <a:lnTo>
                    <a:pt x="0" y="102022"/>
                  </a:lnTo>
                  <a:lnTo>
                    <a:pt x="7208" y="133091"/>
                  </a:lnTo>
                  <a:lnTo>
                    <a:pt x="11270" y="137236"/>
                  </a:lnTo>
                  <a:lnTo>
                    <a:pt x="36329" y="145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2339"/>
            <p:cNvSpPr/>
            <p:nvPr>
              <p:custDataLst>
                <p:tags r:id="rId16"/>
              </p:custDataLst>
            </p:nvPr>
          </p:nvSpPr>
          <p:spPr>
            <a:xfrm>
              <a:off x="6745465" y="6019800"/>
              <a:ext cx="195086" cy="25401"/>
            </a:xfrm>
            <a:custGeom>
              <a:avLst/>
              <a:gdLst/>
              <a:ahLst/>
              <a:cxnLst/>
              <a:rect l="0" t="0" r="0" b="0"/>
              <a:pathLst>
                <a:path w="195086" h="25401">
                  <a:moveTo>
                    <a:pt x="10935" y="25400"/>
                  </a:moveTo>
                  <a:lnTo>
                    <a:pt x="10935" y="25400"/>
                  </a:lnTo>
                  <a:lnTo>
                    <a:pt x="0" y="25400"/>
                  </a:lnTo>
                  <a:lnTo>
                    <a:pt x="117" y="24695"/>
                  </a:lnTo>
                  <a:lnTo>
                    <a:pt x="2129" y="22029"/>
                  </a:lnTo>
                  <a:lnTo>
                    <a:pt x="10599" y="16561"/>
                  </a:lnTo>
                  <a:lnTo>
                    <a:pt x="55422" y="9668"/>
                  </a:lnTo>
                  <a:lnTo>
                    <a:pt x="98274" y="6300"/>
                  </a:lnTo>
                  <a:lnTo>
                    <a:pt x="141632" y="969"/>
                  </a:lnTo>
                  <a:lnTo>
                    <a:pt x="195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2340"/>
            <p:cNvSpPr/>
            <p:nvPr>
              <p:custDataLst>
                <p:tags r:id="rId17"/>
              </p:custDataLst>
            </p:nvPr>
          </p:nvSpPr>
          <p:spPr>
            <a:xfrm>
              <a:off x="6808767" y="6096000"/>
              <a:ext cx="93684" cy="95251"/>
            </a:xfrm>
            <a:custGeom>
              <a:avLst/>
              <a:gdLst/>
              <a:ahLst/>
              <a:cxnLst/>
              <a:rect l="0" t="0" r="0" b="0"/>
              <a:pathLst>
                <a:path w="93684" h="95251">
                  <a:moveTo>
                    <a:pt x="93683" y="0"/>
                  </a:moveTo>
                  <a:lnTo>
                    <a:pt x="93683" y="0"/>
                  </a:lnTo>
                  <a:lnTo>
                    <a:pt x="87203" y="705"/>
                  </a:lnTo>
                  <a:lnTo>
                    <a:pt x="78103" y="3371"/>
                  </a:lnTo>
                  <a:lnTo>
                    <a:pt x="61080" y="18950"/>
                  </a:lnTo>
                  <a:lnTo>
                    <a:pt x="23679" y="63367"/>
                  </a:lnTo>
                  <a:lnTo>
                    <a:pt x="0" y="93414"/>
                  </a:lnTo>
                  <a:lnTo>
                    <a:pt x="183" y="94026"/>
                  </a:lnTo>
                  <a:lnTo>
                    <a:pt x="4783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2341"/>
            <p:cNvSpPr/>
            <p:nvPr>
              <p:custDataLst>
                <p:tags r:id="rId18"/>
              </p:custDataLst>
            </p:nvPr>
          </p:nvSpPr>
          <p:spPr>
            <a:xfrm>
              <a:off x="6781800" y="6096077"/>
              <a:ext cx="107951" cy="76124"/>
            </a:xfrm>
            <a:custGeom>
              <a:avLst/>
              <a:gdLst/>
              <a:ahLst/>
              <a:cxnLst/>
              <a:rect l="0" t="0" r="0" b="0"/>
              <a:pathLst>
                <a:path w="107951" h="7612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13798" y="10077"/>
                  </a:lnTo>
                  <a:lnTo>
                    <a:pt x="61222" y="50898"/>
                  </a:lnTo>
                  <a:lnTo>
                    <a:pt x="86204" y="70379"/>
                  </a:lnTo>
                  <a:lnTo>
                    <a:pt x="107950" y="76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2342"/>
            <p:cNvSpPr/>
            <p:nvPr>
              <p:custDataLst>
                <p:tags r:id="rId19"/>
              </p:custDataLst>
            </p:nvPr>
          </p:nvSpPr>
          <p:spPr>
            <a:xfrm>
              <a:off x="6756664" y="5937250"/>
              <a:ext cx="437887" cy="19051"/>
            </a:xfrm>
            <a:custGeom>
              <a:avLst/>
              <a:gdLst/>
              <a:ahLst/>
              <a:cxnLst/>
              <a:rect l="0" t="0" r="0" b="0"/>
              <a:pathLst>
                <a:path w="437887" h="19051">
                  <a:moveTo>
                    <a:pt x="25136" y="19050"/>
                  </a:moveTo>
                  <a:lnTo>
                    <a:pt x="25136" y="19050"/>
                  </a:lnTo>
                  <a:lnTo>
                    <a:pt x="21765" y="19049"/>
                  </a:lnTo>
                  <a:lnTo>
                    <a:pt x="20772" y="18345"/>
                  </a:lnTo>
                  <a:lnTo>
                    <a:pt x="20110" y="17168"/>
                  </a:lnTo>
                  <a:lnTo>
                    <a:pt x="19669" y="15679"/>
                  </a:lnTo>
                  <a:lnTo>
                    <a:pt x="18669" y="14686"/>
                  </a:lnTo>
                  <a:lnTo>
                    <a:pt x="15676" y="13583"/>
                  </a:lnTo>
                  <a:lnTo>
                    <a:pt x="10025" y="12962"/>
                  </a:lnTo>
                  <a:lnTo>
                    <a:pt x="8712" y="12169"/>
                  </a:lnTo>
                  <a:lnTo>
                    <a:pt x="7837" y="10935"/>
                  </a:lnTo>
                  <a:lnTo>
                    <a:pt x="6188" y="6619"/>
                  </a:lnTo>
                  <a:lnTo>
                    <a:pt x="0" y="6357"/>
                  </a:lnTo>
                  <a:lnTo>
                    <a:pt x="42459" y="6350"/>
                  </a:lnTo>
                  <a:lnTo>
                    <a:pt x="77305" y="2979"/>
                  </a:lnTo>
                  <a:lnTo>
                    <a:pt x="121184" y="883"/>
                  </a:lnTo>
                  <a:lnTo>
                    <a:pt x="159820" y="262"/>
                  </a:lnTo>
                  <a:lnTo>
                    <a:pt x="207094" y="77"/>
                  </a:lnTo>
                  <a:lnTo>
                    <a:pt x="247834" y="3394"/>
                  </a:lnTo>
                  <a:lnTo>
                    <a:pt x="278630" y="5036"/>
                  </a:lnTo>
                  <a:lnTo>
                    <a:pt x="312072" y="5766"/>
                  </a:lnTo>
                  <a:lnTo>
                    <a:pt x="355844" y="6177"/>
                  </a:lnTo>
                  <a:lnTo>
                    <a:pt x="394790" y="4435"/>
                  </a:lnTo>
                  <a:lnTo>
                    <a:pt x="4378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5497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465"/>
          <p:cNvGrpSpPr/>
          <p:nvPr/>
        </p:nvGrpSpPr>
        <p:grpSpPr>
          <a:xfrm>
            <a:off x="903068" y="402146"/>
            <a:ext cx="1274983" cy="421145"/>
            <a:chOff x="903068" y="402146"/>
            <a:chExt cx="1274983" cy="421145"/>
          </a:xfrm>
        </p:grpSpPr>
        <p:sp>
          <p:nvSpPr>
            <p:cNvPr id="2" name="SMARTInkShape-2343"/>
            <p:cNvSpPr/>
            <p:nvPr>
              <p:custDataLst>
                <p:tags r:id="rId158"/>
              </p:custDataLst>
            </p:nvPr>
          </p:nvSpPr>
          <p:spPr>
            <a:xfrm>
              <a:off x="903068" y="402146"/>
              <a:ext cx="137533" cy="421145"/>
            </a:xfrm>
            <a:custGeom>
              <a:avLst/>
              <a:gdLst/>
              <a:ahLst/>
              <a:cxnLst/>
              <a:rect l="0" t="0" r="0" b="0"/>
              <a:pathLst>
                <a:path w="137533" h="421145">
                  <a:moveTo>
                    <a:pt x="11332" y="99504"/>
                  </a:moveTo>
                  <a:lnTo>
                    <a:pt x="11332" y="99504"/>
                  </a:lnTo>
                  <a:lnTo>
                    <a:pt x="7961" y="102875"/>
                  </a:lnTo>
                  <a:lnTo>
                    <a:pt x="6306" y="108293"/>
                  </a:lnTo>
                  <a:lnTo>
                    <a:pt x="5862" y="138892"/>
                  </a:lnTo>
                  <a:lnTo>
                    <a:pt x="13843" y="185647"/>
                  </a:lnTo>
                  <a:lnTo>
                    <a:pt x="23287" y="220121"/>
                  </a:lnTo>
                  <a:lnTo>
                    <a:pt x="31651" y="261615"/>
                  </a:lnTo>
                  <a:lnTo>
                    <a:pt x="41968" y="308560"/>
                  </a:lnTo>
                  <a:lnTo>
                    <a:pt x="47958" y="351760"/>
                  </a:lnTo>
                  <a:lnTo>
                    <a:pt x="51022" y="395101"/>
                  </a:lnTo>
                  <a:lnTo>
                    <a:pt x="54842" y="421144"/>
                  </a:lnTo>
                  <a:lnTo>
                    <a:pt x="54450" y="420470"/>
                  </a:lnTo>
                  <a:lnTo>
                    <a:pt x="46861" y="374648"/>
                  </a:lnTo>
                  <a:lnTo>
                    <a:pt x="37460" y="338445"/>
                  </a:lnTo>
                  <a:lnTo>
                    <a:pt x="29108" y="302005"/>
                  </a:lnTo>
                  <a:lnTo>
                    <a:pt x="19965" y="256130"/>
                  </a:lnTo>
                  <a:lnTo>
                    <a:pt x="13498" y="219525"/>
                  </a:lnTo>
                  <a:lnTo>
                    <a:pt x="6873" y="172993"/>
                  </a:lnTo>
                  <a:lnTo>
                    <a:pt x="1985" y="126093"/>
                  </a:lnTo>
                  <a:lnTo>
                    <a:pt x="0" y="83772"/>
                  </a:lnTo>
                  <a:lnTo>
                    <a:pt x="4187" y="41763"/>
                  </a:lnTo>
                  <a:lnTo>
                    <a:pt x="14859" y="19758"/>
                  </a:lnTo>
                  <a:lnTo>
                    <a:pt x="28056" y="2106"/>
                  </a:lnTo>
                  <a:lnTo>
                    <a:pt x="36592" y="0"/>
                  </a:lnTo>
                  <a:lnTo>
                    <a:pt x="61129" y="1422"/>
                  </a:lnTo>
                  <a:lnTo>
                    <a:pt x="85205" y="14284"/>
                  </a:lnTo>
                  <a:lnTo>
                    <a:pt x="106253" y="34817"/>
                  </a:lnTo>
                  <a:lnTo>
                    <a:pt x="128592" y="72028"/>
                  </a:lnTo>
                  <a:lnTo>
                    <a:pt x="137061" y="92466"/>
                  </a:lnTo>
                  <a:lnTo>
                    <a:pt x="137532" y="112839"/>
                  </a:lnTo>
                  <a:lnTo>
                    <a:pt x="131626" y="134358"/>
                  </a:lnTo>
                  <a:lnTo>
                    <a:pt x="112435" y="167452"/>
                  </a:lnTo>
                  <a:lnTo>
                    <a:pt x="96954" y="181679"/>
                  </a:lnTo>
                  <a:lnTo>
                    <a:pt x="72371" y="194251"/>
                  </a:lnTo>
                  <a:lnTo>
                    <a:pt x="24032" y="1884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344"/>
            <p:cNvSpPr/>
            <p:nvPr>
              <p:custDataLst>
                <p:tags r:id="rId159"/>
              </p:custDataLst>
            </p:nvPr>
          </p:nvSpPr>
          <p:spPr>
            <a:xfrm>
              <a:off x="1042999" y="662571"/>
              <a:ext cx="119052" cy="139172"/>
            </a:xfrm>
            <a:custGeom>
              <a:avLst/>
              <a:gdLst/>
              <a:ahLst/>
              <a:cxnLst/>
              <a:rect l="0" t="0" r="0" b="0"/>
              <a:pathLst>
                <a:path w="119052" h="139172">
                  <a:moveTo>
                    <a:pt x="61901" y="54979"/>
                  </a:moveTo>
                  <a:lnTo>
                    <a:pt x="61901" y="54979"/>
                  </a:lnTo>
                  <a:lnTo>
                    <a:pt x="51070" y="28261"/>
                  </a:lnTo>
                  <a:lnTo>
                    <a:pt x="32261" y="2713"/>
                  </a:lnTo>
                  <a:lnTo>
                    <a:pt x="28031" y="0"/>
                  </a:lnTo>
                  <a:lnTo>
                    <a:pt x="25210" y="1393"/>
                  </a:lnTo>
                  <a:lnTo>
                    <a:pt x="18312" y="8585"/>
                  </a:lnTo>
                  <a:lnTo>
                    <a:pt x="6496" y="34647"/>
                  </a:lnTo>
                  <a:lnTo>
                    <a:pt x="0" y="75605"/>
                  </a:lnTo>
                  <a:lnTo>
                    <a:pt x="286" y="103580"/>
                  </a:lnTo>
                  <a:lnTo>
                    <a:pt x="5354" y="123617"/>
                  </a:lnTo>
                  <a:lnTo>
                    <a:pt x="12310" y="134874"/>
                  </a:lnTo>
                  <a:lnTo>
                    <a:pt x="16140" y="137875"/>
                  </a:lnTo>
                  <a:lnTo>
                    <a:pt x="20810" y="139171"/>
                  </a:lnTo>
                  <a:lnTo>
                    <a:pt x="31644" y="138729"/>
                  </a:lnTo>
                  <a:lnTo>
                    <a:pt x="36791" y="135507"/>
                  </a:lnTo>
                  <a:lnTo>
                    <a:pt x="46272" y="124401"/>
                  </a:lnTo>
                  <a:lnTo>
                    <a:pt x="58788" y="93569"/>
                  </a:lnTo>
                  <a:lnTo>
                    <a:pt x="67635" y="47495"/>
                  </a:lnTo>
                  <a:lnTo>
                    <a:pt x="67840" y="45757"/>
                  </a:lnTo>
                  <a:lnTo>
                    <a:pt x="67977" y="46008"/>
                  </a:lnTo>
                  <a:lnTo>
                    <a:pt x="69638" y="66261"/>
                  </a:lnTo>
                  <a:lnTo>
                    <a:pt x="79089" y="90150"/>
                  </a:lnTo>
                  <a:lnTo>
                    <a:pt x="89295" y="104477"/>
                  </a:lnTo>
                  <a:lnTo>
                    <a:pt x="119051" y="124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345"/>
            <p:cNvSpPr/>
            <p:nvPr>
              <p:custDataLst>
                <p:tags r:id="rId160"/>
              </p:custDataLst>
            </p:nvPr>
          </p:nvSpPr>
          <p:spPr>
            <a:xfrm>
              <a:off x="1168662" y="660400"/>
              <a:ext cx="107689" cy="134110"/>
            </a:xfrm>
            <a:custGeom>
              <a:avLst/>
              <a:gdLst/>
              <a:ahLst/>
              <a:cxnLst/>
              <a:rect l="0" t="0" r="0" b="0"/>
              <a:pathLst>
                <a:path w="107689" h="134110">
                  <a:moveTo>
                    <a:pt x="6088" y="31750"/>
                  </a:moveTo>
                  <a:lnTo>
                    <a:pt x="6088" y="31750"/>
                  </a:lnTo>
                  <a:lnTo>
                    <a:pt x="0" y="19573"/>
                  </a:lnTo>
                  <a:lnTo>
                    <a:pt x="39117" y="59139"/>
                  </a:lnTo>
                  <a:lnTo>
                    <a:pt x="60011" y="85805"/>
                  </a:lnTo>
                  <a:lnTo>
                    <a:pt x="77072" y="122246"/>
                  </a:lnTo>
                  <a:lnTo>
                    <a:pt x="78105" y="126653"/>
                  </a:lnTo>
                  <a:lnTo>
                    <a:pt x="77372" y="133431"/>
                  </a:lnTo>
                  <a:lnTo>
                    <a:pt x="76188" y="134109"/>
                  </a:lnTo>
                  <a:lnTo>
                    <a:pt x="74694" y="133151"/>
                  </a:lnTo>
                  <a:lnTo>
                    <a:pt x="72992" y="131101"/>
                  </a:lnTo>
                  <a:lnTo>
                    <a:pt x="65191" y="105415"/>
                  </a:lnTo>
                  <a:lnTo>
                    <a:pt x="60618" y="60621"/>
                  </a:lnTo>
                  <a:lnTo>
                    <a:pt x="66225" y="32779"/>
                  </a:lnTo>
                  <a:lnTo>
                    <a:pt x="69463" y="23969"/>
                  </a:lnTo>
                  <a:lnTo>
                    <a:pt x="74443" y="17391"/>
                  </a:lnTo>
                  <a:lnTo>
                    <a:pt x="92820" y="5466"/>
                  </a:lnTo>
                  <a:lnTo>
                    <a:pt x="107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346"/>
            <p:cNvSpPr/>
            <p:nvPr>
              <p:custDataLst>
                <p:tags r:id="rId161"/>
              </p:custDataLst>
            </p:nvPr>
          </p:nvSpPr>
          <p:spPr>
            <a:xfrm>
              <a:off x="1313011" y="664669"/>
              <a:ext cx="83990" cy="119581"/>
            </a:xfrm>
            <a:custGeom>
              <a:avLst/>
              <a:gdLst/>
              <a:ahLst/>
              <a:cxnLst/>
              <a:rect l="0" t="0" r="0" b="0"/>
              <a:pathLst>
                <a:path w="83990" h="119581">
                  <a:moveTo>
                    <a:pt x="58589" y="33831"/>
                  </a:moveTo>
                  <a:lnTo>
                    <a:pt x="58589" y="33831"/>
                  </a:lnTo>
                  <a:lnTo>
                    <a:pt x="55218" y="30460"/>
                  </a:lnTo>
                  <a:lnTo>
                    <a:pt x="53563" y="25042"/>
                  </a:lnTo>
                  <a:lnTo>
                    <a:pt x="53122" y="21622"/>
                  </a:lnTo>
                  <a:lnTo>
                    <a:pt x="48868" y="14058"/>
                  </a:lnTo>
                  <a:lnTo>
                    <a:pt x="38011" y="1076"/>
                  </a:lnTo>
                  <a:lnTo>
                    <a:pt x="34992" y="0"/>
                  </a:lnTo>
                  <a:lnTo>
                    <a:pt x="27876" y="686"/>
                  </a:lnTo>
                  <a:lnTo>
                    <a:pt x="24708" y="3267"/>
                  </a:lnTo>
                  <a:lnTo>
                    <a:pt x="12673" y="26383"/>
                  </a:lnTo>
                  <a:lnTo>
                    <a:pt x="287" y="67873"/>
                  </a:lnTo>
                  <a:lnTo>
                    <a:pt x="0" y="94247"/>
                  </a:lnTo>
                  <a:lnTo>
                    <a:pt x="4384" y="112096"/>
                  </a:lnTo>
                  <a:lnTo>
                    <a:pt x="6930" y="115641"/>
                  </a:lnTo>
                  <a:lnTo>
                    <a:pt x="10039" y="118004"/>
                  </a:lnTo>
                  <a:lnTo>
                    <a:pt x="13522" y="119580"/>
                  </a:lnTo>
                  <a:lnTo>
                    <a:pt x="16550" y="119219"/>
                  </a:lnTo>
                  <a:lnTo>
                    <a:pt x="19274" y="117568"/>
                  </a:lnTo>
                  <a:lnTo>
                    <a:pt x="35458" y="98036"/>
                  </a:lnTo>
                  <a:lnTo>
                    <a:pt x="59279" y="51729"/>
                  </a:lnTo>
                  <a:lnTo>
                    <a:pt x="63821" y="35145"/>
                  </a:lnTo>
                  <a:lnTo>
                    <a:pt x="64194" y="35413"/>
                  </a:lnTo>
                  <a:lnTo>
                    <a:pt x="66321" y="78955"/>
                  </a:lnTo>
                  <a:lnTo>
                    <a:pt x="83989" y="1163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347"/>
            <p:cNvSpPr/>
            <p:nvPr>
              <p:custDataLst>
                <p:tags r:id="rId162"/>
              </p:custDataLst>
            </p:nvPr>
          </p:nvSpPr>
          <p:spPr>
            <a:xfrm>
              <a:off x="1431442" y="652105"/>
              <a:ext cx="130659" cy="130366"/>
            </a:xfrm>
            <a:custGeom>
              <a:avLst/>
              <a:gdLst/>
              <a:ahLst/>
              <a:cxnLst/>
              <a:rect l="0" t="0" r="0" b="0"/>
              <a:pathLst>
                <a:path w="130659" h="130366">
                  <a:moveTo>
                    <a:pt x="3658" y="40045"/>
                  </a:moveTo>
                  <a:lnTo>
                    <a:pt x="3658" y="40045"/>
                  </a:lnTo>
                  <a:lnTo>
                    <a:pt x="3658" y="31207"/>
                  </a:lnTo>
                  <a:lnTo>
                    <a:pt x="2952" y="30625"/>
                  </a:lnTo>
                  <a:lnTo>
                    <a:pt x="1776" y="30943"/>
                  </a:lnTo>
                  <a:lnTo>
                    <a:pt x="287" y="31860"/>
                  </a:lnTo>
                  <a:lnTo>
                    <a:pt x="0" y="33883"/>
                  </a:lnTo>
                  <a:lnTo>
                    <a:pt x="3535" y="81474"/>
                  </a:lnTo>
                  <a:lnTo>
                    <a:pt x="4353" y="120919"/>
                  </a:lnTo>
                  <a:lnTo>
                    <a:pt x="7024" y="128435"/>
                  </a:lnTo>
                  <a:lnTo>
                    <a:pt x="8019" y="130016"/>
                  </a:lnTo>
                  <a:lnTo>
                    <a:pt x="8682" y="130365"/>
                  </a:lnTo>
                  <a:lnTo>
                    <a:pt x="9124" y="129891"/>
                  </a:lnTo>
                  <a:lnTo>
                    <a:pt x="11773" y="90769"/>
                  </a:lnTo>
                  <a:lnTo>
                    <a:pt x="18823" y="46772"/>
                  </a:lnTo>
                  <a:lnTo>
                    <a:pt x="23352" y="18090"/>
                  </a:lnTo>
                  <a:lnTo>
                    <a:pt x="25959" y="14825"/>
                  </a:lnTo>
                  <a:lnTo>
                    <a:pt x="29109" y="12649"/>
                  </a:lnTo>
                  <a:lnTo>
                    <a:pt x="31914" y="13314"/>
                  </a:lnTo>
                  <a:lnTo>
                    <a:pt x="36913" y="19698"/>
                  </a:lnTo>
                  <a:lnTo>
                    <a:pt x="40322" y="35192"/>
                  </a:lnTo>
                  <a:lnTo>
                    <a:pt x="41674" y="81878"/>
                  </a:lnTo>
                  <a:lnTo>
                    <a:pt x="41720" y="86859"/>
                  </a:lnTo>
                  <a:lnTo>
                    <a:pt x="42439" y="87482"/>
                  </a:lnTo>
                  <a:lnTo>
                    <a:pt x="43623" y="87192"/>
                  </a:lnTo>
                  <a:lnTo>
                    <a:pt x="45118" y="86293"/>
                  </a:lnTo>
                  <a:lnTo>
                    <a:pt x="60055" y="41736"/>
                  </a:lnTo>
                  <a:lnTo>
                    <a:pt x="75894" y="8368"/>
                  </a:lnTo>
                  <a:lnTo>
                    <a:pt x="84211" y="1272"/>
                  </a:lnTo>
                  <a:lnTo>
                    <a:pt x="94493" y="0"/>
                  </a:lnTo>
                  <a:lnTo>
                    <a:pt x="100198" y="648"/>
                  </a:lnTo>
                  <a:lnTo>
                    <a:pt x="105412" y="3903"/>
                  </a:lnTo>
                  <a:lnTo>
                    <a:pt x="114969" y="15045"/>
                  </a:lnTo>
                  <a:lnTo>
                    <a:pt x="124912" y="37184"/>
                  </a:lnTo>
                  <a:lnTo>
                    <a:pt x="129901" y="73300"/>
                  </a:lnTo>
                  <a:lnTo>
                    <a:pt x="130658" y="97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348"/>
            <p:cNvSpPr/>
            <p:nvPr>
              <p:custDataLst>
                <p:tags r:id="rId163"/>
              </p:custDataLst>
            </p:nvPr>
          </p:nvSpPr>
          <p:spPr>
            <a:xfrm>
              <a:off x="1606980" y="639970"/>
              <a:ext cx="120221" cy="136611"/>
            </a:xfrm>
            <a:custGeom>
              <a:avLst/>
              <a:gdLst/>
              <a:ahLst/>
              <a:cxnLst/>
              <a:rect l="0" t="0" r="0" b="0"/>
              <a:pathLst>
                <a:path w="120221" h="136611">
                  <a:moveTo>
                    <a:pt x="18620" y="45830"/>
                  </a:moveTo>
                  <a:lnTo>
                    <a:pt x="18620" y="45830"/>
                  </a:lnTo>
                  <a:lnTo>
                    <a:pt x="15249" y="45830"/>
                  </a:lnTo>
                  <a:lnTo>
                    <a:pt x="14962" y="46536"/>
                  </a:lnTo>
                  <a:lnTo>
                    <a:pt x="16524" y="49201"/>
                  </a:lnTo>
                  <a:lnTo>
                    <a:pt x="21370" y="54668"/>
                  </a:lnTo>
                  <a:lnTo>
                    <a:pt x="23981" y="55250"/>
                  </a:lnTo>
                  <a:lnTo>
                    <a:pt x="30645" y="54015"/>
                  </a:lnTo>
                  <a:lnTo>
                    <a:pt x="38311" y="47351"/>
                  </a:lnTo>
                  <a:lnTo>
                    <a:pt x="51359" y="29197"/>
                  </a:lnTo>
                  <a:lnTo>
                    <a:pt x="55131" y="12915"/>
                  </a:lnTo>
                  <a:lnTo>
                    <a:pt x="54133" y="4625"/>
                  </a:lnTo>
                  <a:lnTo>
                    <a:pt x="52878" y="1427"/>
                  </a:lnTo>
                  <a:lnTo>
                    <a:pt x="49925" y="0"/>
                  </a:lnTo>
                  <a:lnTo>
                    <a:pt x="41000" y="296"/>
                  </a:lnTo>
                  <a:lnTo>
                    <a:pt x="29978" y="10306"/>
                  </a:lnTo>
                  <a:lnTo>
                    <a:pt x="15635" y="33893"/>
                  </a:lnTo>
                  <a:lnTo>
                    <a:pt x="2835" y="80633"/>
                  </a:lnTo>
                  <a:lnTo>
                    <a:pt x="0" y="125995"/>
                  </a:lnTo>
                  <a:lnTo>
                    <a:pt x="1973" y="131023"/>
                  </a:lnTo>
                  <a:lnTo>
                    <a:pt x="5406" y="134375"/>
                  </a:lnTo>
                  <a:lnTo>
                    <a:pt x="9810" y="136610"/>
                  </a:lnTo>
                  <a:lnTo>
                    <a:pt x="22230" y="135331"/>
                  </a:lnTo>
                  <a:lnTo>
                    <a:pt x="29494" y="133014"/>
                  </a:lnTo>
                  <a:lnTo>
                    <a:pt x="64382" y="105359"/>
                  </a:lnTo>
                  <a:lnTo>
                    <a:pt x="101874" y="61430"/>
                  </a:lnTo>
                  <a:lnTo>
                    <a:pt x="120220" y="39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349"/>
            <p:cNvSpPr/>
            <p:nvPr>
              <p:custDataLst>
                <p:tags r:id="rId164"/>
              </p:custDataLst>
            </p:nvPr>
          </p:nvSpPr>
          <p:spPr>
            <a:xfrm>
              <a:off x="1753975" y="464694"/>
              <a:ext cx="55776" cy="280147"/>
            </a:xfrm>
            <a:custGeom>
              <a:avLst/>
              <a:gdLst/>
              <a:ahLst/>
              <a:cxnLst/>
              <a:rect l="0" t="0" r="0" b="0"/>
              <a:pathLst>
                <a:path w="55776" h="280147">
                  <a:moveTo>
                    <a:pt x="36725" y="11556"/>
                  </a:moveTo>
                  <a:lnTo>
                    <a:pt x="36725" y="11556"/>
                  </a:lnTo>
                  <a:lnTo>
                    <a:pt x="36725" y="2718"/>
                  </a:lnTo>
                  <a:lnTo>
                    <a:pt x="36019" y="1430"/>
                  </a:lnTo>
                  <a:lnTo>
                    <a:pt x="34843" y="572"/>
                  </a:lnTo>
                  <a:lnTo>
                    <a:pt x="33354" y="0"/>
                  </a:lnTo>
                  <a:lnTo>
                    <a:pt x="24515" y="19421"/>
                  </a:lnTo>
                  <a:lnTo>
                    <a:pt x="16331" y="55357"/>
                  </a:lnTo>
                  <a:lnTo>
                    <a:pt x="9437" y="97285"/>
                  </a:lnTo>
                  <a:lnTo>
                    <a:pt x="5857" y="143313"/>
                  </a:lnTo>
                  <a:lnTo>
                    <a:pt x="4530" y="186375"/>
                  </a:lnTo>
                  <a:lnTo>
                    <a:pt x="0" y="232041"/>
                  </a:lnTo>
                  <a:lnTo>
                    <a:pt x="2268" y="265599"/>
                  </a:lnTo>
                  <a:lnTo>
                    <a:pt x="5653" y="276159"/>
                  </a:lnTo>
                  <a:lnTo>
                    <a:pt x="7544" y="278974"/>
                  </a:lnTo>
                  <a:lnTo>
                    <a:pt x="10215" y="280146"/>
                  </a:lnTo>
                  <a:lnTo>
                    <a:pt x="16947" y="279566"/>
                  </a:lnTo>
                  <a:lnTo>
                    <a:pt x="32041" y="265160"/>
                  </a:lnTo>
                  <a:lnTo>
                    <a:pt x="55775" y="227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350"/>
            <p:cNvSpPr/>
            <p:nvPr>
              <p:custDataLst>
                <p:tags r:id="rId165"/>
              </p:custDataLst>
            </p:nvPr>
          </p:nvSpPr>
          <p:spPr>
            <a:xfrm>
              <a:off x="1698098" y="584200"/>
              <a:ext cx="156103" cy="56268"/>
            </a:xfrm>
            <a:custGeom>
              <a:avLst/>
              <a:gdLst/>
              <a:ahLst/>
              <a:cxnLst/>
              <a:rect l="0" t="0" r="0" b="0"/>
              <a:pathLst>
                <a:path w="156103" h="56268">
                  <a:moveTo>
                    <a:pt x="16402" y="50800"/>
                  </a:moveTo>
                  <a:lnTo>
                    <a:pt x="16402" y="50800"/>
                  </a:lnTo>
                  <a:lnTo>
                    <a:pt x="0" y="56267"/>
                  </a:lnTo>
                  <a:lnTo>
                    <a:pt x="45915" y="36834"/>
                  </a:lnTo>
                  <a:lnTo>
                    <a:pt x="85275" y="23535"/>
                  </a:lnTo>
                  <a:lnTo>
                    <a:pt x="1561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351"/>
            <p:cNvSpPr/>
            <p:nvPr>
              <p:custDataLst>
                <p:tags r:id="rId166"/>
              </p:custDataLst>
            </p:nvPr>
          </p:nvSpPr>
          <p:spPr>
            <a:xfrm>
              <a:off x="1869592" y="603250"/>
              <a:ext cx="86209" cy="123019"/>
            </a:xfrm>
            <a:custGeom>
              <a:avLst/>
              <a:gdLst/>
              <a:ahLst/>
              <a:cxnLst/>
              <a:rect l="0" t="0" r="0" b="0"/>
              <a:pathLst>
                <a:path w="86209" h="123019">
                  <a:moveTo>
                    <a:pt x="3658" y="38100"/>
                  </a:moveTo>
                  <a:lnTo>
                    <a:pt x="3658" y="38100"/>
                  </a:lnTo>
                  <a:lnTo>
                    <a:pt x="287" y="34729"/>
                  </a:lnTo>
                  <a:lnTo>
                    <a:pt x="0" y="33030"/>
                  </a:lnTo>
                  <a:lnTo>
                    <a:pt x="513" y="31192"/>
                  </a:lnTo>
                  <a:lnTo>
                    <a:pt x="1562" y="29262"/>
                  </a:lnTo>
                  <a:lnTo>
                    <a:pt x="3949" y="17435"/>
                  </a:lnTo>
                  <a:lnTo>
                    <a:pt x="5263" y="15857"/>
                  </a:lnTo>
                  <a:lnTo>
                    <a:pt x="6845" y="14804"/>
                  </a:lnTo>
                  <a:lnTo>
                    <a:pt x="9310" y="14808"/>
                  </a:lnTo>
                  <a:lnTo>
                    <a:pt x="15813" y="16694"/>
                  </a:lnTo>
                  <a:lnTo>
                    <a:pt x="30778" y="25094"/>
                  </a:lnTo>
                  <a:lnTo>
                    <a:pt x="38759" y="34436"/>
                  </a:lnTo>
                  <a:lnTo>
                    <a:pt x="53003" y="67794"/>
                  </a:lnTo>
                  <a:lnTo>
                    <a:pt x="55458" y="85164"/>
                  </a:lnTo>
                  <a:lnTo>
                    <a:pt x="51284" y="113562"/>
                  </a:lnTo>
                  <a:lnTo>
                    <a:pt x="48815" y="118041"/>
                  </a:lnTo>
                  <a:lnTo>
                    <a:pt x="45757" y="121028"/>
                  </a:lnTo>
                  <a:lnTo>
                    <a:pt x="42307" y="123018"/>
                  </a:lnTo>
                  <a:lnTo>
                    <a:pt x="40007" y="122229"/>
                  </a:lnTo>
                  <a:lnTo>
                    <a:pt x="38474" y="119586"/>
                  </a:lnTo>
                  <a:lnTo>
                    <a:pt x="32153" y="87087"/>
                  </a:lnTo>
                  <a:lnTo>
                    <a:pt x="35541" y="52693"/>
                  </a:lnTo>
                  <a:lnTo>
                    <a:pt x="41582" y="35414"/>
                  </a:lnTo>
                  <a:lnTo>
                    <a:pt x="59658" y="13785"/>
                  </a:lnTo>
                  <a:lnTo>
                    <a:pt x="862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352"/>
            <p:cNvSpPr/>
            <p:nvPr>
              <p:custDataLst>
                <p:tags r:id="rId167"/>
              </p:custDataLst>
            </p:nvPr>
          </p:nvSpPr>
          <p:spPr>
            <a:xfrm>
              <a:off x="2006600" y="603250"/>
              <a:ext cx="1" cy="114301"/>
            </a:xfrm>
            <a:custGeom>
              <a:avLst/>
              <a:gdLst/>
              <a:ahLst/>
              <a:cxnLst/>
              <a:rect l="0" t="0" r="0" b="0"/>
              <a:pathLst>
                <a:path w="1" h="114301">
                  <a:moveTo>
                    <a:pt x="0" y="0"/>
                  </a:moveTo>
                  <a:lnTo>
                    <a:pt x="0" y="0"/>
                  </a:lnTo>
                  <a:lnTo>
                    <a:pt x="0" y="44964"/>
                  </a:lnTo>
                  <a:lnTo>
                    <a:pt x="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353"/>
            <p:cNvSpPr/>
            <p:nvPr>
              <p:custDataLst>
                <p:tags r:id="rId168"/>
              </p:custDataLst>
            </p:nvPr>
          </p:nvSpPr>
          <p:spPr>
            <a:xfrm>
              <a:off x="2006600" y="537782"/>
              <a:ext cx="19051" cy="21019"/>
            </a:xfrm>
            <a:custGeom>
              <a:avLst/>
              <a:gdLst/>
              <a:ahLst/>
              <a:cxnLst/>
              <a:rect l="0" t="0" r="0" b="0"/>
              <a:pathLst>
                <a:path w="19051" h="21019">
                  <a:moveTo>
                    <a:pt x="0" y="21018"/>
                  </a:moveTo>
                  <a:lnTo>
                    <a:pt x="0" y="21018"/>
                  </a:lnTo>
                  <a:lnTo>
                    <a:pt x="0" y="1245"/>
                  </a:lnTo>
                  <a:lnTo>
                    <a:pt x="705" y="75"/>
                  </a:lnTo>
                  <a:lnTo>
                    <a:pt x="1881" y="0"/>
                  </a:lnTo>
                  <a:lnTo>
                    <a:pt x="19050" y="83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354"/>
            <p:cNvSpPr/>
            <p:nvPr>
              <p:custDataLst>
                <p:tags r:id="rId169"/>
              </p:custDataLst>
            </p:nvPr>
          </p:nvSpPr>
          <p:spPr>
            <a:xfrm>
              <a:off x="2056997" y="587964"/>
              <a:ext cx="121054" cy="138303"/>
            </a:xfrm>
            <a:custGeom>
              <a:avLst/>
              <a:gdLst/>
              <a:ahLst/>
              <a:cxnLst/>
              <a:rect l="0" t="0" r="0" b="0"/>
              <a:pathLst>
                <a:path w="121054" h="138303">
                  <a:moveTo>
                    <a:pt x="63903" y="21636"/>
                  </a:moveTo>
                  <a:lnTo>
                    <a:pt x="63903" y="21636"/>
                  </a:lnTo>
                  <a:lnTo>
                    <a:pt x="58833" y="8544"/>
                  </a:lnTo>
                  <a:lnTo>
                    <a:pt x="55065" y="5234"/>
                  </a:lnTo>
                  <a:lnTo>
                    <a:pt x="45605" y="0"/>
                  </a:lnTo>
                  <a:lnTo>
                    <a:pt x="41121" y="862"/>
                  </a:lnTo>
                  <a:lnTo>
                    <a:pt x="30494" y="7464"/>
                  </a:lnTo>
                  <a:lnTo>
                    <a:pt x="15982" y="23081"/>
                  </a:lnTo>
                  <a:lnTo>
                    <a:pt x="2746" y="51227"/>
                  </a:lnTo>
                  <a:lnTo>
                    <a:pt x="0" y="83007"/>
                  </a:lnTo>
                  <a:lnTo>
                    <a:pt x="3655" y="108024"/>
                  </a:lnTo>
                  <a:lnTo>
                    <a:pt x="14783" y="122119"/>
                  </a:lnTo>
                  <a:lnTo>
                    <a:pt x="30783" y="133323"/>
                  </a:lnTo>
                  <a:lnTo>
                    <a:pt x="47301" y="138302"/>
                  </a:lnTo>
                  <a:lnTo>
                    <a:pt x="65932" y="136752"/>
                  </a:lnTo>
                  <a:lnTo>
                    <a:pt x="121053" y="116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466"/>
          <p:cNvGrpSpPr/>
          <p:nvPr/>
        </p:nvGrpSpPr>
        <p:grpSpPr>
          <a:xfrm>
            <a:off x="793750" y="421351"/>
            <a:ext cx="2914651" cy="637354"/>
            <a:chOff x="793750" y="421351"/>
            <a:chExt cx="2914651" cy="637354"/>
          </a:xfrm>
        </p:grpSpPr>
        <p:sp>
          <p:nvSpPr>
            <p:cNvPr id="15" name="SMARTInkShape-2355"/>
            <p:cNvSpPr/>
            <p:nvPr>
              <p:custDataLst>
                <p:tags r:id="rId145"/>
              </p:custDataLst>
            </p:nvPr>
          </p:nvSpPr>
          <p:spPr>
            <a:xfrm>
              <a:off x="3689350" y="7747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19050" y="0"/>
                  </a:moveTo>
                  <a:lnTo>
                    <a:pt x="19050" y="0"/>
                  </a:lnTo>
                  <a:lnTo>
                    <a:pt x="7116" y="13815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56"/>
            <p:cNvSpPr/>
            <p:nvPr>
              <p:custDataLst>
                <p:tags r:id="rId146"/>
              </p:custDataLst>
            </p:nvPr>
          </p:nvSpPr>
          <p:spPr>
            <a:xfrm>
              <a:off x="3695700" y="654050"/>
              <a:ext cx="5959" cy="31751"/>
            </a:xfrm>
            <a:custGeom>
              <a:avLst/>
              <a:gdLst/>
              <a:ahLst/>
              <a:cxnLst/>
              <a:rect l="0" t="0" r="0" b="0"/>
              <a:pathLst>
                <a:path w="5959" h="31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958" y="8789"/>
                  </a:lnTo>
                  <a:lnTo>
                    <a:pt x="5470" y="15901"/>
                  </a:lnTo>
                  <a:lnTo>
                    <a:pt x="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57"/>
            <p:cNvSpPr/>
            <p:nvPr>
              <p:custDataLst>
                <p:tags r:id="rId147"/>
              </p:custDataLst>
            </p:nvPr>
          </p:nvSpPr>
          <p:spPr>
            <a:xfrm>
              <a:off x="793750" y="850900"/>
              <a:ext cx="2679701" cy="207805"/>
            </a:xfrm>
            <a:custGeom>
              <a:avLst/>
              <a:gdLst/>
              <a:ahLst/>
              <a:cxnLst/>
              <a:rect l="0" t="0" r="0" b="0"/>
              <a:pathLst>
                <a:path w="2679701" h="207805">
                  <a:moveTo>
                    <a:pt x="0" y="177800"/>
                  </a:moveTo>
                  <a:lnTo>
                    <a:pt x="0" y="177800"/>
                  </a:lnTo>
                  <a:lnTo>
                    <a:pt x="706" y="187939"/>
                  </a:lnTo>
                  <a:lnTo>
                    <a:pt x="3371" y="195477"/>
                  </a:lnTo>
                  <a:lnTo>
                    <a:pt x="12552" y="201649"/>
                  </a:lnTo>
                  <a:lnTo>
                    <a:pt x="27451" y="206038"/>
                  </a:lnTo>
                  <a:lnTo>
                    <a:pt x="62461" y="207804"/>
                  </a:lnTo>
                  <a:lnTo>
                    <a:pt x="97140" y="205717"/>
                  </a:lnTo>
                  <a:lnTo>
                    <a:pt x="130427" y="204318"/>
                  </a:lnTo>
                  <a:lnTo>
                    <a:pt x="162390" y="202286"/>
                  </a:lnTo>
                  <a:lnTo>
                    <a:pt x="195410" y="196679"/>
                  </a:lnTo>
                  <a:lnTo>
                    <a:pt x="230782" y="191365"/>
                  </a:lnTo>
                  <a:lnTo>
                    <a:pt x="268375" y="185945"/>
                  </a:lnTo>
                  <a:lnTo>
                    <a:pt x="308602" y="178833"/>
                  </a:lnTo>
                  <a:lnTo>
                    <a:pt x="353762" y="170968"/>
                  </a:lnTo>
                  <a:lnTo>
                    <a:pt x="401350" y="162769"/>
                  </a:lnTo>
                  <a:lnTo>
                    <a:pt x="448370" y="154421"/>
                  </a:lnTo>
                  <a:lnTo>
                    <a:pt x="474597" y="150220"/>
                  </a:lnTo>
                  <a:lnTo>
                    <a:pt x="502664" y="146008"/>
                  </a:lnTo>
                  <a:lnTo>
                    <a:pt x="531960" y="141789"/>
                  </a:lnTo>
                  <a:lnTo>
                    <a:pt x="561368" y="136859"/>
                  </a:lnTo>
                  <a:lnTo>
                    <a:pt x="590851" y="131456"/>
                  </a:lnTo>
                  <a:lnTo>
                    <a:pt x="620384" y="125737"/>
                  </a:lnTo>
                  <a:lnTo>
                    <a:pt x="650656" y="120514"/>
                  </a:lnTo>
                  <a:lnTo>
                    <a:pt x="681421" y="115620"/>
                  </a:lnTo>
                  <a:lnTo>
                    <a:pt x="712514" y="110947"/>
                  </a:lnTo>
                  <a:lnTo>
                    <a:pt x="745237" y="106420"/>
                  </a:lnTo>
                  <a:lnTo>
                    <a:pt x="779047" y="101991"/>
                  </a:lnTo>
                  <a:lnTo>
                    <a:pt x="813581" y="97627"/>
                  </a:lnTo>
                  <a:lnTo>
                    <a:pt x="847893" y="94013"/>
                  </a:lnTo>
                  <a:lnTo>
                    <a:pt x="882056" y="90897"/>
                  </a:lnTo>
                  <a:lnTo>
                    <a:pt x="916121" y="88115"/>
                  </a:lnTo>
                  <a:lnTo>
                    <a:pt x="950120" y="84849"/>
                  </a:lnTo>
                  <a:lnTo>
                    <a:pt x="984074" y="81260"/>
                  </a:lnTo>
                  <a:lnTo>
                    <a:pt x="1017999" y="77457"/>
                  </a:lnTo>
                  <a:lnTo>
                    <a:pt x="1053316" y="73510"/>
                  </a:lnTo>
                  <a:lnTo>
                    <a:pt x="1089561" y="69468"/>
                  </a:lnTo>
                  <a:lnTo>
                    <a:pt x="1126424" y="65362"/>
                  </a:lnTo>
                  <a:lnTo>
                    <a:pt x="1162994" y="61919"/>
                  </a:lnTo>
                  <a:lnTo>
                    <a:pt x="1199368" y="58918"/>
                  </a:lnTo>
                  <a:lnTo>
                    <a:pt x="1235612" y="56212"/>
                  </a:lnTo>
                  <a:lnTo>
                    <a:pt x="1270358" y="53703"/>
                  </a:lnTo>
                  <a:lnTo>
                    <a:pt x="1304105" y="51324"/>
                  </a:lnTo>
                  <a:lnTo>
                    <a:pt x="1337187" y="49033"/>
                  </a:lnTo>
                  <a:lnTo>
                    <a:pt x="1371236" y="46800"/>
                  </a:lnTo>
                  <a:lnTo>
                    <a:pt x="1405929" y="44605"/>
                  </a:lnTo>
                  <a:lnTo>
                    <a:pt x="1441053" y="42437"/>
                  </a:lnTo>
                  <a:lnTo>
                    <a:pt x="1475758" y="40991"/>
                  </a:lnTo>
                  <a:lnTo>
                    <a:pt x="1510183" y="40027"/>
                  </a:lnTo>
                  <a:lnTo>
                    <a:pt x="1544422" y="39385"/>
                  </a:lnTo>
                  <a:lnTo>
                    <a:pt x="1578537" y="37545"/>
                  </a:lnTo>
                  <a:lnTo>
                    <a:pt x="1612569" y="34908"/>
                  </a:lnTo>
                  <a:lnTo>
                    <a:pt x="1646546" y="31739"/>
                  </a:lnTo>
                  <a:lnTo>
                    <a:pt x="1679781" y="29626"/>
                  </a:lnTo>
                  <a:lnTo>
                    <a:pt x="1712520" y="28217"/>
                  </a:lnTo>
                  <a:lnTo>
                    <a:pt x="1744930" y="27278"/>
                  </a:lnTo>
                  <a:lnTo>
                    <a:pt x="1778531" y="26652"/>
                  </a:lnTo>
                  <a:lnTo>
                    <a:pt x="1812927" y="26235"/>
                  </a:lnTo>
                  <a:lnTo>
                    <a:pt x="1847851" y="25957"/>
                  </a:lnTo>
                  <a:lnTo>
                    <a:pt x="1880306" y="25771"/>
                  </a:lnTo>
                  <a:lnTo>
                    <a:pt x="1911115" y="25647"/>
                  </a:lnTo>
                  <a:lnTo>
                    <a:pt x="1940827" y="25565"/>
                  </a:lnTo>
                  <a:lnTo>
                    <a:pt x="1970512" y="24804"/>
                  </a:lnTo>
                  <a:lnTo>
                    <a:pt x="2000181" y="23592"/>
                  </a:lnTo>
                  <a:lnTo>
                    <a:pt x="2029837" y="22078"/>
                  </a:lnTo>
                  <a:lnTo>
                    <a:pt x="2058780" y="21069"/>
                  </a:lnTo>
                  <a:lnTo>
                    <a:pt x="2087248" y="20396"/>
                  </a:lnTo>
                  <a:lnTo>
                    <a:pt x="2115399" y="19947"/>
                  </a:lnTo>
                  <a:lnTo>
                    <a:pt x="2143338" y="19648"/>
                  </a:lnTo>
                  <a:lnTo>
                    <a:pt x="2171136" y="19449"/>
                  </a:lnTo>
                  <a:lnTo>
                    <a:pt x="2198841" y="19316"/>
                  </a:lnTo>
                  <a:lnTo>
                    <a:pt x="2225072" y="19227"/>
                  </a:lnTo>
                  <a:lnTo>
                    <a:pt x="2250320" y="19168"/>
                  </a:lnTo>
                  <a:lnTo>
                    <a:pt x="2274913" y="19129"/>
                  </a:lnTo>
                  <a:lnTo>
                    <a:pt x="2321054" y="19085"/>
                  </a:lnTo>
                  <a:lnTo>
                    <a:pt x="2364374" y="19066"/>
                  </a:lnTo>
                  <a:lnTo>
                    <a:pt x="2404794" y="19057"/>
                  </a:lnTo>
                  <a:lnTo>
                    <a:pt x="2440162" y="19053"/>
                  </a:lnTo>
                  <a:lnTo>
                    <a:pt x="2473049" y="19051"/>
                  </a:lnTo>
                  <a:lnTo>
                    <a:pt x="2506481" y="19051"/>
                  </a:lnTo>
                  <a:lnTo>
                    <a:pt x="2550295" y="19050"/>
                  </a:lnTo>
                  <a:lnTo>
                    <a:pt x="2594297" y="19050"/>
                  </a:lnTo>
                  <a:lnTo>
                    <a:pt x="2641277" y="19050"/>
                  </a:lnTo>
                  <a:lnTo>
                    <a:pt x="2650393" y="17169"/>
                  </a:lnTo>
                  <a:lnTo>
                    <a:pt x="2657502" y="14686"/>
                  </a:lnTo>
                  <a:lnTo>
                    <a:pt x="2668733" y="12583"/>
                  </a:lnTo>
                  <a:lnTo>
                    <a:pt x="267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58"/>
            <p:cNvSpPr/>
            <p:nvPr>
              <p:custDataLst>
                <p:tags r:id="rId148"/>
              </p:custDataLst>
            </p:nvPr>
          </p:nvSpPr>
          <p:spPr>
            <a:xfrm>
              <a:off x="3478329" y="616233"/>
              <a:ext cx="147522" cy="164818"/>
            </a:xfrm>
            <a:custGeom>
              <a:avLst/>
              <a:gdLst/>
              <a:ahLst/>
              <a:cxnLst/>
              <a:rect l="0" t="0" r="0" b="0"/>
              <a:pathLst>
                <a:path w="147522" h="164818">
                  <a:moveTo>
                    <a:pt x="33221" y="37817"/>
                  </a:moveTo>
                  <a:lnTo>
                    <a:pt x="33221" y="37817"/>
                  </a:lnTo>
                  <a:lnTo>
                    <a:pt x="18294" y="52744"/>
                  </a:lnTo>
                  <a:lnTo>
                    <a:pt x="17625" y="54824"/>
                  </a:lnTo>
                  <a:lnTo>
                    <a:pt x="17885" y="56916"/>
                  </a:lnTo>
                  <a:lnTo>
                    <a:pt x="18763" y="59016"/>
                  </a:lnTo>
                  <a:lnTo>
                    <a:pt x="20761" y="60417"/>
                  </a:lnTo>
                  <a:lnTo>
                    <a:pt x="26742" y="61972"/>
                  </a:lnTo>
                  <a:lnTo>
                    <a:pt x="34104" y="60782"/>
                  </a:lnTo>
                  <a:lnTo>
                    <a:pt x="77211" y="39419"/>
                  </a:lnTo>
                  <a:lnTo>
                    <a:pt x="93213" y="23710"/>
                  </a:lnTo>
                  <a:lnTo>
                    <a:pt x="100150" y="12392"/>
                  </a:lnTo>
                  <a:lnTo>
                    <a:pt x="99007" y="8873"/>
                  </a:lnTo>
                  <a:lnTo>
                    <a:pt x="92093" y="1199"/>
                  </a:lnTo>
                  <a:lnTo>
                    <a:pt x="85874" y="0"/>
                  </a:lnTo>
                  <a:lnTo>
                    <a:pt x="60973" y="5053"/>
                  </a:lnTo>
                  <a:lnTo>
                    <a:pt x="43909" y="11731"/>
                  </a:lnTo>
                  <a:lnTo>
                    <a:pt x="21806" y="30166"/>
                  </a:lnTo>
                  <a:lnTo>
                    <a:pt x="8594" y="50132"/>
                  </a:lnTo>
                  <a:lnTo>
                    <a:pt x="211" y="72824"/>
                  </a:lnTo>
                  <a:lnTo>
                    <a:pt x="0" y="97421"/>
                  </a:lnTo>
                  <a:lnTo>
                    <a:pt x="8343" y="112286"/>
                  </a:lnTo>
                  <a:lnTo>
                    <a:pt x="33324" y="135704"/>
                  </a:lnTo>
                  <a:lnTo>
                    <a:pt x="78919" y="153213"/>
                  </a:lnTo>
                  <a:lnTo>
                    <a:pt x="147521" y="164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59"/>
            <p:cNvSpPr/>
            <p:nvPr>
              <p:custDataLst>
                <p:tags r:id="rId149"/>
              </p:custDataLst>
            </p:nvPr>
          </p:nvSpPr>
          <p:spPr>
            <a:xfrm>
              <a:off x="3375807" y="618233"/>
              <a:ext cx="78594" cy="123550"/>
            </a:xfrm>
            <a:custGeom>
              <a:avLst/>
              <a:gdLst/>
              <a:ahLst/>
              <a:cxnLst/>
              <a:rect l="0" t="0" r="0" b="0"/>
              <a:pathLst>
                <a:path w="78594" h="123550">
                  <a:moveTo>
                    <a:pt x="53193" y="29467"/>
                  </a:moveTo>
                  <a:lnTo>
                    <a:pt x="53193" y="29467"/>
                  </a:lnTo>
                  <a:lnTo>
                    <a:pt x="53193" y="26096"/>
                  </a:lnTo>
                  <a:lnTo>
                    <a:pt x="58660" y="5702"/>
                  </a:lnTo>
                  <a:lnTo>
                    <a:pt x="58249" y="3040"/>
                  </a:lnTo>
                  <a:lnTo>
                    <a:pt x="57269" y="1266"/>
                  </a:lnTo>
                  <a:lnTo>
                    <a:pt x="55910" y="83"/>
                  </a:lnTo>
                  <a:lnTo>
                    <a:pt x="53593" y="0"/>
                  </a:lnTo>
                  <a:lnTo>
                    <a:pt x="47256" y="1789"/>
                  </a:lnTo>
                  <a:lnTo>
                    <a:pt x="32384" y="16876"/>
                  </a:lnTo>
                  <a:lnTo>
                    <a:pt x="14171" y="47964"/>
                  </a:lnTo>
                  <a:lnTo>
                    <a:pt x="712" y="90943"/>
                  </a:lnTo>
                  <a:lnTo>
                    <a:pt x="0" y="104767"/>
                  </a:lnTo>
                  <a:lnTo>
                    <a:pt x="2035" y="115851"/>
                  </a:lnTo>
                  <a:lnTo>
                    <a:pt x="3565" y="118806"/>
                  </a:lnTo>
                  <a:lnTo>
                    <a:pt x="5291" y="120776"/>
                  </a:lnTo>
                  <a:lnTo>
                    <a:pt x="14734" y="122966"/>
                  </a:lnTo>
                  <a:lnTo>
                    <a:pt x="21204" y="123549"/>
                  </a:lnTo>
                  <a:lnTo>
                    <a:pt x="78593" y="9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360"/>
            <p:cNvSpPr/>
            <p:nvPr>
              <p:custDataLst>
                <p:tags r:id="rId150"/>
              </p:custDataLst>
            </p:nvPr>
          </p:nvSpPr>
          <p:spPr>
            <a:xfrm>
              <a:off x="3188867" y="599428"/>
              <a:ext cx="92211" cy="130823"/>
            </a:xfrm>
            <a:custGeom>
              <a:avLst/>
              <a:gdLst/>
              <a:ahLst/>
              <a:cxnLst/>
              <a:rect l="0" t="0" r="0" b="0"/>
              <a:pathLst>
                <a:path w="92211" h="130823">
                  <a:moveTo>
                    <a:pt x="17883" y="41922"/>
                  </a:moveTo>
                  <a:lnTo>
                    <a:pt x="17883" y="41922"/>
                  </a:lnTo>
                  <a:lnTo>
                    <a:pt x="17177" y="52767"/>
                  </a:lnTo>
                  <a:lnTo>
                    <a:pt x="8423" y="99247"/>
                  </a:lnTo>
                  <a:lnTo>
                    <a:pt x="0" y="121607"/>
                  </a:lnTo>
                  <a:lnTo>
                    <a:pt x="2550" y="116881"/>
                  </a:lnTo>
                  <a:lnTo>
                    <a:pt x="15507" y="79170"/>
                  </a:lnTo>
                  <a:lnTo>
                    <a:pt x="37718" y="35796"/>
                  </a:lnTo>
                  <a:lnTo>
                    <a:pt x="60796" y="6005"/>
                  </a:lnTo>
                  <a:lnTo>
                    <a:pt x="70822" y="1264"/>
                  </a:lnTo>
                  <a:lnTo>
                    <a:pt x="76459" y="0"/>
                  </a:lnTo>
                  <a:lnTo>
                    <a:pt x="80923" y="569"/>
                  </a:lnTo>
                  <a:lnTo>
                    <a:pt x="84604" y="2359"/>
                  </a:lnTo>
                  <a:lnTo>
                    <a:pt x="87763" y="4963"/>
                  </a:lnTo>
                  <a:lnTo>
                    <a:pt x="91274" y="11620"/>
                  </a:lnTo>
                  <a:lnTo>
                    <a:pt x="92210" y="15371"/>
                  </a:lnTo>
                  <a:lnTo>
                    <a:pt x="86929" y="61448"/>
                  </a:lnTo>
                  <a:lnTo>
                    <a:pt x="76844" y="108817"/>
                  </a:lnTo>
                  <a:lnTo>
                    <a:pt x="76543" y="118220"/>
                  </a:lnTo>
                  <a:lnTo>
                    <a:pt x="81383" y="130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361"/>
            <p:cNvSpPr/>
            <p:nvPr>
              <p:custDataLst>
                <p:tags r:id="rId151"/>
              </p:custDataLst>
            </p:nvPr>
          </p:nvSpPr>
          <p:spPr>
            <a:xfrm>
              <a:off x="3085116" y="623881"/>
              <a:ext cx="83535" cy="114438"/>
            </a:xfrm>
            <a:custGeom>
              <a:avLst/>
              <a:gdLst/>
              <a:ahLst/>
              <a:cxnLst/>
              <a:rect l="0" t="0" r="0" b="0"/>
              <a:pathLst>
                <a:path w="83535" h="114438">
                  <a:moveTo>
                    <a:pt x="7334" y="11119"/>
                  </a:moveTo>
                  <a:lnTo>
                    <a:pt x="7334" y="11119"/>
                  </a:lnTo>
                  <a:lnTo>
                    <a:pt x="2308" y="23052"/>
                  </a:lnTo>
                  <a:lnTo>
                    <a:pt x="1867" y="25425"/>
                  </a:lnTo>
                  <a:lnTo>
                    <a:pt x="2278" y="27712"/>
                  </a:lnTo>
                  <a:lnTo>
                    <a:pt x="4617" y="32134"/>
                  </a:lnTo>
                  <a:lnTo>
                    <a:pt x="6933" y="33596"/>
                  </a:lnTo>
                  <a:lnTo>
                    <a:pt x="13271" y="35220"/>
                  </a:lnTo>
                  <a:lnTo>
                    <a:pt x="16231" y="34947"/>
                  </a:lnTo>
                  <a:lnTo>
                    <a:pt x="25179" y="30487"/>
                  </a:lnTo>
                  <a:lnTo>
                    <a:pt x="39197" y="20542"/>
                  </a:lnTo>
                  <a:lnTo>
                    <a:pt x="47740" y="9364"/>
                  </a:lnTo>
                  <a:lnTo>
                    <a:pt x="49987" y="3754"/>
                  </a:lnTo>
                  <a:lnTo>
                    <a:pt x="49881" y="1976"/>
                  </a:lnTo>
                  <a:lnTo>
                    <a:pt x="49104" y="790"/>
                  </a:lnTo>
                  <a:lnTo>
                    <a:pt x="47881" y="0"/>
                  </a:lnTo>
                  <a:lnTo>
                    <a:pt x="32675" y="5629"/>
                  </a:lnTo>
                  <a:lnTo>
                    <a:pt x="13666" y="22976"/>
                  </a:lnTo>
                  <a:lnTo>
                    <a:pt x="1371" y="45990"/>
                  </a:lnTo>
                  <a:lnTo>
                    <a:pt x="0" y="77425"/>
                  </a:lnTo>
                  <a:lnTo>
                    <a:pt x="4064" y="103438"/>
                  </a:lnTo>
                  <a:lnTo>
                    <a:pt x="6565" y="108648"/>
                  </a:lnTo>
                  <a:lnTo>
                    <a:pt x="9644" y="112122"/>
                  </a:lnTo>
                  <a:lnTo>
                    <a:pt x="13107" y="114437"/>
                  </a:lnTo>
                  <a:lnTo>
                    <a:pt x="26363" y="113248"/>
                  </a:lnTo>
                  <a:lnTo>
                    <a:pt x="42602" y="107309"/>
                  </a:lnTo>
                  <a:lnTo>
                    <a:pt x="83534" y="746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62"/>
            <p:cNvSpPr/>
            <p:nvPr>
              <p:custDataLst>
                <p:tags r:id="rId152"/>
              </p:custDataLst>
            </p:nvPr>
          </p:nvSpPr>
          <p:spPr>
            <a:xfrm>
              <a:off x="2476500" y="435662"/>
              <a:ext cx="38101" cy="326339"/>
            </a:xfrm>
            <a:custGeom>
              <a:avLst/>
              <a:gdLst/>
              <a:ahLst/>
              <a:cxnLst/>
              <a:rect l="0" t="0" r="0" b="0"/>
              <a:pathLst>
                <a:path w="38101" h="326339">
                  <a:moveTo>
                    <a:pt x="0" y="8838"/>
                  </a:moveTo>
                  <a:lnTo>
                    <a:pt x="0" y="8838"/>
                  </a:lnTo>
                  <a:lnTo>
                    <a:pt x="0" y="5467"/>
                  </a:lnTo>
                  <a:lnTo>
                    <a:pt x="3763" y="1930"/>
                  </a:lnTo>
                  <a:lnTo>
                    <a:pt x="6742" y="0"/>
                  </a:lnTo>
                  <a:lnTo>
                    <a:pt x="9434" y="124"/>
                  </a:lnTo>
                  <a:lnTo>
                    <a:pt x="11933" y="1617"/>
                  </a:lnTo>
                  <a:lnTo>
                    <a:pt x="14306" y="4024"/>
                  </a:lnTo>
                  <a:lnTo>
                    <a:pt x="22477" y="43374"/>
                  </a:lnTo>
                  <a:lnTo>
                    <a:pt x="24534" y="81552"/>
                  </a:lnTo>
                  <a:lnTo>
                    <a:pt x="27110" y="122371"/>
                  </a:lnTo>
                  <a:lnTo>
                    <a:pt x="30375" y="164774"/>
                  </a:lnTo>
                  <a:lnTo>
                    <a:pt x="31343" y="211204"/>
                  </a:lnTo>
                  <a:lnTo>
                    <a:pt x="31670" y="257656"/>
                  </a:lnTo>
                  <a:lnTo>
                    <a:pt x="38100" y="326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363"/>
            <p:cNvSpPr/>
            <p:nvPr>
              <p:custDataLst>
                <p:tags r:id="rId153"/>
              </p:custDataLst>
            </p:nvPr>
          </p:nvSpPr>
          <p:spPr>
            <a:xfrm>
              <a:off x="2755900" y="421351"/>
              <a:ext cx="63162" cy="321600"/>
            </a:xfrm>
            <a:custGeom>
              <a:avLst/>
              <a:gdLst/>
              <a:ahLst/>
              <a:cxnLst/>
              <a:rect l="0" t="0" r="0" b="0"/>
              <a:pathLst>
                <a:path w="63162" h="321600">
                  <a:moveTo>
                    <a:pt x="50800" y="48549"/>
                  </a:moveTo>
                  <a:lnTo>
                    <a:pt x="50800" y="48549"/>
                  </a:lnTo>
                  <a:lnTo>
                    <a:pt x="62737" y="12724"/>
                  </a:lnTo>
                  <a:lnTo>
                    <a:pt x="63161" y="5345"/>
                  </a:lnTo>
                  <a:lnTo>
                    <a:pt x="62568" y="2813"/>
                  </a:lnTo>
                  <a:lnTo>
                    <a:pt x="61468" y="1125"/>
                  </a:lnTo>
                  <a:lnTo>
                    <a:pt x="60028" y="0"/>
                  </a:lnTo>
                  <a:lnTo>
                    <a:pt x="52785" y="6275"/>
                  </a:lnTo>
                  <a:lnTo>
                    <a:pt x="30888" y="40042"/>
                  </a:lnTo>
                  <a:lnTo>
                    <a:pt x="13701" y="84823"/>
                  </a:lnTo>
                  <a:lnTo>
                    <a:pt x="6646" y="123502"/>
                  </a:lnTo>
                  <a:lnTo>
                    <a:pt x="1969" y="163185"/>
                  </a:lnTo>
                  <a:lnTo>
                    <a:pt x="389" y="208620"/>
                  </a:lnTo>
                  <a:lnTo>
                    <a:pt x="77" y="255538"/>
                  </a:lnTo>
                  <a:lnTo>
                    <a:pt x="10" y="296393"/>
                  </a:lnTo>
                  <a:lnTo>
                    <a:pt x="0" y="321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364"/>
            <p:cNvSpPr/>
            <p:nvPr>
              <p:custDataLst>
                <p:tags r:id="rId154"/>
              </p:custDataLst>
            </p:nvPr>
          </p:nvSpPr>
          <p:spPr>
            <a:xfrm>
              <a:off x="2571750" y="594823"/>
              <a:ext cx="82551" cy="148128"/>
            </a:xfrm>
            <a:custGeom>
              <a:avLst/>
              <a:gdLst/>
              <a:ahLst/>
              <a:cxnLst/>
              <a:rect l="0" t="0" r="0" b="0"/>
              <a:pathLst>
                <a:path w="82551" h="148128">
                  <a:moveTo>
                    <a:pt x="0" y="33827"/>
                  </a:moveTo>
                  <a:lnTo>
                    <a:pt x="0" y="33827"/>
                  </a:lnTo>
                  <a:lnTo>
                    <a:pt x="5467" y="33827"/>
                  </a:lnTo>
                  <a:lnTo>
                    <a:pt x="6298" y="77165"/>
                  </a:lnTo>
                  <a:lnTo>
                    <a:pt x="6340" y="118117"/>
                  </a:lnTo>
                  <a:lnTo>
                    <a:pt x="6349" y="147956"/>
                  </a:lnTo>
                  <a:lnTo>
                    <a:pt x="4468" y="112949"/>
                  </a:lnTo>
                  <a:lnTo>
                    <a:pt x="3206" y="74674"/>
                  </a:lnTo>
                  <a:lnTo>
                    <a:pt x="5729" y="33507"/>
                  </a:lnTo>
                  <a:lnTo>
                    <a:pt x="12908" y="10214"/>
                  </a:lnTo>
                  <a:lnTo>
                    <a:pt x="18202" y="2166"/>
                  </a:lnTo>
                  <a:lnTo>
                    <a:pt x="20601" y="19"/>
                  </a:lnTo>
                  <a:lnTo>
                    <a:pt x="25023" y="0"/>
                  </a:lnTo>
                  <a:lnTo>
                    <a:pt x="37462" y="3741"/>
                  </a:lnTo>
                  <a:lnTo>
                    <a:pt x="56961" y="17151"/>
                  </a:lnTo>
                  <a:lnTo>
                    <a:pt x="72773" y="44643"/>
                  </a:lnTo>
                  <a:lnTo>
                    <a:pt x="79653" y="82971"/>
                  </a:lnTo>
                  <a:lnTo>
                    <a:pt x="82550" y="148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65"/>
            <p:cNvSpPr/>
            <p:nvPr>
              <p:custDataLst>
                <p:tags r:id="rId155"/>
              </p:custDataLst>
            </p:nvPr>
          </p:nvSpPr>
          <p:spPr>
            <a:xfrm>
              <a:off x="2711450" y="596900"/>
              <a:ext cx="107951" cy="50801"/>
            </a:xfrm>
            <a:custGeom>
              <a:avLst/>
              <a:gdLst/>
              <a:ahLst/>
              <a:cxnLst/>
              <a:rect l="0" t="0" r="0" b="0"/>
              <a:pathLst>
                <a:path w="10795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6742" y="38591"/>
                  </a:lnTo>
                  <a:lnTo>
                    <a:pt x="17677" y="30406"/>
                  </a:lnTo>
                  <a:lnTo>
                    <a:pt x="57039" y="141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366"/>
            <p:cNvSpPr/>
            <p:nvPr>
              <p:custDataLst>
                <p:tags r:id="rId156"/>
              </p:custDataLst>
            </p:nvPr>
          </p:nvSpPr>
          <p:spPr>
            <a:xfrm>
              <a:off x="2855954" y="603703"/>
              <a:ext cx="65047" cy="129712"/>
            </a:xfrm>
            <a:custGeom>
              <a:avLst/>
              <a:gdLst/>
              <a:ahLst/>
              <a:cxnLst/>
              <a:rect l="0" t="0" r="0" b="0"/>
              <a:pathLst>
                <a:path w="65047" h="129712">
                  <a:moveTo>
                    <a:pt x="39646" y="37647"/>
                  </a:moveTo>
                  <a:lnTo>
                    <a:pt x="39646" y="37647"/>
                  </a:lnTo>
                  <a:lnTo>
                    <a:pt x="34179" y="37647"/>
                  </a:lnTo>
                  <a:lnTo>
                    <a:pt x="36929" y="30905"/>
                  </a:lnTo>
                  <a:lnTo>
                    <a:pt x="55194" y="2988"/>
                  </a:lnTo>
                  <a:lnTo>
                    <a:pt x="54950" y="1841"/>
                  </a:lnTo>
                  <a:lnTo>
                    <a:pt x="54082" y="1076"/>
                  </a:lnTo>
                  <a:lnTo>
                    <a:pt x="51236" y="227"/>
                  </a:lnTo>
                  <a:lnTo>
                    <a:pt x="49489" y="0"/>
                  </a:lnTo>
                  <a:lnTo>
                    <a:pt x="26530" y="19360"/>
                  </a:lnTo>
                  <a:lnTo>
                    <a:pt x="7970" y="53555"/>
                  </a:lnTo>
                  <a:lnTo>
                    <a:pt x="0" y="84537"/>
                  </a:lnTo>
                  <a:lnTo>
                    <a:pt x="389" y="105524"/>
                  </a:lnTo>
                  <a:lnTo>
                    <a:pt x="4794" y="120966"/>
                  </a:lnTo>
                  <a:lnTo>
                    <a:pt x="7945" y="127060"/>
                  </a:lnTo>
                  <a:lnTo>
                    <a:pt x="13573" y="129711"/>
                  </a:lnTo>
                  <a:lnTo>
                    <a:pt x="29234" y="128894"/>
                  </a:lnTo>
                  <a:lnTo>
                    <a:pt x="65046" y="1138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367"/>
            <p:cNvSpPr/>
            <p:nvPr>
              <p:custDataLst>
                <p:tags r:id="rId157"/>
              </p:custDataLst>
            </p:nvPr>
          </p:nvSpPr>
          <p:spPr>
            <a:xfrm>
              <a:off x="2978150" y="596900"/>
              <a:ext cx="69851" cy="138205"/>
            </a:xfrm>
            <a:custGeom>
              <a:avLst/>
              <a:gdLst/>
              <a:ahLst/>
              <a:cxnLst/>
              <a:rect l="0" t="0" r="0" b="0"/>
              <a:pathLst>
                <a:path w="69851" h="138205">
                  <a:moveTo>
                    <a:pt x="0" y="19050"/>
                  </a:moveTo>
                  <a:lnTo>
                    <a:pt x="0" y="19050"/>
                  </a:lnTo>
                  <a:lnTo>
                    <a:pt x="0" y="10212"/>
                  </a:lnTo>
                  <a:lnTo>
                    <a:pt x="1411" y="8219"/>
                  </a:lnTo>
                  <a:lnTo>
                    <a:pt x="6742" y="4123"/>
                  </a:lnTo>
                  <a:lnTo>
                    <a:pt x="14305" y="1222"/>
                  </a:lnTo>
                  <a:lnTo>
                    <a:pt x="17298" y="2225"/>
                  </a:lnTo>
                  <a:lnTo>
                    <a:pt x="24386" y="7104"/>
                  </a:lnTo>
                  <a:lnTo>
                    <a:pt x="36310" y="27897"/>
                  </a:lnTo>
                  <a:lnTo>
                    <a:pt x="42038" y="56400"/>
                  </a:lnTo>
                  <a:lnTo>
                    <a:pt x="40364" y="90559"/>
                  </a:lnTo>
                  <a:lnTo>
                    <a:pt x="21897" y="137456"/>
                  </a:lnTo>
                  <a:lnTo>
                    <a:pt x="20242" y="138204"/>
                  </a:lnTo>
                  <a:lnTo>
                    <a:pt x="18434" y="136586"/>
                  </a:lnTo>
                  <a:lnTo>
                    <a:pt x="16523" y="133391"/>
                  </a:lnTo>
                  <a:lnTo>
                    <a:pt x="17203" y="112039"/>
                  </a:lnTo>
                  <a:lnTo>
                    <a:pt x="24460" y="70971"/>
                  </a:lnTo>
                  <a:lnTo>
                    <a:pt x="31097" y="57178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67"/>
          <p:cNvGrpSpPr/>
          <p:nvPr/>
        </p:nvGrpSpPr>
        <p:grpSpPr>
          <a:xfrm>
            <a:off x="1143261" y="1569150"/>
            <a:ext cx="1212590" cy="475290"/>
            <a:chOff x="1143261" y="1569150"/>
            <a:chExt cx="1212590" cy="475290"/>
          </a:xfrm>
        </p:grpSpPr>
        <p:sp>
          <p:nvSpPr>
            <p:cNvPr id="29" name="SMARTInkShape-2368"/>
            <p:cNvSpPr/>
            <p:nvPr>
              <p:custDataLst>
                <p:tags r:id="rId140"/>
              </p:custDataLst>
            </p:nvPr>
          </p:nvSpPr>
          <p:spPr>
            <a:xfrm>
              <a:off x="2355850" y="18161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369"/>
            <p:cNvSpPr/>
            <p:nvPr>
              <p:custDataLst>
                <p:tags r:id="rId141"/>
              </p:custDataLst>
            </p:nvPr>
          </p:nvSpPr>
          <p:spPr>
            <a:xfrm>
              <a:off x="2330450" y="17399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370"/>
            <p:cNvSpPr/>
            <p:nvPr>
              <p:custDataLst>
                <p:tags r:id="rId142"/>
              </p:custDataLst>
            </p:nvPr>
          </p:nvSpPr>
          <p:spPr>
            <a:xfrm>
              <a:off x="1358079" y="1898650"/>
              <a:ext cx="877122" cy="145790"/>
            </a:xfrm>
            <a:custGeom>
              <a:avLst/>
              <a:gdLst/>
              <a:ahLst/>
              <a:cxnLst/>
              <a:rect l="0" t="0" r="0" b="0"/>
              <a:pathLst>
                <a:path w="877122" h="145790">
                  <a:moveTo>
                    <a:pt x="32571" y="139700"/>
                  </a:moveTo>
                  <a:lnTo>
                    <a:pt x="32571" y="139700"/>
                  </a:lnTo>
                  <a:lnTo>
                    <a:pt x="9427" y="145167"/>
                  </a:lnTo>
                  <a:lnTo>
                    <a:pt x="0" y="145789"/>
                  </a:lnTo>
                  <a:lnTo>
                    <a:pt x="274" y="145170"/>
                  </a:lnTo>
                  <a:lnTo>
                    <a:pt x="6222" y="142601"/>
                  </a:lnTo>
                  <a:lnTo>
                    <a:pt x="41697" y="140560"/>
                  </a:lnTo>
                  <a:lnTo>
                    <a:pt x="74727" y="136319"/>
                  </a:lnTo>
                  <a:lnTo>
                    <a:pt x="108457" y="131142"/>
                  </a:lnTo>
                  <a:lnTo>
                    <a:pt x="151952" y="127522"/>
                  </a:lnTo>
                  <a:lnTo>
                    <a:pt x="196511" y="122294"/>
                  </a:lnTo>
                  <a:lnTo>
                    <a:pt x="228670" y="118323"/>
                  </a:lnTo>
                  <a:lnTo>
                    <a:pt x="275138" y="112121"/>
                  </a:lnTo>
                  <a:lnTo>
                    <a:pt x="309006" y="107922"/>
                  </a:lnTo>
                  <a:lnTo>
                    <a:pt x="345226" y="103704"/>
                  </a:lnTo>
                  <a:lnTo>
                    <a:pt x="382490" y="99478"/>
                  </a:lnTo>
                  <a:lnTo>
                    <a:pt x="422100" y="93366"/>
                  </a:lnTo>
                  <a:lnTo>
                    <a:pt x="462517" y="86651"/>
                  </a:lnTo>
                  <a:lnTo>
                    <a:pt x="501647" y="81315"/>
                  </a:lnTo>
                  <a:lnTo>
                    <a:pt x="538323" y="76592"/>
                  </a:lnTo>
                  <a:lnTo>
                    <a:pt x="574144" y="72141"/>
                  </a:lnTo>
                  <a:lnTo>
                    <a:pt x="611231" y="67811"/>
                  </a:lnTo>
                  <a:lnTo>
                    <a:pt x="647000" y="63534"/>
                  </a:lnTo>
                  <a:lnTo>
                    <a:pt x="681006" y="59282"/>
                  </a:lnTo>
                  <a:lnTo>
                    <a:pt x="727212" y="52921"/>
                  </a:lnTo>
                  <a:lnTo>
                    <a:pt x="769439" y="46568"/>
                  </a:lnTo>
                  <a:lnTo>
                    <a:pt x="814955" y="39512"/>
                  </a:lnTo>
                  <a:lnTo>
                    <a:pt x="848902" y="28797"/>
                  </a:lnTo>
                  <a:lnTo>
                    <a:pt x="860581" y="20795"/>
                  </a:lnTo>
                  <a:lnTo>
                    <a:pt x="877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371"/>
            <p:cNvSpPr/>
            <p:nvPr>
              <p:custDataLst>
                <p:tags r:id="rId143"/>
              </p:custDataLst>
            </p:nvPr>
          </p:nvSpPr>
          <p:spPr>
            <a:xfrm>
              <a:off x="1367942" y="1727639"/>
              <a:ext cx="162409" cy="97855"/>
            </a:xfrm>
            <a:custGeom>
              <a:avLst/>
              <a:gdLst/>
              <a:ahLst/>
              <a:cxnLst/>
              <a:rect l="0" t="0" r="0" b="0"/>
              <a:pathLst>
                <a:path w="162409" h="97855">
                  <a:moveTo>
                    <a:pt x="3658" y="24961"/>
                  </a:moveTo>
                  <a:lnTo>
                    <a:pt x="3658" y="24961"/>
                  </a:lnTo>
                  <a:lnTo>
                    <a:pt x="3658" y="21590"/>
                  </a:lnTo>
                  <a:lnTo>
                    <a:pt x="0" y="9766"/>
                  </a:lnTo>
                  <a:lnTo>
                    <a:pt x="1562" y="4567"/>
                  </a:lnTo>
                  <a:lnTo>
                    <a:pt x="2966" y="2898"/>
                  </a:lnTo>
                  <a:lnTo>
                    <a:pt x="6408" y="1044"/>
                  </a:lnTo>
                  <a:lnTo>
                    <a:pt x="15683" y="0"/>
                  </a:lnTo>
                  <a:lnTo>
                    <a:pt x="34111" y="6433"/>
                  </a:lnTo>
                  <a:lnTo>
                    <a:pt x="43768" y="15315"/>
                  </a:lnTo>
                  <a:lnTo>
                    <a:pt x="47331" y="20647"/>
                  </a:lnTo>
                  <a:lnTo>
                    <a:pt x="52346" y="45006"/>
                  </a:lnTo>
                  <a:lnTo>
                    <a:pt x="50461" y="67824"/>
                  </a:lnTo>
                  <a:lnTo>
                    <a:pt x="43509" y="81406"/>
                  </a:lnTo>
                  <a:lnTo>
                    <a:pt x="34070" y="92381"/>
                  </a:lnTo>
                  <a:lnTo>
                    <a:pt x="25171" y="97259"/>
                  </a:lnTo>
                  <a:lnTo>
                    <a:pt x="22233" y="97854"/>
                  </a:lnTo>
                  <a:lnTo>
                    <a:pt x="20275" y="97545"/>
                  </a:lnTo>
                  <a:lnTo>
                    <a:pt x="18969" y="96634"/>
                  </a:lnTo>
                  <a:lnTo>
                    <a:pt x="23874" y="78496"/>
                  </a:lnTo>
                  <a:lnTo>
                    <a:pt x="56884" y="31471"/>
                  </a:lnTo>
                  <a:lnTo>
                    <a:pt x="82632" y="4070"/>
                  </a:lnTo>
                  <a:lnTo>
                    <a:pt x="91111" y="154"/>
                  </a:lnTo>
                  <a:lnTo>
                    <a:pt x="75560" y="40993"/>
                  </a:lnTo>
                  <a:lnTo>
                    <a:pt x="74876" y="48349"/>
                  </a:lnTo>
                  <a:lnTo>
                    <a:pt x="75831" y="53958"/>
                  </a:lnTo>
                  <a:lnTo>
                    <a:pt x="80655" y="62073"/>
                  </a:lnTo>
                  <a:lnTo>
                    <a:pt x="108160" y="70608"/>
                  </a:lnTo>
                  <a:lnTo>
                    <a:pt x="162408" y="69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372"/>
            <p:cNvSpPr/>
            <p:nvPr>
              <p:custDataLst>
                <p:tags r:id="rId144"/>
              </p:custDataLst>
            </p:nvPr>
          </p:nvSpPr>
          <p:spPr>
            <a:xfrm>
              <a:off x="1143261" y="1569150"/>
              <a:ext cx="171190" cy="294998"/>
            </a:xfrm>
            <a:custGeom>
              <a:avLst/>
              <a:gdLst/>
              <a:ahLst/>
              <a:cxnLst/>
              <a:rect l="0" t="0" r="0" b="0"/>
              <a:pathLst>
                <a:path w="171190" h="294998">
                  <a:moveTo>
                    <a:pt x="6089" y="5650"/>
                  </a:moveTo>
                  <a:lnTo>
                    <a:pt x="6089" y="5650"/>
                  </a:lnTo>
                  <a:lnTo>
                    <a:pt x="2718" y="5650"/>
                  </a:lnTo>
                  <a:lnTo>
                    <a:pt x="1725" y="6356"/>
                  </a:lnTo>
                  <a:lnTo>
                    <a:pt x="1063" y="7532"/>
                  </a:lnTo>
                  <a:lnTo>
                    <a:pt x="0" y="11117"/>
                  </a:lnTo>
                  <a:lnTo>
                    <a:pt x="3187" y="15110"/>
                  </a:lnTo>
                  <a:lnTo>
                    <a:pt x="15342" y="24132"/>
                  </a:lnTo>
                  <a:lnTo>
                    <a:pt x="26429" y="27975"/>
                  </a:lnTo>
                  <a:lnTo>
                    <a:pt x="70856" y="29940"/>
                  </a:lnTo>
                  <a:lnTo>
                    <a:pt x="107103" y="22181"/>
                  </a:lnTo>
                  <a:lnTo>
                    <a:pt x="152793" y="2842"/>
                  </a:lnTo>
                  <a:lnTo>
                    <a:pt x="156808" y="1661"/>
                  </a:lnTo>
                  <a:lnTo>
                    <a:pt x="158074" y="874"/>
                  </a:lnTo>
                  <a:lnTo>
                    <a:pt x="157507" y="349"/>
                  </a:lnTo>
                  <a:lnTo>
                    <a:pt x="155718" y="0"/>
                  </a:lnTo>
                  <a:lnTo>
                    <a:pt x="136344" y="2878"/>
                  </a:lnTo>
                  <a:lnTo>
                    <a:pt x="103262" y="20311"/>
                  </a:lnTo>
                  <a:lnTo>
                    <a:pt x="73314" y="44137"/>
                  </a:lnTo>
                  <a:lnTo>
                    <a:pt x="64189" y="55917"/>
                  </a:lnTo>
                  <a:lnTo>
                    <a:pt x="60133" y="65855"/>
                  </a:lnTo>
                  <a:lnTo>
                    <a:pt x="61169" y="71187"/>
                  </a:lnTo>
                  <a:lnTo>
                    <a:pt x="67963" y="82755"/>
                  </a:lnTo>
                  <a:lnTo>
                    <a:pt x="95012" y="111191"/>
                  </a:lnTo>
                  <a:lnTo>
                    <a:pt x="98527" y="121702"/>
                  </a:lnTo>
                  <a:lnTo>
                    <a:pt x="99464" y="127468"/>
                  </a:lnTo>
                  <a:lnTo>
                    <a:pt x="96743" y="139519"/>
                  </a:lnTo>
                  <a:lnTo>
                    <a:pt x="94041" y="145696"/>
                  </a:lnTo>
                  <a:lnTo>
                    <a:pt x="51664" y="192319"/>
                  </a:lnTo>
                  <a:lnTo>
                    <a:pt x="19280" y="230543"/>
                  </a:lnTo>
                  <a:lnTo>
                    <a:pt x="11095" y="254475"/>
                  </a:lnTo>
                  <a:lnTo>
                    <a:pt x="10195" y="268169"/>
                  </a:lnTo>
                  <a:lnTo>
                    <a:pt x="10943" y="273796"/>
                  </a:lnTo>
                  <a:lnTo>
                    <a:pt x="14969" y="278958"/>
                  </a:lnTo>
                  <a:lnTo>
                    <a:pt x="28851" y="288457"/>
                  </a:lnTo>
                  <a:lnTo>
                    <a:pt x="56499" y="294997"/>
                  </a:lnTo>
                  <a:lnTo>
                    <a:pt x="99563" y="287067"/>
                  </a:lnTo>
                  <a:lnTo>
                    <a:pt x="139932" y="275927"/>
                  </a:lnTo>
                  <a:lnTo>
                    <a:pt x="171189" y="259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5" name="SMARTInkShape-2373"/>
          <p:cNvSpPr/>
          <p:nvPr>
            <p:custDataLst>
              <p:tags r:id="rId1"/>
            </p:custDataLst>
          </p:nvPr>
        </p:nvSpPr>
        <p:spPr>
          <a:xfrm>
            <a:off x="2011830" y="1626093"/>
            <a:ext cx="126508" cy="259858"/>
          </a:xfrm>
          <a:custGeom>
            <a:avLst/>
            <a:gdLst/>
            <a:ahLst/>
            <a:cxnLst/>
            <a:rect l="0" t="0" r="0" b="0"/>
            <a:pathLst>
              <a:path w="126508" h="259858">
                <a:moveTo>
                  <a:pt x="51920" y="88407"/>
                </a:moveTo>
                <a:lnTo>
                  <a:pt x="51920" y="88407"/>
                </a:lnTo>
                <a:lnTo>
                  <a:pt x="51920" y="55652"/>
                </a:lnTo>
                <a:lnTo>
                  <a:pt x="50509" y="53870"/>
                </a:lnTo>
                <a:lnTo>
                  <a:pt x="45178" y="51891"/>
                </a:lnTo>
                <a:lnTo>
                  <a:pt x="42486" y="52774"/>
                </a:lnTo>
                <a:lnTo>
                  <a:pt x="37614" y="57518"/>
                </a:lnTo>
                <a:lnTo>
                  <a:pt x="12239" y="102524"/>
                </a:lnTo>
                <a:lnTo>
                  <a:pt x="1043" y="139627"/>
                </a:lnTo>
                <a:lnTo>
                  <a:pt x="0" y="170689"/>
                </a:lnTo>
                <a:lnTo>
                  <a:pt x="6266" y="187066"/>
                </a:lnTo>
                <a:lnTo>
                  <a:pt x="10901" y="194396"/>
                </a:lnTo>
                <a:lnTo>
                  <a:pt x="16107" y="198578"/>
                </a:lnTo>
                <a:lnTo>
                  <a:pt x="21695" y="200660"/>
                </a:lnTo>
                <a:lnTo>
                  <a:pt x="27537" y="201342"/>
                </a:lnTo>
                <a:lnTo>
                  <a:pt x="55984" y="188819"/>
                </a:lnTo>
                <a:lnTo>
                  <a:pt x="81111" y="167234"/>
                </a:lnTo>
                <a:lnTo>
                  <a:pt x="107859" y="120153"/>
                </a:lnTo>
                <a:lnTo>
                  <a:pt x="121490" y="82056"/>
                </a:lnTo>
                <a:lnTo>
                  <a:pt x="124929" y="35020"/>
                </a:lnTo>
                <a:lnTo>
                  <a:pt x="121762" y="17407"/>
                </a:lnTo>
                <a:lnTo>
                  <a:pt x="115652" y="4875"/>
                </a:lnTo>
                <a:lnTo>
                  <a:pt x="109930" y="1675"/>
                </a:lnTo>
                <a:lnTo>
                  <a:pt x="94165" y="0"/>
                </a:lnTo>
                <a:lnTo>
                  <a:pt x="68827" y="6395"/>
                </a:lnTo>
                <a:lnTo>
                  <a:pt x="53790" y="19031"/>
                </a:lnTo>
                <a:lnTo>
                  <a:pt x="42167" y="35701"/>
                </a:lnTo>
                <a:lnTo>
                  <a:pt x="37002" y="52517"/>
                </a:lnTo>
                <a:lnTo>
                  <a:pt x="37465" y="84593"/>
                </a:lnTo>
                <a:lnTo>
                  <a:pt x="44085" y="102940"/>
                </a:lnTo>
                <a:lnTo>
                  <a:pt x="67695" y="145160"/>
                </a:lnTo>
                <a:lnTo>
                  <a:pt x="104871" y="190529"/>
                </a:lnTo>
                <a:lnTo>
                  <a:pt x="117787" y="206467"/>
                </a:lnTo>
                <a:lnTo>
                  <a:pt x="125058" y="227340"/>
                </a:lnTo>
                <a:lnTo>
                  <a:pt x="126507" y="245518"/>
                </a:lnTo>
                <a:lnTo>
                  <a:pt x="121770" y="25985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469"/>
          <p:cNvGrpSpPr/>
          <p:nvPr/>
        </p:nvGrpSpPr>
        <p:grpSpPr>
          <a:xfrm>
            <a:off x="3149600" y="1633977"/>
            <a:ext cx="850901" cy="302774"/>
            <a:chOff x="3149600" y="1633977"/>
            <a:chExt cx="850901" cy="302774"/>
          </a:xfrm>
        </p:grpSpPr>
        <p:sp>
          <p:nvSpPr>
            <p:cNvPr id="36" name="SMARTInkShape-2374"/>
            <p:cNvSpPr/>
            <p:nvPr>
              <p:custDataLst>
                <p:tags r:id="rId133"/>
              </p:custDataLst>
            </p:nvPr>
          </p:nvSpPr>
          <p:spPr>
            <a:xfrm>
              <a:off x="3949700" y="1885950"/>
              <a:ext cx="50801" cy="50801"/>
            </a:xfrm>
            <a:custGeom>
              <a:avLst/>
              <a:gdLst/>
              <a:ahLst/>
              <a:cxnLst/>
              <a:rect l="0" t="0" r="0" b="0"/>
              <a:pathLst>
                <a:path w="50801" h="50801">
                  <a:moveTo>
                    <a:pt x="50800" y="0"/>
                  </a:moveTo>
                  <a:lnTo>
                    <a:pt x="50800" y="0"/>
                  </a:lnTo>
                  <a:lnTo>
                    <a:pt x="50800" y="6742"/>
                  </a:lnTo>
                  <a:lnTo>
                    <a:pt x="49388" y="9434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375"/>
            <p:cNvSpPr/>
            <p:nvPr>
              <p:custDataLst>
                <p:tags r:id="rId134"/>
              </p:custDataLst>
            </p:nvPr>
          </p:nvSpPr>
          <p:spPr>
            <a:xfrm>
              <a:off x="3835400" y="1885950"/>
              <a:ext cx="38101" cy="1"/>
            </a:xfrm>
            <a:custGeom>
              <a:avLst/>
              <a:gdLst/>
              <a:ahLst/>
              <a:cxnLst/>
              <a:rect l="0" t="0" r="0" b="0"/>
              <a:pathLst>
                <a:path w="38101" h="1">
                  <a:moveTo>
                    <a:pt x="0" y="0"/>
                  </a:moveTo>
                  <a:lnTo>
                    <a:pt x="0" y="0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376"/>
            <p:cNvSpPr/>
            <p:nvPr>
              <p:custDataLst>
                <p:tags r:id="rId135"/>
              </p:custDataLst>
            </p:nvPr>
          </p:nvSpPr>
          <p:spPr>
            <a:xfrm>
              <a:off x="3562350" y="1898650"/>
              <a:ext cx="95251" cy="1"/>
            </a:xfrm>
            <a:custGeom>
              <a:avLst/>
              <a:gdLst/>
              <a:ahLst/>
              <a:cxnLst/>
              <a:rect l="0" t="0" r="0" b="0"/>
              <a:pathLst>
                <a:path w="95251" h="1">
                  <a:moveTo>
                    <a:pt x="0" y="0"/>
                  </a:moveTo>
                  <a:lnTo>
                    <a:pt x="0" y="0"/>
                  </a:lnTo>
                  <a:lnTo>
                    <a:pt x="39966" y="0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377"/>
            <p:cNvSpPr/>
            <p:nvPr>
              <p:custDataLst>
                <p:tags r:id="rId136"/>
              </p:custDataLst>
            </p:nvPr>
          </p:nvSpPr>
          <p:spPr>
            <a:xfrm>
              <a:off x="3441700" y="1879600"/>
              <a:ext cx="38101" cy="38101"/>
            </a:xfrm>
            <a:custGeom>
              <a:avLst/>
              <a:gdLst/>
              <a:ahLst/>
              <a:cxnLst/>
              <a:rect l="0" t="0" r="0" b="0"/>
              <a:pathLst>
                <a:path w="38101" h="38101">
                  <a:moveTo>
                    <a:pt x="38100" y="0"/>
                  </a:moveTo>
                  <a:lnTo>
                    <a:pt x="38100" y="0"/>
                  </a:lnTo>
                  <a:lnTo>
                    <a:pt x="33030" y="5775"/>
                  </a:lnTo>
                  <a:lnTo>
                    <a:pt x="25858" y="15901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378"/>
            <p:cNvSpPr/>
            <p:nvPr>
              <p:custDataLst>
                <p:tags r:id="rId137"/>
              </p:custDataLst>
            </p:nvPr>
          </p:nvSpPr>
          <p:spPr>
            <a:xfrm>
              <a:off x="3352800" y="1797050"/>
              <a:ext cx="6351" cy="95251"/>
            </a:xfrm>
            <a:custGeom>
              <a:avLst/>
              <a:gdLst/>
              <a:ahLst/>
              <a:cxnLst/>
              <a:rect l="0" t="0" r="0" b="0"/>
              <a:pathLst>
                <a:path w="6351" h="95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6088" y="20394"/>
                  </a:lnTo>
                  <a:lnTo>
                    <a:pt x="860" y="4810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379"/>
            <p:cNvSpPr/>
            <p:nvPr>
              <p:custDataLst>
                <p:tags r:id="rId138"/>
              </p:custDataLst>
            </p:nvPr>
          </p:nvSpPr>
          <p:spPr>
            <a:xfrm>
              <a:off x="3187700" y="1633977"/>
              <a:ext cx="133351" cy="226574"/>
            </a:xfrm>
            <a:custGeom>
              <a:avLst/>
              <a:gdLst/>
              <a:ahLst/>
              <a:cxnLst/>
              <a:rect l="0" t="0" r="0" b="0"/>
              <a:pathLst>
                <a:path w="133351" h="226574">
                  <a:moveTo>
                    <a:pt x="133350" y="17023"/>
                  </a:moveTo>
                  <a:lnTo>
                    <a:pt x="133350" y="17023"/>
                  </a:lnTo>
                  <a:lnTo>
                    <a:pt x="133350" y="4813"/>
                  </a:lnTo>
                  <a:lnTo>
                    <a:pt x="131939" y="2533"/>
                  </a:lnTo>
                  <a:lnTo>
                    <a:pt x="129587" y="1013"/>
                  </a:lnTo>
                  <a:lnTo>
                    <a:pt x="126608" y="0"/>
                  </a:lnTo>
                  <a:lnTo>
                    <a:pt x="123211" y="1441"/>
                  </a:lnTo>
                  <a:lnTo>
                    <a:pt x="112393" y="12877"/>
                  </a:lnTo>
                  <a:lnTo>
                    <a:pt x="93048" y="50823"/>
                  </a:lnTo>
                  <a:lnTo>
                    <a:pt x="74485" y="93497"/>
                  </a:lnTo>
                  <a:lnTo>
                    <a:pt x="52970" y="137265"/>
                  </a:lnTo>
                  <a:lnTo>
                    <a:pt x="28613" y="183054"/>
                  </a:lnTo>
                  <a:lnTo>
                    <a:pt x="0" y="226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380"/>
            <p:cNvSpPr/>
            <p:nvPr>
              <p:custDataLst>
                <p:tags r:id="rId139"/>
              </p:custDataLst>
            </p:nvPr>
          </p:nvSpPr>
          <p:spPr>
            <a:xfrm>
              <a:off x="3149600" y="1667568"/>
              <a:ext cx="158751" cy="173933"/>
            </a:xfrm>
            <a:custGeom>
              <a:avLst/>
              <a:gdLst/>
              <a:ahLst/>
              <a:cxnLst/>
              <a:rect l="0" t="0" r="0" b="0"/>
              <a:pathLst>
                <a:path w="158751" h="173933">
                  <a:moveTo>
                    <a:pt x="0" y="15182"/>
                  </a:moveTo>
                  <a:lnTo>
                    <a:pt x="0" y="15182"/>
                  </a:lnTo>
                  <a:lnTo>
                    <a:pt x="0" y="876"/>
                  </a:lnTo>
                  <a:lnTo>
                    <a:pt x="1411" y="0"/>
                  </a:lnTo>
                  <a:lnTo>
                    <a:pt x="6742" y="909"/>
                  </a:lnTo>
                  <a:lnTo>
                    <a:pt x="17677" y="5387"/>
                  </a:lnTo>
                  <a:lnTo>
                    <a:pt x="64644" y="51056"/>
                  </a:lnTo>
                  <a:lnTo>
                    <a:pt x="94222" y="90080"/>
                  </a:lnTo>
                  <a:lnTo>
                    <a:pt x="131985" y="137257"/>
                  </a:lnTo>
                  <a:lnTo>
                    <a:pt x="158750" y="1739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470"/>
          <p:cNvGrpSpPr/>
          <p:nvPr/>
        </p:nvGrpSpPr>
        <p:grpSpPr>
          <a:xfrm>
            <a:off x="4241800" y="1698098"/>
            <a:ext cx="266701" cy="227886"/>
            <a:chOff x="4241800" y="1698098"/>
            <a:chExt cx="266701" cy="227886"/>
          </a:xfrm>
        </p:grpSpPr>
        <p:sp>
          <p:nvSpPr>
            <p:cNvPr id="44" name="SMARTInkShape-2381"/>
            <p:cNvSpPr/>
            <p:nvPr>
              <p:custDataLst>
                <p:tags r:id="rId130"/>
              </p:custDataLst>
            </p:nvPr>
          </p:nvSpPr>
          <p:spPr>
            <a:xfrm>
              <a:off x="4381500" y="1841976"/>
              <a:ext cx="127001" cy="84008"/>
            </a:xfrm>
            <a:custGeom>
              <a:avLst/>
              <a:gdLst/>
              <a:ahLst/>
              <a:cxnLst/>
              <a:rect l="0" t="0" r="0" b="0"/>
              <a:pathLst>
                <a:path w="127001" h="84008">
                  <a:moveTo>
                    <a:pt x="0" y="43974"/>
                  </a:moveTo>
                  <a:lnTo>
                    <a:pt x="0" y="43974"/>
                  </a:lnTo>
                  <a:lnTo>
                    <a:pt x="17644" y="32418"/>
                  </a:lnTo>
                  <a:lnTo>
                    <a:pt x="18113" y="32742"/>
                  </a:lnTo>
                  <a:lnTo>
                    <a:pt x="18633" y="34984"/>
                  </a:lnTo>
                  <a:lnTo>
                    <a:pt x="25003" y="79868"/>
                  </a:lnTo>
                  <a:lnTo>
                    <a:pt x="25224" y="83915"/>
                  </a:lnTo>
                  <a:lnTo>
                    <a:pt x="25282" y="84007"/>
                  </a:lnTo>
                  <a:lnTo>
                    <a:pt x="28764" y="52301"/>
                  </a:lnTo>
                  <a:lnTo>
                    <a:pt x="40978" y="25118"/>
                  </a:lnTo>
                  <a:lnTo>
                    <a:pt x="58002" y="4834"/>
                  </a:lnTo>
                  <a:lnTo>
                    <a:pt x="65480" y="1653"/>
                  </a:lnTo>
                  <a:lnTo>
                    <a:pt x="83195" y="0"/>
                  </a:lnTo>
                  <a:lnTo>
                    <a:pt x="99064" y="5380"/>
                  </a:lnTo>
                  <a:lnTo>
                    <a:pt x="111762" y="14121"/>
                  </a:lnTo>
                  <a:lnTo>
                    <a:pt x="119757" y="22710"/>
                  </a:lnTo>
                  <a:lnTo>
                    <a:pt x="123781" y="34994"/>
                  </a:lnTo>
                  <a:lnTo>
                    <a:pt x="127000" y="630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382"/>
            <p:cNvSpPr/>
            <p:nvPr>
              <p:custDataLst>
                <p:tags r:id="rId131"/>
              </p:custDataLst>
            </p:nvPr>
          </p:nvSpPr>
          <p:spPr>
            <a:xfrm>
              <a:off x="4260850" y="1698098"/>
              <a:ext cx="120651" cy="213253"/>
            </a:xfrm>
            <a:custGeom>
              <a:avLst/>
              <a:gdLst/>
              <a:ahLst/>
              <a:cxnLst/>
              <a:rect l="0" t="0" r="0" b="0"/>
              <a:pathLst>
                <a:path w="120651" h="213253">
                  <a:moveTo>
                    <a:pt x="120650" y="16402"/>
                  </a:moveTo>
                  <a:lnTo>
                    <a:pt x="120650" y="16402"/>
                  </a:lnTo>
                  <a:lnTo>
                    <a:pt x="120650" y="6289"/>
                  </a:lnTo>
                  <a:lnTo>
                    <a:pt x="119944" y="3310"/>
                  </a:lnTo>
                  <a:lnTo>
                    <a:pt x="118768" y="1324"/>
                  </a:lnTo>
                  <a:lnTo>
                    <a:pt x="117279" y="0"/>
                  </a:lnTo>
                  <a:lnTo>
                    <a:pt x="109980" y="410"/>
                  </a:lnTo>
                  <a:lnTo>
                    <a:pt x="105070" y="1507"/>
                  </a:lnTo>
                  <a:lnTo>
                    <a:pt x="95852" y="8371"/>
                  </a:lnTo>
                  <a:lnTo>
                    <a:pt x="60184" y="55989"/>
                  </a:lnTo>
                  <a:lnTo>
                    <a:pt x="33787" y="95404"/>
                  </a:lnTo>
                  <a:lnTo>
                    <a:pt x="12385" y="142987"/>
                  </a:lnTo>
                  <a:lnTo>
                    <a:pt x="3178" y="185470"/>
                  </a:lnTo>
                  <a:lnTo>
                    <a:pt x="0" y="213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383"/>
            <p:cNvSpPr/>
            <p:nvPr>
              <p:custDataLst>
                <p:tags r:id="rId132"/>
              </p:custDataLst>
            </p:nvPr>
          </p:nvSpPr>
          <p:spPr>
            <a:xfrm>
              <a:off x="4241800" y="1700787"/>
              <a:ext cx="133351" cy="204214"/>
            </a:xfrm>
            <a:custGeom>
              <a:avLst/>
              <a:gdLst/>
              <a:ahLst/>
              <a:cxnLst/>
              <a:rect l="0" t="0" r="0" b="0"/>
              <a:pathLst>
                <a:path w="133351" h="204214">
                  <a:moveTo>
                    <a:pt x="0" y="26413"/>
                  </a:moveTo>
                  <a:lnTo>
                    <a:pt x="0" y="26413"/>
                  </a:lnTo>
                  <a:lnTo>
                    <a:pt x="705" y="6854"/>
                  </a:lnTo>
                  <a:lnTo>
                    <a:pt x="3371" y="552"/>
                  </a:lnTo>
                  <a:lnTo>
                    <a:pt x="5775" y="0"/>
                  </a:lnTo>
                  <a:lnTo>
                    <a:pt x="12209" y="3150"/>
                  </a:lnTo>
                  <a:lnTo>
                    <a:pt x="31496" y="21034"/>
                  </a:lnTo>
                  <a:lnTo>
                    <a:pt x="62792" y="63393"/>
                  </a:lnTo>
                  <a:lnTo>
                    <a:pt x="84998" y="104352"/>
                  </a:lnTo>
                  <a:lnTo>
                    <a:pt x="103337" y="143565"/>
                  </a:lnTo>
                  <a:lnTo>
                    <a:pt x="124489" y="190114"/>
                  </a:lnTo>
                  <a:lnTo>
                    <a:pt x="133350" y="204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SMARTInkShape-Group471"/>
          <p:cNvGrpSpPr/>
          <p:nvPr/>
        </p:nvGrpSpPr>
        <p:grpSpPr>
          <a:xfrm>
            <a:off x="5005586" y="1732705"/>
            <a:ext cx="328415" cy="116178"/>
            <a:chOff x="5005586" y="1732705"/>
            <a:chExt cx="328415" cy="116178"/>
          </a:xfrm>
        </p:grpSpPr>
        <p:sp>
          <p:nvSpPr>
            <p:cNvPr id="48" name="SMARTInkShape-2384"/>
            <p:cNvSpPr/>
            <p:nvPr>
              <p:custDataLst>
                <p:tags r:id="rId127"/>
              </p:custDataLst>
            </p:nvPr>
          </p:nvSpPr>
          <p:spPr>
            <a:xfrm>
              <a:off x="5238750" y="1732705"/>
              <a:ext cx="95251" cy="82236"/>
            </a:xfrm>
            <a:custGeom>
              <a:avLst/>
              <a:gdLst/>
              <a:ahLst/>
              <a:cxnLst/>
              <a:rect l="0" t="0" r="0" b="0"/>
              <a:pathLst>
                <a:path w="95251" h="82236">
                  <a:moveTo>
                    <a:pt x="0" y="32595"/>
                  </a:moveTo>
                  <a:lnTo>
                    <a:pt x="0" y="32595"/>
                  </a:lnTo>
                  <a:lnTo>
                    <a:pt x="0" y="42015"/>
                  </a:lnTo>
                  <a:lnTo>
                    <a:pt x="0" y="40780"/>
                  </a:lnTo>
                  <a:lnTo>
                    <a:pt x="6742" y="32747"/>
                  </a:lnTo>
                  <a:lnTo>
                    <a:pt x="23849" y="18312"/>
                  </a:lnTo>
                  <a:lnTo>
                    <a:pt x="33560" y="2649"/>
                  </a:lnTo>
                  <a:lnTo>
                    <a:pt x="34368" y="636"/>
                  </a:lnTo>
                  <a:lnTo>
                    <a:pt x="34201" y="0"/>
                  </a:lnTo>
                  <a:lnTo>
                    <a:pt x="30723" y="1881"/>
                  </a:lnTo>
                  <a:lnTo>
                    <a:pt x="8749" y="18472"/>
                  </a:lnTo>
                  <a:lnTo>
                    <a:pt x="3889" y="30316"/>
                  </a:lnTo>
                  <a:lnTo>
                    <a:pt x="2434" y="44988"/>
                  </a:lnTo>
                  <a:lnTo>
                    <a:pt x="4139" y="60916"/>
                  </a:lnTo>
                  <a:lnTo>
                    <a:pt x="9131" y="71758"/>
                  </a:lnTo>
                  <a:lnTo>
                    <a:pt x="12437" y="75637"/>
                  </a:lnTo>
                  <a:lnTo>
                    <a:pt x="27400" y="79947"/>
                  </a:lnTo>
                  <a:lnTo>
                    <a:pt x="72099" y="82235"/>
                  </a:lnTo>
                  <a:lnTo>
                    <a:pt x="95250" y="770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385"/>
            <p:cNvSpPr/>
            <p:nvPr>
              <p:custDataLst>
                <p:tags r:id="rId128"/>
              </p:custDataLst>
            </p:nvPr>
          </p:nvSpPr>
          <p:spPr>
            <a:xfrm>
              <a:off x="5127142" y="1746250"/>
              <a:ext cx="79859" cy="73166"/>
            </a:xfrm>
            <a:custGeom>
              <a:avLst/>
              <a:gdLst/>
              <a:ahLst/>
              <a:cxnLst/>
              <a:rect l="0" t="0" r="0" b="0"/>
              <a:pathLst>
                <a:path w="79859" h="73166">
                  <a:moveTo>
                    <a:pt x="3658" y="19050"/>
                  </a:moveTo>
                  <a:lnTo>
                    <a:pt x="3658" y="19050"/>
                  </a:lnTo>
                  <a:lnTo>
                    <a:pt x="3658" y="12308"/>
                  </a:lnTo>
                  <a:lnTo>
                    <a:pt x="2952" y="10322"/>
                  </a:lnTo>
                  <a:lnTo>
                    <a:pt x="1776" y="8998"/>
                  </a:lnTo>
                  <a:lnTo>
                    <a:pt x="287" y="8115"/>
                  </a:lnTo>
                  <a:lnTo>
                    <a:pt x="0" y="7527"/>
                  </a:lnTo>
                  <a:lnTo>
                    <a:pt x="514" y="7134"/>
                  </a:lnTo>
                  <a:lnTo>
                    <a:pt x="6408" y="6505"/>
                  </a:lnTo>
                  <a:lnTo>
                    <a:pt x="12171" y="12063"/>
                  </a:lnTo>
                  <a:lnTo>
                    <a:pt x="46912" y="55270"/>
                  </a:lnTo>
                  <a:lnTo>
                    <a:pt x="51104" y="65957"/>
                  </a:lnTo>
                  <a:lnTo>
                    <a:pt x="51516" y="69371"/>
                  </a:lnTo>
                  <a:lnTo>
                    <a:pt x="51085" y="71648"/>
                  </a:lnTo>
                  <a:lnTo>
                    <a:pt x="50093" y="73165"/>
                  </a:lnTo>
                  <a:lnTo>
                    <a:pt x="48726" y="72060"/>
                  </a:lnTo>
                  <a:lnTo>
                    <a:pt x="45325" y="65188"/>
                  </a:lnTo>
                  <a:lnTo>
                    <a:pt x="42815" y="49418"/>
                  </a:lnTo>
                  <a:lnTo>
                    <a:pt x="45442" y="31341"/>
                  </a:lnTo>
                  <a:lnTo>
                    <a:pt x="57431" y="12579"/>
                  </a:lnTo>
                  <a:lnTo>
                    <a:pt x="798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386"/>
            <p:cNvSpPr/>
            <p:nvPr>
              <p:custDataLst>
                <p:tags r:id="rId129"/>
              </p:custDataLst>
            </p:nvPr>
          </p:nvSpPr>
          <p:spPr>
            <a:xfrm>
              <a:off x="5005586" y="1754704"/>
              <a:ext cx="118865" cy="94179"/>
            </a:xfrm>
            <a:custGeom>
              <a:avLst/>
              <a:gdLst/>
              <a:ahLst/>
              <a:cxnLst/>
              <a:rect l="0" t="0" r="0" b="0"/>
              <a:pathLst>
                <a:path w="118865" h="94179">
                  <a:moveTo>
                    <a:pt x="55364" y="23296"/>
                  </a:moveTo>
                  <a:lnTo>
                    <a:pt x="55364" y="23296"/>
                  </a:lnTo>
                  <a:lnTo>
                    <a:pt x="58735" y="19925"/>
                  </a:lnTo>
                  <a:lnTo>
                    <a:pt x="59022" y="18226"/>
                  </a:lnTo>
                  <a:lnTo>
                    <a:pt x="58508" y="16388"/>
                  </a:lnTo>
                  <a:lnTo>
                    <a:pt x="57460" y="14458"/>
                  </a:lnTo>
                  <a:lnTo>
                    <a:pt x="55985" y="4998"/>
                  </a:lnTo>
                  <a:lnTo>
                    <a:pt x="54367" y="2631"/>
                  </a:lnTo>
                  <a:lnTo>
                    <a:pt x="51877" y="1053"/>
                  </a:lnTo>
                  <a:lnTo>
                    <a:pt x="48806" y="0"/>
                  </a:lnTo>
                  <a:lnTo>
                    <a:pt x="41631" y="713"/>
                  </a:lnTo>
                  <a:lnTo>
                    <a:pt x="33738" y="4087"/>
                  </a:lnTo>
                  <a:lnTo>
                    <a:pt x="25526" y="10290"/>
                  </a:lnTo>
                  <a:lnTo>
                    <a:pt x="9463" y="39568"/>
                  </a:lnTo>
                  <a:lnTo>
                    <a:pt x="1860" y="61278"/>
                  </a:lnTo>
                  <a:lnTo>
                    <a:pt x="0" y="83155"/>
                  </a:lnTo>
                  <a:lnTo>
                    <a:pt x="2065" y="91763"/>
                  </a:lnTo>
                  <a:lnTo>
                    <a:pt x="4309" y="93635"/>
                  </a:lnTo>
                  <a:lnTo>
                    <a:pt x="7217" y="94178"/>
                  </a:lnTo>
                  <a:lnTo>
                    <a:pt x="10566" y="93834"/>
                  </a:lnTo>
                  <a:lnTo>
                    <a:pt x="18050" y="85926"/>
                  </a:lnTo>
                  <a:lnTo>
                    <a:pt x="37123" y="59295"/>
                  </a:lnTo>
                  <a:lnTo>
                    <a:pt x="42433" y="43135"/>
                  </a:lnTo>
                  <a:lnTo>
                    <a:pt x="48676" y="36111"/>
                  </a:lnTo>
                  <a:lnTo>
                    <a:pt x="50905" y="34662"/>
                  </a:lnTo>
                  <a:lnTo>
                    <a:pt x="52391" y="34401"/>
                  </a:lnTo>
                  <a:lnTo>
                    <a:pt x="73943" y="49671"/>
                  </a:lnTo>
                  <a:lnTo>
                    <a:pt x="83377" y="56890"/>
                  </a:lnTo>
                  <a:lnTo>
                    <a:pt x="99883" y="64216"/>
                  </a:lnTo>
                  <a:lnTo>
                    <a:pt x="118864" y="67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72"/>
          <p:cNvGrpSpPr/>
          <p:nvPr/>
        </p:nvGrpSpPr>
        <p:grpSpPr>
          <a:xfrm>
            <a:off x="5727700" y="1595358"/>
            <a:ext cx="227289" cy="239793"/>
            <a:chOff x="5727700" y="1595358"/>
            <a:chExt cx="227289" cy="239793"/>
          </a:xfrm>
        </p:grpSpPr>
        <p:sp>
          <p:nvSpPr>
            <p:cNvPr id="52" name="SMARTInkShape-2387"/>
            <p:cNvSpPr/>
            <p:nvPr>
              <p:custDataLst>
                <p:tags r:id="rId122"/>
              </p:custDataLst>
            </p:nvPr>
          </p:nvSpPr>
          <p:spPr>
            <a:xfrm>
              <a:off x="5727700" y="1746511"/>
              <a:ext cx="36679" cy="88640"/>
            </a:xfrm>
            <a:custGeom>
              <a:avLst/>
              <a:gdLst/>
              <a:ahLst/>
              <a:cxnLst/>
              <a:rect l="0" t="0" r="0" b="0"/>
              <a:pathLst>
                <a:path w="36679" h="88640">
                  <a:moveTo>
                    <a:pt x="0" y="6089"/>
                  </a:moveTo>
                  <a:lnTo>
                    <a:pt x="0" y="6089"/>
                  </a:lnTo>
                  <a:lnTo>
                    <a:pt x="11933" y="1063"/>
                  </a:lnTo>
                  <a:lnTo>
                    <a:pt x="24386" y="0"/>
                  </a:lnTo>
                  <a:lnTo>
                    <a:pt x="26841" y="1324"/>
                  </a:lnTo>
                  <a:lnTo>
                    <a:pt x="28477" y="3618"/>
                  </a:lnTo>
                  <a:lnTo>
                    <a:pt x="35683" y="27897"/>
                  </a:lnTo>
                  <a:lnTo>
                    <a:pt x="36678" y="52611"/>
                  </a:lnTo>
                  <a:lnTo>
                    <a:pt x="31750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388"/>
            <p:cNvSpPr/>
            <p:nvPr>
              <p:custDataLst>
                <p:tags r:id="rId123"/>
              </p:custDataLst>
            </p:nvPr>
          </p:nvSpPr>
          <p:spPr>
            <a:xfrm>
              <a:off x="5857694" y="1595358"/>
              <a:ext cx="97295" cy="234384"/>
            </a:xfrm>
            <a:custGeom>
              <a:avLst/>
              <a:gdLst/>
              <a:ahLst/>
              <a:cxnLst/>
              <a:rect l="0" t="0" r="0" b="0"/>
              <a:pathLst>
                <a:path w="97295" h="234384">
                  <a:moveTo>
                    <a:pt x="66856" y="176292"/>
                  </a:moveTo>
                  <a:lnTo>
                    <a:pt x="66856" y="176292"/>
                  </a:lnTo>
                  <a:lnTo>
                    <a:pt x="63485" y="172921"/>
                  </a:lnTo>
                  <a:lnTo>
                    <a:pt x="55611" y="143398"/>
                  </a:lnTo>
                  <a:lnTo>
                    <a:pt x="51746" y="137448"/>
                  </a:lnTo>
                  <a:lnTo>
                    <a:pt x="48316" y="136285"/>
                  </a:lnTo>
                  <a:lnTo>
                    <a:pt x="38860" y="136874"/>
                  </a:lnTo>
                  <a:lnTo>
                    <a:pt x="29483" y="143251"/>
                  </a:lnTo>
                  <a:lnTo>
                    <a:pt x="8594" y="167962"/>
                  </a:lnTo>
                  <a:lnTo>
                    <a:pt x="2156" y="183643"/>
                  </a:lnTo>
                  <a:lnTo>
                    <a:pt x="0" y="200020"/>
                  </a:lnTo>
                  <a:lnTo>
                    <a:pt x="1394" y="216706"/>
                  </a:lnTo>
                  <a:lnTo>
                    <a:pt x="6247" y="227885"/>
                  </a:lnTo>
                  <a:lnTo>
                    <a:pt x="9516" y="231854"/>
                  </a:lnTo>
                  <a:lnTo>
                    <a:pt x="13107" y="233794"/>
                  </a:lnTo>
                  <a:lnTo>
                    <a:pt x="16913" y="234383"/>
                  </a:lnTo>
                  <a:lnTo>
                    <a:pt x="20860" y="234069"/>
                  </a:lnTo>
                  <a:lnTo>
                    <a:pt x="30891" y="228076"/>
                  </a:lnTo>
                  <a:lnTo>
                    <a:pt x="41699" y="216946"/>
                  </a:lnTo>
                  <a:lnTo>
                    <a:pt x="62017" y="175411"/>
                  </a:lnTo>
                  <a:lnTo>
                    <a:pt x="76240" y="129699"/>
                  </a:lnTo>
                  <a:lnTo>
                    <a:pt x="84924" y="82289"/>
                  </a:lnTo>
                  <a:lnTo>
                    <a:pt x="91965" y="42606"/>
                  </a:lnTo>
                  <a:lnTo>
                    <a:pt x="97294" y="7284"/>
                  </a:lnTo>
                  <a:lnTo>
                    <a:pt x="97025" y="2942"/>
                  </a:lnTo>
                  <a:lnTo>
                    <a:pt x="96141" y="753"/>
                  </a:lnTo>
                  <a:lnTo>
                    <a:pt x="94847" y="0"/>
                  </a:lnTo>
                  <a:lnTo>
                    <a:pt x="85690" y="38254"/>
                  </a:lnTo>
                  <a:lnTo>
                    <a:pt x="80768" y="82624"/>
                  </a:lnTo>
                  <a:lnTo>
                    <a:pt x="80501" y="122721"/>
                  </a:lnTo>
                  <a:lnTo>
                    <a:pt x="84629" y="167644"/>
                  </a:lnTo>
                  <a:lnTo>
                    <a:pt x="92256" y="2207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389"/>
            <p:cNvSpPr/>
            <p:nvPr>
              <p:custDataLst>
                <p:tags r:id="rId124"/>
              </p:custDataLst>
            </p:nvPr>
          </p:nvSpPr>
          <p:spPr>
            <a:xfrm>
              <a:off x="5822950" y="16764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390"/>
            <p:cNvSpPr/>
            <p:nvPr>
              <p:custDataLst>
                <p:tags r:id="rId125"/>
              </p:custDataLst>
            </p:nvPr>
          </p:nvSpPr>
          <p:spPr>
            <a:xfrm>
              <a:off x="5810250" y="17462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5026" y="14747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391"/>
            <p:cNvSpPr/>
            <p:nvPr>
              <p:custDataLst>
                <p:tags r:id="rId126"/>
              </p:custDataLst>
            </p:nvPr>
          </p:nvSpPr>
          <p:spPr>
            <a:xfrm>
              <a:off x="5753983" y="1661211"/>
              <a:ext cx="5468" cy="21540"/>
            </a:xfrm>
            <a:custGeom>
              <a:avLst/>
              <a:gdLst/>
              <a:ahLst/>
              <a:cxnLst/>
              <a:rect l="0" t="0" r="0" b="0"/>
              <a:pathLst>
                <a:path w="5468" h="21540">
                  <a:moveTo>
                    <a:pt x="5467" y="8839"/>
                  </a:moveTo>
                  <a:lnTo>
                    <a:pt x="5467" y="8839"/>
                  </a:lnTo>
                  <a:lnTo>
                    <a:pt x="5467" y="0"/>
                  </a:lnTo>
                  <a:lnTo>
                    <a:pt x="4761" y="124"/>
                  </a:lnTo>
                  <a:lnTo>
                    <a:pt x="0" y="7413"/>
                  </a:lnTo>
                  <a:lnTo>
                    <a:pt x="5467" y="21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SMARTInkShape-2392"/>
          <p:cNvSpPr/>
          <p:nvPr>
            <p:custDataLst>
              <p:tags r:id="rId2"/>
            </p:custDataLst>
          </p:nvPr>
        </p:nvSpPr>
        <p:spPr>
          <a:xfrm>
            <a:off x="6345086" y="1654307"/>
            <a:ext cx="106515" cy="229857"/>
          </a:xfrm>
          <a:custGeom>
            <a:avLst/>
            <a:gdLst/>
            <a:ahLst/>
            <a:cxnLst/>
            <a:rect l="0" t="0" r="0" b="0"/>
            <a:pathLst>
              <a:path w="106515" h="229857">
                <a:moveTo>
                  <a:pt x="106514" y="187193"/>
                </a:moveTo>
                <a:lnTo>
                  <a:pt x="106514" y="187193"/>
                </a:lnTo>
                <a:lnTo>
                  <a:pt x="106513" y="180451"/>
                </a:lnTo>
                <a:lnTo>
                  <a:pt x="104632" y="175259"/>
                </a:lnTo>
                <a:lnTo>
                  <a:pt x="103143" y="172887"/>
                </a:lnTo>
                <a:lnTo>
                  <a:pt x="67845" y="139572"/>
                </a:lnTo>
                <a:lnTo>
                  <a:pt x="50606" y="108172"/>
                </a:lnTo>
                <a:lnTo>
                  <a:pt x="39627" y="63399"/>
                </a:lnTo>
                <a:lnTo>
                  <a:pt x="39424" y="35743"/>
                </a:lnTo>
                <a:lnTo>
                  <a:pt x="42830" y="19693"/>
                </a:lnTo>
                <a:lnTo>
                  <a:pt x="49047" y="7856"/>
                </a:lnTo>
                <a:lnTo>
                  <a:pt x="56514" y="1654"/>
                </a:lnTo>
                <a:lnTo>
                  <a:pt x="60481" y="0"/>
                </a:lnTo>
                <a:lnTo>
                  <a:pt x="64536" y="1015"/>
                </a:lnTo>
                <a:lnTo>
                  <a:pt x="72806" y="7786"/>
                </a:lnTo>
                <a:lnTo>
                  <a:pt x="77422" y="19732"/>
                </a:lnTo>
                <a:lnTo>
                  <a:pt x="78653" y="26869"/>
                </a:lnTo>
                <a:lnTo>
                  <a:pt x="73642" y="60510"/>
                </a:lnTo>
                <a:lnTo>
                  <a:pt x="55649" y="103869"/>
                </a:lnTo>
                <a:lnTo>
                  <a:pt x="38075" y="143173"/>
                </a:lnTo>
                <a:lnTo>
                  <a:pt x="8413" y="188127"/>
                </a:lnTo>
                <a:lnTo>
                  <a:pt x="1796" y="202365"/>
                </a:lnTo>
                <a:lnTo>
                  <a:pt x="0" y="213692"/>
                </a:lnTo>
                <a:lnTo>
                  <a:pt x="2343" y="218264"/>
                </a:lnTo>
                <a:lnTo>
                  <a:pt x="12474" y="225227"/>
                </a:lnTo>
                <a:lnTo>
                  <a:pt x="34043" y="229742"/>
                </a:lnTo>
                <a:lnTo>
                  <a:pt x="70274" y="229856"/>
                </a:lnTo>
                <a:lnTo>
                  <a:pt x="100164" y="21894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SMARTInkShape-Group474"/>
          <p:cNvGrpSpPr/>
          <p:nvPr/>
        </p:nvGrpSpPr>
        <p:grpSpPr>
          <a:xfrm>
            <a:off x="7112261" y="1655123"/>
            <a:ext cx="221990" cy="243528"/>
            <a:chOff x="7112261" y="1655123"/>
            <a:chExt cx="221990" cy="243528"/>
          </a:xfrm>
        </p:grpSpPr>
        <p:sp>
          <p:nvSpPr>
            <p:cNvPr id="59" name="SMARTInkShape-2393"/>
            <p:cNvSpPr/>
            <p:nvPr>
              <p:custDataLst>
                <p:tags r:id="rId118"/>
              </p:custDataLst>
            </p:nvPr>
          </p:nvSpPr>
          <p:spPr>
            <a:xfrm>
              <a:off x="7321550" y="1847850"/>
              <a:ext cx="9721" cy="50801"/>
            </a:xfrm>
            <a:custGeom>
              <a:avLst/>
              <a:gdLst/>
              <a:ahLst/>
              <a:cxnLst/>
              <a:rect l="0" t="0" r="0" b="0"/>
              <a:pathLst>
                <a:path w="9721" h="50801">
                  <a:moveTo>
                    <a:pt x="6350" y="0"/>
                  </a:moveTo>
                  <a:lnTo>
                    <a:pt x="6350" y="0"/>
                  </a:lnTo>
                  <a:lnTo>
                    <a:pt x="7055" y="10139"/>
                  </a:lnTo>
                  <a:lnTo>
                    <a:pt x="9720" y="17677"/>
                  </a:lnTo>
                  <a:lnTo>
                    <a:pt x="9494" y="25730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394"/>
            <p:cNvSpPr/>
            <p:nvPr>
              <p:custDataLst>
                <p:tags r:id="rId119"/>
              </p:custDataLst>
            </p:nvPr>
          </p:nvSpPr>
          <p:spPr>
            <a:xfrm>
              <a:off x="7327900" y="17589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2979" y="22029"/>
                  </a:lnTo>
                  <a:lnTo>
                    <a:pt x="1324" y="184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395"/>
            <p:cNvSpPr/>
            <p:nvPr>
              <p:custDataLst>
                <p:tags r:id="rId120"/>
              </p:custDataLst>
            </p:nvPr>
          </p:nvSpPr>
          <p:spPr>
            <a:xfrm>
              <a:off x="7137400" y="1655123"/>
              <a:ext cx="139701" cy="218128"/>
            </a:xfrm>
            <a:custGeom>
              <a:avLst/>
              <a:gdLst/>
              <a:ahLst/>
              <a:cxnLst/>
              <a:rect l="0" t="0" r="0" b="0"/>
              <a:pathLst>
                <a:path w="139701" h="218128">
                  <a:moveTo>
                    <a:pt x="139700" y="14927"/>
                  </a:moveTo>
                  <a:lnTo>
                    <a:pt x="139700" y="14927"/>
                  </a:lnTo>
                  <a:lnTo>
                    <a:pt x="139700" y="6088"/>
                  </a:lnTo>
                  <a:lnTo>
                    <a:pt x="137819" y="2062"/>
                  </a:lnTo>
                  <a:lnTo>
                    <a:pt x="136329" y="0"/>
                  </a:lnTo>
                  <a:lnTo>
                    <a:pt x="133219" y="742"/>
                  </a:lnTo>
                  <a:lnTo>
                    <a:pt x="124120" y="7212"/>
                  </a:lnTo>
                  <a:lnTo>
                    <a:pt x="94114" y="47507"/>
                  </a:lnTo>
                  <a:lnTo>
                    <a:pt x="64613" y="91917"/>
                  </a:lnTo>
                  <a:lnTo>
                    <a:pt x="39731" y="134165"/>
                  </a:lnTo>
                  <a:lnTo>
                    <a:pt x="12953" y="178010"/>
                  </a:lnTo>
                  <a:lnTo>
                    <a:pt x="0" y="2181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396"/>
            <p:cNvSpPr/>
            <p:nvPr>
              <p:custDataLst>
                <p:tags r:id="rId121"/>
              </p:custDataLst>
            </p:nvPr>
          </p:nvSpPr>
          <p:spPr>
            <a:xfrm>
              <a:off x="7112261" y="1689361"/>
              <a:ext cx="152140" cy="145790"/>
            </a:xfrm>
            <a:custGeom>
              <a:avLst/>
              <a:gdLst/>
              <a:ahLst/>
              <a:cxnLst/>
              <a:rect l="0" t="0" r="0" b="0"/>
              <a:pathLst>
                <a:path w="152140" h="145790">
                  <a:moveTo>
                    <a:pt x="6089" y="6089"/>
                  </a:moveTo>
                  <a:lnTo>
                    <a:pt x="6089" y="6089"/>
                  </a:lnTo>
                  <a:lnTo>
                    <a:pt x="0" y="0"/>
                  </a:lnTo>
                  <a:lnTo>
                    <a:pt x="44571" y="44571"/>
                  </a:lnTo>
                  <a:lnTo>
                    <a:pt x="86565" y="83194"/>
                  </a:lnTo>
                  <a:lnTo>
                    <a:pt x="121379" y="112277"/>
                  </a:lnTo>
                  <a:lnTo>
                    <a:pt x="152139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4" name="SMARTInkShape-2397"/>
          <p:cNvSpPr/>
          <p:nvPr>
            <p:custDataLst>
              <p:tags r:id="rId3"/>
            </p:custDataLst>
          </p:nvPr>
        </p:nvSpPr>
        <p:spPr>
          <a:xfrm>
            <a:off x="7616761" y="1733550"/>
            <a:ext cx="225490" cy="90048"/>
          </a:xfrm>
          <a:custGeom>
            <a:avLst/>
            <a:gdLst/>
            <a:ahLst/>
            <a:cxnLst/>
            <a:rect l="0" t="0" r="0" b="0"/>
            <a:pathLst>
              <a:path w="225490" h="90048">
                <a:moveTo>
                  <a:pt x="34989" y="50800"/>
                </a:moveTo>
                <a:lnTo>
                  <a:pt x="34989" y="50800"/>
                </a:lnTo>
                <a:lnTo>
                  <a:pt x="31618" y="54171"/>
                </a:lnTo>
                <a:lnTo>
                  <a:pt x="28082" y="55826"/>
                </a:lnTo>
                <a:lnTo>
                  <a:pt x="26150" y="56267"/>
                </a:lnTo>
                <a:lnTo>
                  <a:pt x="8025" y="66518"/>
                </a:lnTo>
                <a:lnTo>
                  <a:pt x="6430" y="66218"/>
                </a:lnTo>
                <a:lnTo>
                  <a:pt x="5367" y="65312"/>
                </a:lnTo>
                <a:lnTo>
                  <a:pt x="497" y="57295"/>
                </a:lnTo>
                <a:lnTo>
                  <a:pt x="0" y="53719"/>
                </a:lnTo>
                <a:lnTo>
                  <a:pt x="2671" y="41944"/>
                </a:lnTo>
                <a:lnTo>
                  <a:pt x="6043" y="33693"/>
                </a:lnTo>
                <a:lnTo>
                  <a:pt x="13658" y="27205"/>
                </a:lnTo>
                <a:lnTo>
                  <a:pt x="23391" y="22674"/>
                </a:lnTo>
                <a:lnTo>
                  <a:pt x="32421" y="20661"/>
                </a:lnTo>
                <a:lnTo>
                  <a:pt x="55552" y="26269"/>
                </a:lnTo>
                <a:lnTo>
                  <a:pt x="100192" y="55194"/>
                </a:lnTo>
                <a:lnTo>
                  <a:pt x="145984" y="89562"/>
                </a:lnTo>
                <a:lnTo>
                  <a:pt x="151319" y="90047"/>
                </a:lnTo>
                <a:lnTo>
                  <a:pt x="162891" y="86823"/>
                </a:lnTo>
                <a:lnTo>
                  <a:pt x="173208" y="78804"/>
                </a:lnTo>
                <a:lnTo>
                  <a:pt x="181792" y="68185"/>
                </a:lnTo>
                <a:lnTo>
                  <a:pt x="211819" y="22158"/>
                </a:lnTo>
                <a:lnTo>
                  <a:pt x="225489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476"/>
          <p:cNvGrpSpPr/>
          <p:nvPr/>
        </p:nvGrpSpPr>
        <p:grpSpPr>
          <a:xfrm>
            <a:off x="8108949" y="1549400"/>
            <a:ext cx="2092522" cy="311151"/>
            <a:chOff x="8108949" y="1549400"/>
            <a:chExt cx="2092522" cy="311151"/>
          </a:xfrm>
        </p:grpSpPr>
        <p:sp>
          <p:nvSpPr>
            <p:cNvPr id="65" name="SMARTInkShape-2398"/>
            <p:cNvSpPr/>
            <p:nvPr>
              <p:custDataLst>
                <p:tags r:id="rId106"/>
              </p:custDataLst>
            </p:nvPr>
          </p:nvSpPr>
          <p:spPr>
            <a:xfrm>
              <a:off x="8108949" y="1619250"/>
              <a:ext cx="184152" cy="241003"/>
            </a:xfrm>
            <a:custGeom>
              <a:avLst/>
              <a:gdLst/>
              <a:ahLst/>
              <a:cxnLst/>
              <a:rect l="0" t="0" r="0" b="0"/>
              <a:pathLst>
                <a:path w="184152" h="241003">
                  <a:moveTo>
                    <a:pt x="1" y="76200"/>
                  </a:moveTo>
                  <a:lnTo>
                    <a:pt x="1" y="76200"/>
                  </a:lnTo>
                  <a:lnTo>
                    <a:pt x="0" y="70733"/>
                  </a:lnTo>
                  <a:lnTo>
                    <a:pt x="0" y="73483"/>
                  </a:lnTo>
                  <a:lnTo>
                    <a:pt x="5468" y="112589"/>
                  </a:lnTo>
                  <a:lnTo>
                    <a:pt x="6089" y="147425"/>
                  </a:lnTo>
                  <a:lnTo>
                    <a:pt x="6273" y="187928"/>
                  </a:lnTo>
                  <a:lnTo>
                    <a:pt x="6341" y="231057"/>
                  </a:lnTo>
                  <a:lnTo>
                    <a:pt x="6349" y="241002"/>
                  </a:lnTo>
                  <a:lnTo>
                    <a:pt x="6351" y="195697"/>
                  </a:lnTo>
                  <a:lnTo>
                    <a:pt x="6351" y="154838"/>
                  </a:lnTo>
                  <a:lnTo>
                    <a:pt x="6351" y="114317"/>
                  </a:lnTo>
                  <a:lnTo>
                    <a:pt x="8232" y="78792"/>
                  </a:lnTo>
                  <a:lnTo>
                    <a:pt x="15139" y="38868"/>
                  </a:lnTo>
                  <a:lnTo>
                    <a:pt x="26745" y="4307"/>
                  </a:lnTo>
                  <a:lnTo>
                    <a:pt x="29825" y="3577"/>
                  </a:lnTo>
                  <a:lnTo>
                    <a:pt x="33289" y="5912"/>
                  </a:lnTo>
                  <a:lnTo>
                    <a:pt x="61048" y="47408"/>
                  </a:lnTo>
                  <a:lnTo>
                    <a:pt x="86905" y="89734"/>
                  </a:lnTo>
                  <a:lnTo>
                    <a:pt x="116878" y="133512"/>
                  </a:lnTo>
                  <a:lnTo>
                    <a:pt x="135845" y="166099"/>
                  </a:lnTo>
                  <a:lnTo>
                    <a:pt x="147160" y="175657"/>
                  </a:lnTo>
                  <a:lnTo>
                    <a:pt x="153140" y="177782"/>
                  </a:lnTo>
                  <a:lnTo>
                    <a:pt x="165430" y="178262"/>
                  </a:lnTo>
                  <a:lnTo>
                    <a:pt x="169553" y="175992"/>
                  </a:lnTo>
                  <a:lnTo>
                    <a:pt x="172301" y="172361"/>
                  </a:lnTo>
                  <a:lnTo>
                    <a:pt x="178053" y="147731"/>
                  </a:lnTo>
                  <a:lnTo>
                    <a:pt x="182344" y="108448"/>
                  </a:lnTo>
                  <a:lnTo>
                    <a:pt x="183615" y="66235"/>
                  </a:lnTo>
                  <a:lnTo>
                    <a:pt x="182110" y="27386"/>
                  </a:lnTo>
                  <a:lnTo>
                    <a:pt x="180422" y="12172"/>
                  </a:lnTo>
                  <a:lnTo>
                    <a:pt x="180959" y="8114"/>
                  </a:lnTo>
                  <a:lnTo>
                    <a:pt x="1841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399"/>
            <p:cNvSpPr/>
            <p:nvPr>
              <p:custDataLst>
                <p:tags r:id="rId107"/>
              </p:custDataLst>
            </p:nvPr>
          </p:nvSpPr>
          <p:spPr>
            <a:xfrm>
              <a:off x="8346107" y="1709818"/>
              <a:ext cx="42244" cy="108647"/>
            </a:xfrm>
            <a:custGeom>
              <a:avLst/>
              <a:gdLst/>
              <a:ahLst/>
              <a:cxnLst/>
              <a:rect l="0" t="0" r="0" b="0"/>
              <a:pathLst>
                <a:path w="42244" h="108647">
                  <a:moveTo>
                    <a:pt x="42243" y="49132"/>
                  </a:moveTo>
                  <a:lnTo>
                    <a:pt x="42243" y="49132"/>
                  </a:lnTo>
                  <a:lnTo>
                    <a:pt x="41537" y="22692"/>
                  </a:lnTo>
                  <a:lnTo>
                    <a:pt x="36775" y="3961"/>
                  </a:lnTo>
                  <a:lnTo>
                    <a:pt x="35775" y="2085"/>
                  </a:lnTo>
                  <a:lnTo>
                    <a:pt x="34403" y="834"/>
                  </a:lnTo>
                  <a:lnTo>
                    <a:pt x="32783" y="0"/>
                  </a:lnTo>
                  <a:lnTo>
                    <a:pt x="30293" y="1561"/>
                  </a:lnTo>
                  <a:lnTo>
                    <a:pt x="20749" y="13870"/>
                  </a:lnTo>
                  <a:lnTo>
                    <a:pt x="5241" y="53269"/>
                  </a:lnTo>
                  <a:lnTo>
                    <a:pt x="0" y="78345"/>
                  </a:lnTo>
                  <a:lnTo>
                    <a:pt x="1818" y="99180"/>
                  </a:lnTo>
                  <a:lnTo>
                    <a:pt x="4004" y="103664"/>
                  </a:lnTo>
                  <a:lnTo>
                    <a:pt x="6872" y="106653"/>
                  </a:lnTo>
                  <a:lnTo>
                    <a:pt x="10196" y="108646"/>
                  </a:lnTo>
                  <a:lnTo>
                    <a:pt x="14528" y="108564"/>
                  </a:lnTo>
                  <a:lnTo>
                    <a:pt x="24986" y="104709"/>
                  </a:lnTo>
                  <a:lnTo>
                    <a:pt x="29327" y="99589"/>
                  </a:lnTo>
                  <a:lnTo>
                    <a:pt x="36032" y="84492"/>
                  </a:lnTo>
                  <a:lnTo>
                    <a:pt x="41697" y="41002"/>
                  </a:lnTo>
                  <a:lnTo>
                    <a:pt x="35893" y="11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00"/>
            <p:cNvSpPr/>
            <p:nvPr>
              <p:custDataLst>
                <p:tags r:id="rId108"/>
              </p:custDataLst>
            </p:nvPr>
          </p:nvSpPr>
          <p:spPr>
            <a:xfrm>
              <a:off x="8426450" y="1689100"/>
              <a:ext cx="69851" cy="122382"/>
            </a:xfrm>
            <a:custGeom>
              <a:avLst/>
              <a:gdLst/>
              <a:ahLst/>
              <a:cxnLst/>
              <a:rect l="0" t="0" r="0" b="0"/>
              <a:pathLst>
                <a:path w="69851" h="122382">
                  <a:moveTo>
                    <a:pt x="0" y="38100"/>
                  </a:moveTo>
                  <a:lnTo>
                    <a:pt x="0" y="38100"/>
                  </a:lnTo>
                  <a:lnTo>
                    <a:pt x="0" y="34729"/>
                  </a:lnTo>
                  <a:lnTo>
                    <a:pt x="1411" y="33736"/>
                  </a:lnTo>
                  <a:lnTo>
                    <a:pt x="6742" y="32633"/>
                  </a:lnTo>
                  <a:lnTo>
                    <a:pt x="13814" y="35905"/>
                  </a:lnTo>
                  <a:lnTo>
                    <a:pt x="29853" y="49504"/>
                  </a:lnTo>
                  <a:lnTo>
                    <a:pt x="39027" y="68368"/>
                  </a:lnTo>
                  <a:lnTo>
                    <a:pt x="49441" y="109916"/>
                  </a:lnTo>
                  <a:lnTo>
                    <a:pt x="48314" y="117761"/>
                  </a:lnTo>
                  <a:lnTo>
                    <a:pt x="46168" y="122188"/>
                  </a:lnTo>
                  <a:lnTo>
                    <a:pt x="45595" y="122381"/>
                  </a:lnTo>
                  <a:lnTo>
                    <a:pt x="45214" y="121804"/>
                  </a:lnTo>
                  <a:lnTo>
                    <a:pt x="40942" y="89755"/>
                  </a:lnTo>
                  <a:lnTo>
                    <a:pt x="45430" y="44122"/>
                  </a:lnTo>
                  <a:lnTo>
                    <a:pt x="49824" y="28782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01"/>
            <p:cNvSpPr/>
            <p:nvPr>
              <p:custDataLst>
                <p:tags r:id="rId109"/>
              </p:custDataLst>
            </p:nvPr>
          </p:nvSpPr>
          <p:spPr>
            <a:xfrm>
              <a:off x="8553450" y="1714761"/>
              <a:ext cx="146051" cy="107690"/>
            </a:xfrm>
            <a:custGeom>
              <a:avLst/>
              <a:gdLst/>
              <a:ahLst/>
              <a:cxnLst/>
              <a:rect l="0" t="0" r="0" b="0"/>
              <a:pathLst>
                <a:path w="146051" h="1076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7"/>
                  </a:lnTo>
                  <a:lnTo>
                    <a:pt x="3370" y="0"/>
                  </a:lnTo>
                  <a:lnTo>
                    <a:pt x="6907" y="1737"/>
                  </a:lnTo>
                  <a:lnTo>
                    <a:pt x="8839" y="3187"/>
                  </a:lnTo>
                  <a:lnTo>
                    <a:pt x="10983" y="6681"/>
                  </a:lnTo>
                  <a:lnTo>
                    <a:pt x="18066" y="40713"/>
                  </a:lnTo>
                  <a:lnTo>
                    <a:pt x="13785" y="67465"/>
                  </a:lnTo>
                  <a:lnTo>
                    <a:pt x="7469" y="88943"/>
                  </a:lnTo>
                  <a:lnTo>
                    <a:pt x="7801" y="88842"/>
                  </a:lnTo>
                  <a:lnTo>
                    <a:pt x="24081" y="44556"/>
                  </a:lnTo>
                  <a:lnTo>
                    <a:pt x="39346" y="10484"/>
                  </a:lnTo>
                  <a:lnTo>
                    <a:pt x="41752" y="7608"/>
                  </a:lnTo>
                  <a:lnTo>
                    <a:pt x="44062" y="6396"/>
                  </a:lnTo>
                  <a:lnTo>
                    <a:pt x="46309" y="6294"/>
                  </a:lnTo>
                  <a:lnTo>
                    <a:pt x="47806" y="8342"/>
                  </a:lnTo>
                  <a:lnTo>
                    <a:pt x="49912" y="22044"/>
                  </a:lnTo>
                  <a:lnTo>
                    <a:pt x="46358" y="65827"/>
                  </a:lnTo>
                  <a:lnTo>
                    <a:pt x="45298" y="74502"/>
                  </a:lnTo>
                  <a:lnTo>
                    <a:pt x="45721" y="77098"/>
                  </a:lnTo>
                  <a:lnTo>
                    <a:pt x="46709" y="78828"/>
                  </a:lnTo>
                  <a:lnTo>
                    <a:pt x="48072" y="79982"/>
                  </a:lnTo>
                  <a:lnTo>
                    <a:pt x="49688" y="79340"/>
                  </a:lnTo>
                  <a:lnTo>
                    <a:pt x="83660" y="37404"/>
                  </a:lnTo>
                  <a:lnTo>
                    <a:pt x="95743" y="24946"/>
                  </a:lnTo>
                  <a:lnTo>
                    <a:pt x="110051" y="17998"/>
                  </a:lnTo>
                  <a:lnTo>
                    <a:pt x="124406" y="15615"/>
                  </a:lnTo>
                  <a:lnTo>
                    <a:pt x="135489" y="16908"/>
                  </a:lnTo>
                  <a:lnTo>
                    <a:pt x="139009" y="19652"/>
                  </a:lnTo>
                  <a:lnTo>
                    <a:pt x="142920" y="28345"/>
                  </a:lnTo>
                  <a:lnTo>
                    <a:pt x="140308" y="72359"/>
                  </a:lnTo>
                  <a:lnTo>
                    <a:pt x="14605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02"/>
            <p:cNvSpPr/>
            <p:nvPr>
              <p:custDataLst>
                <p:tags r:id="rId110"/>
              </p:custDataLst>
            </p:nvPr>
          </p:nvSpPr>
          <p:spPr>
            <a:xfrm>
              <a:off x="8751053" y="1620190"/>
              <a:ext cx="165087" cy="208611"/>
            </a:xfrm>
            <a:custGeom>
              <a:avLst/>
              <a:gdLst/>
              <a:ahLst/>
              <a:cxnLst/>
              <a:rect l="0" t="0" r="0" b="0"/>
              <a:pathLst>
                <a:path w="165087" h="208611">
                  <a:moveTo>
                    <a:pt x="43697" y="170510"/>
                  </a:moveTo>
                  <a:lnTo>
                    <a:pt x="43697" y="170510"/>
                  </a:lnTo>
                  <a:lnTo>
                    <a:pt x="45578" y="157958"/>
                  </a:lnTo>
                  <a:lnTo>
                    <a:pt x="49164" y="135810"/>
                  </a:lnTo>
                  <a:lnTo>
                    <a:pt x="47773" y="128512"/>
                  </a:lnTo>
                  <a:lnTo>
                    <a:pt x="46415" y="125578"/>
                  </a:lnTo>
                  <a:lnTo>
                    <a:pt x="43392" y="124328"/>
                  </a:lnTo>
                  <a:lnTo>
                    <a:pt x="34389" y="124820"/>
                  </a:lnTo>
                  <a:lnTo>
                    <a:pt x="20791" y="129063"/>
                  </a:lnTo>
                  <a:lnTo>
                    <a:pt x="12114" y="138449"/>
                  </a:lnTo>
                  <a:lnTo>
                    <a:pt x="4966" y="150616"/>
                  </a:lnTo>
                  <a:lnTo>
                    <a:pt x="0" y="170982"/>
                  </a:lnTo>
                  <a:lnTo>
                    <a:pt x="3344" y="178011"/>
                  </a:lnTo>
                  <a:lnTo>
                    <a:pt x="8829" y="184427"/>
                  </a:lnTo>
                  <a:lnTo>
                    <a:pt x="13618" y="187279"/>
                  </a:lnTo>
                  <a:lnTo>
                    <a:pt x="19981" y="186664"/>
                  </a:lnTo>
                  <a:lnTo>
                    <a:pt x="26806" y="184040"/>
                  </a:lnTo>
                  <a:lnTo>
                    <a:pt x="35819" y="177945"/>
                  </a:lnTo>
                  <a:lnTo>
                    <a:pt x="37034" y="178994"/>
                  </a:lnTo>
                  <a:lnTo>
                    <a:pt x="42680" y="187890"/>
                  </a:lnTo>
                  <a:lnTo>
                    <a:pt x="50138" y="192436"/>
                  </a:lnTo>
                  <a:lnTo>
                    <a:pt x="54341" y="192183"/>
                  </a:lnTo>
                  <a:lnTo>
                    <a:pt x="64655" y="188139"/>
                  </a:lnTo>
                  <a:lnTo>
                    <a:pt x="88524" y="168269"/>
                  </a:lnTo>
                  <a:lnTo>
                    <a:pt x="123318" y="122978"/>
                  </a:lnTo>
                  <a:lnTo>
                    <a:pt x="145678" y="77232"/>
                  </a:lnTo>
                  <a:lnTo>
                    <a:pt x="162305" y="29945"/>
                  </a:lnTo>
                  <a:lnTo>
                    <a:pt x="165086" y="12552"/>
                  </a:lnTo>
                  <a:lnTo>
                    <a:pt x="164839" y="5938"/>
                  </a:lnTo>
                  <a:lnTo>
                    <a:pt x="163264" y="2234"/>
                  </a:lnTo>
                  <a:lnTo>
                    <a:pt x="160803" y="470"/>
                  </a:lnTo>
                  <a:lnTo>
                    <a:pt x="157751" y="0"/>
                  </a:lnTo>
                  <a:lnTo>
                    <a:pt x="148715" y="10767"/>
                  </a:lnTo>
                  <a:lnTo>
                    <a:pt x="135491" y="38747"/>
                  </a:lnTo>
                  <a:lnTo>
                    <a:pt x="125222" y="73143"/>
                  </a:lnTo>
                  <a:lnTo>
                    <a:pt x="115852" y="115529"/>
                  </a:lnTo>
                  <a:lnTo>
                    <a:pt x="114708" y="154423"/>
                  </a:lnTo>
                  <a:lnTo>
                    <a:pt x="117120" y="175120"/>
                  </a:lnTo>
                  <a:lnTo>
                    <a:pt x="120868" y="183461"/>
                  </a:lnTo>
                  <a:lnTo>
                    <a:pt x="145297" y="208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03"/>
            <p:cNvSpPr/>
            <p:nvPr>
              <p:custDataLst>
                <p:tags r:id="rId111"/>
              </p:custDataLst>
            </p:nvPr>
          </p:nvSpPr>
          <p:spPr>
            <a:xfrm>
              <a:off x="9122184" y="1608315"/>
              <a:ext cx="59917" cy="252236"/>
            </a:xfrm>
            <a:custGeom>
              <a:avLst/>
              <a:gdLst/>
              <a:ahLst/>
              <a:cxnLst/>
              <a:rect l="0" t="0" r="0" b="0"/>
              <a:pathLst>
                <a:path w="59917" h="252236">
                  <a:moveTo>
                    <a:pt x="59916" y="10935"/>
                  </a:moveTo>
                  <a:lnTo>
                    <a:pt x="59916" y="10935"/>
                  </a:lnTo>
                  <a:lnTo>
                    <a:pt x="53174" y="4193"/>
                  </a:lnTo>
                  <a:lnTo>
                    <a:pt x="46101" y="883"/>
                  </a:lnTo>
                  <a:lnTo>
                    <a:pt x="42239" y="0"/>
                  </a:lnTo>
                  <a:lnTo>
                    <a:pt x="38958" y="823"/>
                  </a:lnTo>
                  <a:lnTo>
                    <a:pt x="33432" y="5500"/>
                  </a:lnTo>
                  <a:lnTo>
                    <a:pt x="16926" y="49783"/>
                  </a:lnTo>
                  <a:lnTo>
                    <a:pt x="7287" y="94887"/>
                  </a:lnTo>
                  <a:lnTo>
                    <a:pt x="0" y="135834"/>
                  </a:lnTo>
                  <a:lnTo>
                    <a:pt x="2010" y="181343"/>
                  </a:lnTo>
                  <a:lnTo>
                    <a:pt x="4547" y="203088"/>
                  </a:lnTo>
                  <a:lnTo>
                    <a:pt x="28166" y="252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404"/>
            <p:cNvSpPr/>
            <p:nvPr>
              <p:custDataLst>
                <p:tags r:id="rId112"/>
              </p:custDataLst>
            </p:nvPr>
          </p:nvSpPr>
          <p:spPr>
            <a:xfrm>
              <a:off x="9241941" y="1694865"/>
              <a:ext cx="162410" cy="137594"/>
            </a:xfrm>
            <a:custGeom>
              <a:avLst/>
              <a:gdLst/>
              <a:ahLst/>
              <a:cxnLst/>
              <a:rect l="0" t="0" r="0" b="0"/>
              <a:pathLst>
                <a:path w="162410" h="137594">
                  <a:moveTo>
                    <a:pt x="3659" y="133935"/>
                  </a:moveTo>
                  <a:lnTo>
                    <a:pt x="3659" y="133935"/>
                  </a:lnTo>
                  <a:lnTo>
                    <a:pt x="0" y="137593"/>
                  </a:lnTo>
                  <a:lnTo>
                    <a:pt x="3672" y="134627"/>
                  </a:lnTo>
                  <a:lnTo>
                    <a:pt x="9780" y="131185"/>
                  </a:lnTo>
                  <a:lnTo>
                    <a:pt x="21152" y="115168"/>
                  </a:lnTo>
                  <a:lnTo>
                    <a:pt x="38069" y="75002"/>
                  </a:lnTo>
                  <a:lnTo>
                    <a:pt x="46462" y="29739"/>
                  </a:lnTo>
                  <a:lnTo>
                    <a:pt x="47783" y="2973"/>
                  </a:lnTo>
                  <a:lnTo>
                    <a:pt x="47187" y="766"/>
                  </a:lnTo>
                  <a:lnTo>
                    <a:pt x="46083" y="0"/>
                  </a:lnTo>
                  <a:lnTo>
                    <a:pt x="44641" y="195"/>
                  </a:lnTo>
                  <a:lnTo>
                    <a:pt x="41158" y="4175"/>
                  </a:lnTo>
                  <a:lnTo>
                    <a:pt x="39241" y="7211"/>
                  </a:lnTo>
                  <a:lnTo>
                    <a:pt x="36545" y="21598"/>
                  </a:lnTo>
                  <a:lnTo>
                    <a:pt x="42466" y="68603"/>
                  </a:lnTo>
                  <a:lnTo>
                    <a:pt x="50365" y="97198"/>
                  </a:lnTo>
                  <a:lnTo>
                    <a:pt x="53847" y="100271"/>
                  </a:lnTo>
                  <a:lnTo>
                    <a:pt x="58284" y="101615"/>
                  </a:lnTo>
                  <a:lnTo>
                    <a:pt x="63358" y="101805"/>
                  </a:lnTo>
                  <a:lnTo>
                    <a:pt x="72760" y="98253"/>
                  </a:lnTo>
                  <a:lnTo>
                    <a:pt x="77244" y="95330"/>
                  </a:lnTo>
                  <a:lnTo>
                    <a:pt x="93665" y="74362"/>
                  </a:lnTo>
                  <a:lnTo>
                    <a:pt x="110640" y="32294"/>
                  </a:lnTo>
                  <a:lnTo>
                    <a:pt x="116995" y="10980"/>
                  </a:lnTo>
                  <a:lnTo>
                    <a:pt x="117316" y="11043"/>
                  </a:lnTo>
                  <a:lnTo>
                    <a:pt x="132874" y="57405"/>
                  </a:lnTo>
                  <a:lnTo>
                    <a:pt x="140817" y="68407"/>
                  </a:lnTo>
                  <a:lnTo>
                    <a:pt x="162409" y="89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405"/>
            <p:cNvSpPr/>
            <p:nvPr>
              <p:custDataLst>
                <p:tags r:id="rId113"/>
              </p:custDataLst>
            </p:nvPr>
          </p:nvSpPr>
          <p:spPr>
            <a:xfrm>
              <a:off x="9467850" y="1784350"/>
              <a:ext cx="5468" cy="57151"/>
            </a:xfrm>
            <a:custGeom>
              <a:avLst/>
              <a:gdLst/>
              <a:ahLst/>
              <a:cxnLst/>
              <a:rect l="0" t="0" r="0" b="0"/>
              <a:pathLst>
                <a:path w="5468" h="571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5467" y="6742"/>
                  </a:lnTo>
                  <a:lnTo>
                    <a:pt x="5056" y="8728"/>
                  </a:lnTo>
                  <a:lnTo>
                    <a:pt x="4076" y="10052"/>
                  </a:lnTo>
                  <a:lnTo>
                    <a:pt x="2717" y="10935"/>
                  </a:lnTo>
                  <a:lnTo>
                    <a:pt x="3089" y="19441"/>
                  </a:lnTo>
                  <a:lnTo>
                    <a:pt x="4194" y="3192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406"/>
            <p:cNvSpPr/>
            <p:nvPr>
              <p:custDataLst>
                <p:tags r:id="rId114"/>
              </p:custDataLst>
            </p:nvPr>
          </p:nvSpPr>
          <p:spPr>
            <a:xfrm>
              <a:off x="9676795" y="1708150"/>
              <a:ext cx="210156" cy="101966"/>
            </a:xfrm>
            <a:custGeom>
              <a:avLst/>
              <a:gdLst/>
              <a:ahLst/>
              <a:cxnLst/>
              <a:rect l="0" t="0" r="0" b="0"/>
              <a:pathLst>
                <a:path w="210156" h="101966">
                  <a:moveTo>
                    <a:pt x="51405" y="57150"/>
                  </a:moveTo>
                  <a:lnTo>
                    <a:pt x="51405" y="57150"/>
                  </a:lnTo>
                  <a:lnTo>
                    <a:pt x="60243" y="57150"/>
                  </a:lnTo>
                  <a:lnTo>
                    <a:pt x="61531" y="56444"/>
                  </a:lnTo>
                  <a:lnTo>
                    <a:pt x="62390" y="55269"/>
                  </a:lnTo>
                  <a:lnTo>
                    <a:pt x="62961" y="53779"/>
                  </a:lnTo>
                  <a:lnTo>
                    <a:pt x="63342" y="53492"/>
                  </a:lnTo>
                  <a:lnTo>
                    <a:pt x="63597" y="54005"/>
                  </a:lnTo>
                  <a:lnTo>
                    <a:pt x="63766" y="55054"/>
                  </a:lnTo>
                  <a:lnTo>
                    <a:pt x="55237" y="85577"/>
                  </a:lnTo>
                  <a:lnTo>
                    <a:pt x="45798" y="99126"/>
                  </a:lnTo>
                  <a:lnTo>
                    <a:pt x="41317" y="101362"/>
                  </a:lnTo>
                  <a:lnTo>
                    <a:pt x="30694" y="101965"/>
                  </a:lnTo>
                  <a:lnTo>
                    <a:pt x="20798" y="97999"/>
                  </a:lnTo>
                  <a:lnTo>
                    <a:pt x="16183" y="94966"/>
                  </a:lnTo>
                  <a:lnTo>
                    <a:pt x="2947" y="70471"/>
                  </a:lnTo>
                  <a:lnTo>
                    <a:pt x="0" y="53898"/>
                  </a:lnTo>
                  <a:lnTo>
                    <a:pt x="202" y="46516"/>
                  </a:lnTo>
                  <a:lnTo>
                    <a:pt x="6070" y="32668"/>
                  </a:lnTo>
                  <a:lnTo>
                    <a:pt x="19392" y="16735"/>
                  </a:lnTo>
                  <a:lnTo>
                    <a:pt x="23713" y="13273"/>
                  </a:lnTo>
                  <a:lnTo>
                    <a:pt x="64724" y="3353"/>
                  </a:lnTo>
                  <a:lnTo>
                    <a:pt x="110140" y="662"/>
                  </a:lnTo>
                  <a:lnTo>
                    <a:pt x="149006" y="2078"/>
                  </a:lnTo>
                  <a:lnTo>
                    <a:pt x="2101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07"/>
            <p:cNvSpPr/>
            <p:nvPr>
              <p:custDataLst>
                <p:tags r:id="rId115"/>
              </p:custDataLst>
            </p:nvPr>
          </p:nvSpPr>
          <p:spPr>
            <a:xfrm>
              <a:off x="9874249" y="1572280"/>
              <a:ext cx="152402" cy="85002"/>
            </a:xfrm>
            <a:custGeom>
              <a:avLst/>
              <a:gdLst/>
              <a:ahLst/>
              <a:cxnLst/>
              <a:rect l="0" t="0" r="0" b="0"/>
              <a:pathLst>
                <a:path w="152402" h="85002">
                  <a:moveTo>
                    <a:pt x="1" y="21570"/>
                  </a:moveTo>
                  <a:lnTo>
                    <a:pt x="1" y="21570"/>
                  </a:lnTo>
                  <a:lnTo>
                    <a:pt x="0" y="14828"/>
                  </a:lnTo>
                  <a:lnTo>
                    <a:pt x="1882" y="9637"/>
                  </a:lnTo>
                  <a:lnTo>
                    <a:pt x="3371" y="7264"/>
                  </a:lnTo>
                  <a:lnTo>
                    <a:pt x="15581" y="555"/>
                  </a:lnTo>
                  <a:lnTo>
                    <a:pt x="24799" y="0"/>
                  </a:lnTo>
                  <a:lnTo>
                    <a:pt x="45586" y="5393"/>
                  </a:lnTo>
                  <a:lnTo>
                    <a:pt x="60466" y="14582"/>
                  </a:lnTo>
                  <a:lnTo>
                    <a:pt x="65679" y="22227"/>
                  </a:lnTo>
                  <a:lnTo>
                    <a:pt x="67070" y="26242"/>
                  </a:lnTo>
                  <a:lnTo>
                    <a:pt x="65656" y="45375"/>
                  </a:lnTo>
                  <a:lnTo>
                    <a:pt x="60696" y="57080"/>
                  </a:lnTo>
                  <a:lnTo>
                    <a:pt x="45913" y="82410"/>
                  </a:lnTo>
                  <a:lnTo>
                    <a:pt x="46130" y="83296"/>
                  </a:lnTo>
                  <a:lnTo>
                    <a:pt x="46983" y="83888"/>
                  </a:lnTo>
                  <a:lnTo>
                    <a:pt x="48255" y="84282"/>
                  </a:lnTo>
                  <a:lnTo>
                    <a:pt x="85930" y="85001"/>
                  </a:lnTo>
                  <a:lnTo>
                    <a:pt x="152401" y="660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408"/>
            <p:cNvSpPr/>
            <p:nvPr>
              <p:custDataLst>
                <p:tags r:id="rId116"/>
              </p:custDataLst>
            </p:nvPr>
          </p:nvSpPr>
          <p:spPr>
            <a:xfrm>
              <a:off x="10045700" y="1549400"/>
              <a:ext cx="78149" cy="266701"/>
            </a:xfrm>
            <a:custGeom>
              <a:avLst/>
              <a:gdLst/>
              <a:ahLst/>
              <a:cxnLst/>
              <a:rect l="0" t="0" r="0" b="0"/>
              <a:pathLst>
                <a:path w="78149" h="266701">
                  <a:moveTo>
                    <a:pt x="25400" y="0"/>
                  </a:moveTo>
                  <a:lnTo>
                    <a:pt x="25400" y="0"/>
                  </a:lnTo>
                  <a:lnTo>
                    <a:pt x="19932" y="0"/>
                  </a:lnTo>
                  <a:lnTo>
                    <a:pt x="26053" y="10113"/>
                  </a:lnTo>
                  <a:lnTo>
                    <a:pt x="54394" y="42684"/>
                  </a:lnTo>
                  <a:lnTo>
                    <a:pt x="71134" y="87663"/>
                  </a:lnTo>
                  <a:lnTo>
                    <a:pt x="78148" y="119735"/>
                  </a:lnTo>
                  <a:lnTo>
                    <a:pt x="77536" y="148230"/>
                  </a:lnTo>
                  <a:lnTo>
                    <a:pt x="63112" y="189265"/>
                  </a:lnTo>
                  <a:lnTo>
                    <a:pt x="41680" y="230211"/>
                  </a:lnTo>
                  <a:lnTo>
                    <a:pt x="17379" y="253770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409"/>
            <p:cNvSpPr/>
            <p:nvPr>
              <p:custDataLst>
                <p:tags r:id="rId117"/>
              </p:custDataLst>
            </p:nvPr>
          </p:nvSpPr>
          <p:spPr>
            <a:xfrm>
              <a:off x="10191750" y="1809750"/>
              <a:ext cx="9721" cy="3659"/>
            </a:xfrm>
            <a:custGeom>
              <a:avLst/>
              <a:gdLst/>
              <a:ahLst/>
              <a:cxnLst/>
              <a:rect l="0" t="0" r="0" b="0"/>
              <a:pathLst>
                <a:path w="9721" h="3659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9303" y="706"/>
                  </a:lnTo>
                  <a:lnTo>
                    <a:pt x="5075" y="3371"/>
                  </a:lnTo>
                  <a:lnTo>
                    <a:pt x="3384" y="365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77"/>
          <p:cNvGrpSpPr/>
          <p:nvPr/>
        </p:nvGrpSpPr>
        <p:grpSpPr>
          <a:xfrm>
            <a:off x="6661149" y="2241550"/>
            <a:ext cx="552452" cy="217377"/>
            <a:chOff x="6661149" y="2241550"/>
            <a:chExt cx="552452" cy="217377"/>
          </a:xfrm>
        </p:grpSpPr>
        <p:sp>
          <p:nvSpPr>
            <p:cNvPr id="78" name="SMARTInkShape-2410"/>
            <p:cNvSpPr/>
            <p:nvPr>
              <p:custDataLst>
                <p:tags r:id="rId102"/>
              </p:custDataLst>
            </p:nvPr>
          </p:nvSpPr>
          <p:spPr>
            <a:xfrm>
              <a:off x="6661149" y="2248783"/>
              <a:ext cx="169827" cy="210144"/>
            </a:xfrm>
            <a:custGeom>
              <a:avLst/>
              <a:gdLst/>
              <a:ahLst/>
              <a:cxnLst/>
              <a:rect l="0" t="0" r="0" b="0"/>
              <a:pathLst>
                <a:path w="169827" h="210144">
                  <a:moveTo>
                    <a:pt x="1" y="5467"/>
                  </a:moveTo>
                  <a:lnTo>
                    <a:pt x="1" y="5467"/>
                  </a:lnTo>
                  <a:lnTo>
                    <a:pt x="0" y="0"/>
                  </a:lnTo>
                  <a:lnTo>
                    <a:pt x="3371" y="39193"/>
                  </a:lnTo>
                  <a:lnTo>
                    <a:pt x="5468" y="79274"/>
                  </a:lnTo>
                  <a:lnTo>
                    <a:pt x="9460" y="119058"/>
                  </a:lnTo>
                  <a:lnTo>
                    <a:pt x="19180" y="161188"/>
                  </a:lnTo>
                  <a:lnTo>
                    <a:pt x="30915" y="197485"/>
                  </a:lnTo>
                  <a:lnTo>
                    <a:pt x="36789" y="207225"/>
                  </a:lnTo>
                  <a:lnTo>
                    <a:pt x="39342" y="209822"/>
                  </a:lnTo>
                  <a:lnTo>
                    <a:pt x="41751" y="210143"/>
                  </a:lnTo>
                  <a:lnTo>
                    <a:pt x="44062" y="208945"/>
                  </a:lnTo>
                  <a:lnTo>
                    <a:pt x="59583" y="190142"/>
                  </a:lnTo>
                  <a:lnTo>
                    <a:pt x="86625" y="143999"/>
                  </a:lnTo>
                  <a:lnTo>
                    <a:pt x="93299" y="137592"/>
                  </a:lnTo>
                  <a:lnTo>
                    <a:pt x="96066" y="135884"/>
                  </a:lnTo>
                  <a:lnTo>
                    <a:pt x="98617" y="136156"/>
                  </a:lnTo>
                  <a:lnTo>
                    <a:pt x="101022" y="137749"/>
                  </a:lnTo>
                  <a:lnTo>
                    <a:pt x="103331" y="140221"/>
                  </a:lnTo>
                  <a:lnTo>
                    <a:pt x="125684" y="184530"/>
                  </a:lnTo>
                  <a:lnTo>
                    <a:pt x="135588" y="196528"/>
                  </a:lnTo>
                  <a:lnTo>
                    <a:pt x="140487" y="199869"/>
                  </a:lnTo>
                  <a:lnTo>
                    <a:pt x="145163" y="201391"/>
                  </a:lnTo>
                  <a:lnTo>
                    <a:pt x="149693" y="201699"/>
                  </a:lnTo>
                  <a:lnTo>
                    <a:pt x="153418" y="200494"/>
                  </a:lnTo>
                  <a:lnTo>
                    <a:pt x="159439" y="195392"/>
                  </a:lnTo>
                  <a:lnTo>
                    <a:pt x="166795" y="181215"/>
                  </a:lnTo>
                  <a:lnTo>
                    <a:pt x="169826" y="139300"/>
                  </a:lnTo>
                  <a:lnTo>
                    <a:pt x="164362" y="97886"/>
                  </a:lnTo>
                  <a:lnTo>
                    <a:pt x="158751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411"/>
            <p:cNvSpPr/>
            <p:nvPr>
              <p:custDataLst>
                <p:tags r:id="rId103"/>
              </p:custDataLst>
            </p:nvPr>
          </p:nvSpPr>
          <p:spPr>
            <a:xfrm>
              <a:off x="6902473" y="2241550"/>
              <a:ext cx="76178" cy="203201"/>
            </a:xfrm>
            <a:custGeom>
              <a:avLst/>
              <a:gdLst/>
              <a:ahLst/>
              <a:cxnLst/>
              <a:rect l="0" t="0" r="0" b="0"/>
              <a:pathLst>
                <a:path w="76178" h="203201">
                  <a:moveTo>
                    <a:pt x="6327" y="0"/>
                  </a:moveTo>
                  <a:lnTo>
                    <a:pt x="6327" y="0"/>
                  </a:lnTo>
                  <a:lnTo>
                    <a:pt x="11794" y="0"/>
                  </a:lnTo>
                  <a:lnTo>
                    <a:pt x="7535" y="17578"/>
                  </a:lnTo>
                  <a:lnTo>
                    <a:pt x="5780" y="62862"/>
                  </a:lnTo>
                  <a:lnTo>
                    <a:pt x="2010" y="103841"/>
                  </a:lnTo>
                  <a:lnTo>
                    <a:pt x="378" y="146284"/>
                  </a:lnTo>
                  <a:lnTo>
                    <a:pt x="13" y="178177"/>
                  </a:lnTo>
                  <a:lnTo>
                    <a:pt x="0" y="178052"/>
                  </a:lnTo>
                  <a:lnTo>
                    <a:pt x="11514" y="140265"/>
                  </a:lnTo>
                  <a:lnTo>
                    <a:pt x="18275" y="130309"/>
                  </a:lnTo>
                  <a:lnTo>
                    <a:pt x="36757" y="116770"/>
                  </a:lnTo>
                  <a:lnTo>
                    <a:pt x="42136" y="115241"/>
                  </a:lnTo>
                  <a:lnTo>
                    <a:pt x="46427" y="115633"/>
                  </a:lnTo>
                  <a:lnTo>
                    <a:pt x="49994" y="117305"/>
                  </a:lnTo>
                  <a:lnTo>
                    <a:pt x="55838" y="126689"/>
                  </a:lnTo>
                  <a:lnTo>
                    <a:pt x="61214" y="145958"/>
                  </a:lnTo>
                  <a:lnTo>
                    <a:pt x="64590" y="181446"/>
                  </a:lnTo>
                  <a:lnTo>
                    <a:pt x="76177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12"/>
            <p:cNvSpPr/>
            <p:nvPr>
              <p:custDataLst>
                <p:tags r:id="rId104"/>
              </p:custDataLst>
            </p:nvPr>
          </p:nvSpPr>
          <p:spPr>
            <a:xfrm>
              <a:off x="7032213" y="2248642"/>
              <a:ext cx="141928" cy="195826"/>
            </a:xfrm>
            <a:custGeom>
              <a:avLst/>
              <a:gdLst/>
              <a:ahLst/>
              <a:cxnLst/>
              <a:rect l="0" t="0" r="0" b="0"/>
              <a:pathLst>
                <a:path w="141928" h="195826">
                  <a:moveTo>
                    <a:pt x="41687" y="164358"/>
                  </a:moveTo>
                  <a:lnTo>
                    <a:pt x="41687" y="164358"/>
                  </a:lnTo>
                  <a:lnTo>
                    <a:pt x="40981" y="127806"/>
                  </a:lnTo>
                  <a:lnTo>
                    <a:pt x="39805" y="125173"/>
                  </a:lnTo>
                  <a:lnTo>
                    <a:pt x="38316" y="123418"/>
                  </a:lnTo>
                  <a:lnTo>
                    <a:pt x="32898" y="121468"/>
                  </a:lnTo>
                  <a:lnTo>
                    <a:pt x="29477" y="120948"/>
                  </a:lnTo>
                  <a:lnTo>
                    <a:pt x="23796" y="122251"/>
                  </a:lnTo>
                  <a:lnTo>
                    <a:pt x="21292" y="123587"/>
                  </a:lnTo>
                  <a:lnTo>
                    <a:pt x="7657" y="138951"/>
                  </a:lnTo>
                  <a:lnTo>
                    <a:pt x="1868" y="153536"/>
                  </a:lnTo>
                  <a:lnTo>
                    <a:pt x="0" y="167309"/>
                  </a:lnTo>
                  <a:lnTo>
                    <a:pt x="1523" y="175783"/>
                  </a:lnTo>
                  <a:lnTo>
                    <a:pt x="6346" y="184519"/>
                  </a:lnTo>
                  <a:lnTo>
                    <a:pt x="8248" y="185560"/>
                  </a:lnTo>
                  <a:lnTo>
                    <a:pt x="10222" y="185548"/>
                  </a:lnTo>
                  <a:lnTo>
                    <a:pt x="12243" y="184835"/>
                  </a:lnTo>
                  <a:lnTo>
                    <a:pt x="21831" y="177089"/>
                  </a:lnTo>
                  <a:lnTo>
                    <a:pt x="25806" y="171662"/>
                  </a:lnTo>
                  <a:lnTo>
                    <a:pt x="26865" y="169228"/>
                  </a:lnTo>
                  <a:lnTo>
                    <a:pt x="28279" y="167604"/>
                  </a:lnTo>
                  <a:lnTo>
                    <a:pt x="31729" y="165801"/>
                  </a:lnTo>
                  <a:lnTo>
                    <a:pt x="32932" y="166731"/>
                  </a:lnTo>
                  <a:lnTo>
                    <a:pt x="36743" y="176481"/>
                  </a:lnTo>
                  <a:lnTo>
                    <a:pt x="44081" y="185411"/>
                  </a:lnTo>
                  <a:lnTo>
                    <a:pt x="46811" y="186154"/>
                  </a:lnTo>
                  <a:lnTo>
                    <a:pt x="53606" y="185099"/>
                  </a:lnTo>
                  <a:lnTo>
                    <a:pt x="61995" y="180538"/>
                  </a:lnTo>
                  <a:lnTo>
                    <a:pt x="92110" y="136746"/>
                  </a:lnTo>
                  <a:lnTo>
                    <a:pt x="114086" y="89726"/>
                  </a:lnTo>
                  <a:lnTo>
                    <a:pt x="131506" y="43862"/>
                  </a:lnTo>
                  <a:lnTo>
                    <a:pt x="141927" y="1429"/>
                  </a:lnTo>
                  <a:lnTo>
                    <a:pt x="141675" y="0"/>
                  </a:lnTo>
                  <a:lnTo>
                    <a:pt x="140800" y="458"/>
                  </a:lnTo>
                  <a:lnTo>
                    <a:pt x="130958" y="18074"/>
                  </a:lnTo>
                  <a:lnTo>
                    <a:pt x="119485" y="54144"/>
                  </a:lnTo>
                  <a:lnTo>
                    <a:pt x="110521" y="100579"/>
                  </a:lnTo>
                  <a:lnTo>
                    <a:pt x="106768" y="143344"/>
                  </a:lnTo>
                  <a:lnTo>
                    <a:pt x="102251" y="185945"/>
                  </a:lnTo>
                  <a:lnTo>
                    <a:pt x="103229" y="191449"/>
                  </a:lnTo>
                  <a:lnTo>
                    <a:pt x="105293" y="194414"/>
                  </a:lnTo>
                  <a:lnTo>
                    <a:pt x="108080" y="195684"/>
                  </a:lnTo>
                  <a:lnTo>
                    <a:pt x="111349" y="195825"/>
                  </a:lnTo>
                  <a:lnTo>
                    <a:pt x="114939" y="193097"/>
                  </a:lnTo>
                  <a:lnTo>
                    <a:pt x="130587" y="17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13"/>
            <p:cNvSpPr/>
            <p:nvPr>
              <p:custDataLst>
                <p:tags r:id="rId105"/>
              </p:custDataLst>
            </p:nvPr>
          </p:nvSpPr>
          <p:spPr>
            <a:xfrm>
              <a:off x="7091331" y="2330450"/>
              <a:ext cx="122270" cy="11343"/>
            </a:xfrm>
            <a:custGeom>
              <a:avLst/>
              <a:gdLst/>
              <a:ahLst/>
              <a:cxnLst/>
              <a:rect l="0" t="0" r="0" b="0"/>
              <a:pathLst>
                <a:path w="122270" h="11343">
                  <a:moveTo>
                    <a:pt x="39719" y="0"/>
                  </a:moveTo>
                  <a:lnTo>
                    <a:pt x="39719" y="0"/>
                  </a:lnTo>
                  <a:lnTo>
                    <a:pt x="18995" y="5026"/>
                  </a:lnTo>
                  <a:lnTo>
                    <a:pt x="1680" y="6088"/>
                  </a:lnTo>
                  <a:lnTo>
                    <a:pt x="249" y="6881"/>
                  </a:lnTo>
                  <a:lnTo>
                    <a:pt x="0" y="8115"/>
                  </a:lnTo>
                  <a:lnTo>
                    <a:pt x="540" y="9643"/>
                  </a:lnTo>
                  <a:lnTo>
                    <a:pt x="6784" y="11342"/>
                  </a:lnTo>
                  <a:lnTo>
                    <a:pt x="44894" y="9061"/>
                  </a:lnTo>
                  <a:lnTo>
                    <a:pt x="1222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478"/>
          <p:cNvGrpSpPr/>
          <p:nvPr/>
        </p:nvGrpSpPr>
        <p:grpSpPr>
          <a:xfrm>
            <a:off x="7622979" y="2326919"/>
            <a:ext cx="113875" cy="174982"/>
            <a:chOff x="7622979" y="2326919"/>
            <a:chExt cx="113875" cy="174982"/>
          </a:xfrm>
        </p:grpSpPr>
        <p:sp>
          <p:nvSpPr>
            <p:cNvPr id="83" name="SMARTInkShape-2414"/>
            <p:cNvSpPr/>
            <p:nvPr>
              <p:custDataLst>
                <p:tags r:id="rId99"/>
              </p:custDataLst>
            </p:nvPr>
          </p:nvSpPr>
          <p:spPr>
            <a:xfrm>
              <a:off x="7622979" y="24003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3371" y="0"/>
                  </a:moveTo>
                  <a:lnTo>
                    <a:pt x="3371" y="0"/>
                  </a:lnTo>
                  <a:lnTo>
                    <a:pt x="0" y="42063"/>
                  </a:lnTo>
                  <a:lnTo>
                    <a:pt x="3371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15"/>
            <p:cNvSpPr/>
            <p:nvPr>
              <p:custDataLst>
                <p:tags r:id="rId100"/>
              </p:custDataLst>
            </p:nvPr>
          </p:nvSpPr>
          <p:spPr>
            <a:xfrm>
              <a:off x="7633843" y="2326919"/>
              <a:ext cx="11558" cy="28932"/>
            </a:xfrm>
            <a:custGeom>
              <a:avLst/>
              <a:gdLst/>
              <a:ahLst/>
              <a:cxnLst/>
              <a:rect l="0" t="0" r="0" b="0"/>
              <a:pathLst>
                <a:path w="11558" h="28932">
                  <a:moveTo>
                    <a:pt x="11557" y="28931"/>
                  </a:moveTo>
                  <a:lnTo>
                    <a:pt x="11557" y="28931"/>
                  </a:lnTo>
                  <a:lnTo>
                    <a:pt x="0" y="352"/>
                  </a:lnTo>
                  <a:lnTo>
                    <a:pt x="325" y="0"/>
                  </a:lnTo>
                  <a:lnTo>
                    <a:pt x="5207" y="35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16"/>
            <p:cNvSpPr/>
            <p:nvPr>
              <p:custDataLst>
                <p:tags r:id="rId101"/>
              </p:custDataLst>
            </p:nvPr>
          </p:nvSpPr>
          <p:spPr>
            <a:xfrm>
              <a:off x="7691695" y="2363344"/>
              <a:ext cx="45159" cy="138557"/>
            </a:xfrm>
            <a:custGeom>
              <a:avLst/>
              <a:gdLst/>
              <a:ahLst/>
              <a:cxnLst/>
              <a:rect l="0" t="0" r="0" b="0"/>
              <a:pathLst>
                <a:path w="45159" h="138557">
                  <a:moveTo>
                    <a:pt x="42605" y="11556"/>
                  </a:moveTo>
                  <a:lnTo>
                    <a:pt x="42605" y="11556"/>
                  </a:lnTo>
                  <a:lnTo>
                    <a:pt x="39234" y="11556"/>
                  </a:lnTo>
                  <a:lnTo>
                    <a:pt x="4382" y="0"/>
                  </a:lnTo>
                  <a:lnTo>
                    <a:pt x="2306" y="324"/>
                  </a:lnTo>
                  <a:lnTo>
                    <a:pt x="922" y="1246"/>
                  </a:lnTo>
                  <a:lnTo>
                    <a:pt x="0" y="2566"/>
                  </a:lnTo>
                  <a:lnTo>
                    <a:pt x="856" y="7796"/>
                  </a:lnTo>
                  <a:lnTo>
                    <a:pt x="2073" y="11166"/>
                  </a:lnTo>
                  <a:lnTo>
                    <a:pt x="34217" y="54357"/>
                  </a:lnTo>
                  <a:lnTo>
                    <a:pt x="42000" y="71980"/>
                  </a:lnTo>
                  <a:lnTo>
                    <a:pt x="45158" y="87800"/>
                  </a:lnTo>
                  <a:lnTo>
                    <a:pt x="44210" y="106590"/>
                  </a:lnTo>
                  <a:lnTo>
                    <a:pt x="39556" y="121057"/>
                  </a:lnTo>
                  <a:lnTo>
                    <a:pt x="36339" y="126890"/>
                  </a:lnTo>
                  <a:lnTo>
                    <a:pt x="32078" y="130778"/>
                  </a:lnTo>
                  <a:lnTo>
                    <a:pt x="17379" y="136251"/>
                  </a:lnTo>
                  <a:lnTo>
                    <a:pt x="4505" y="1385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479"/>
          <p:cNvGrpSpPr/>
          <p:nvPr/>
        </p:nvGrpSpPr>
        <p:grpSpPr>
          <a:xfrm>
            <a:off x="8178800" y="2170705"/>
            <a:ext cx="403574" cy="395663"/>
            <a:chOff x="8178800" y="2170705"/>
            <a:chExt cx="403574" cy="395663"/>
          </a:xfrm>
        </p:grpSpPr>
        <p:sp>
          <p:nvSpPr>
            <p:cNvPr id="87" name="SMARTInkShape-2417"/>
            <p:cNvSpPr/>
            <p:nvPr>
              <p:custDataLst>
                <p:tags r:id="rId95"/>
              </p:custDataLst>
            </p:nvPr>
          </p:nvSpPr>
          <p:spPr>
            <a:xfrm>
              <a:off x="8491093" y="2559050"/>
              <a:ext cx="11558" cy="7318"/>
            </a:xfrm>
            <a:custGeom>
              <a:avLst/>
              <a:gdLst/>
              <a:ahLst/>
              <a:cxnLst/>
              <a:rect l="0" t="0" r="0" b="0"/>
              <a:pathLst>
                <a:path w="11558" h="7318">
                  <a:moveTo>
                    <a:pt x="11557" y="0"/>
                  </a:moveTo>
                  <a:lnTo>
                    <a:pt x="11557" y="0"/>
                  </a:lnTo>
                  <a:lnTo>
                    <a:pt x="8186" y="6742"/>
                  </a:lnTo>
                  <a:lnTo>
                    <a:pt x="6488" y="7317"/>
                  </a:lnTo>
                  <a:lnTo>
                    <a:pt x="4649" y="6289"/>
                  </a:lnTo>
                  <a:lnTo>
                    <a:pt x="0" y="1242"/>
                  </a:lnTo>
                  <a:lnTo>
                    <a:pt x="325" y="828"/>
                  </a:lnTo>
                  <a:lnTo>
                    <a:pt x="520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418"/>
            <p:cNvSpPr/>
            <p:nvPr>
              <p:custDataLst>
                <p:tags r:id="rId96"/>
              </p:custDataLst>
            </p:nvPr>
          </p:nvSpPr>
          <p:spPr>
            <a:xfrm>
              <a:off x="8522222" y="2170705"/>
              <a:ext cx="60152" cy="229596"/>
            </a:xfrm>
            <a:custGeom>
              <a:avLst/>
              <a:gdLst/>
              <a:ahLst/>
              <a:cxnLst/>
              <a:rect l="0" t="0" r="0" b="0"/>
              <a:pathLst>
                <a:path w="60152" h="229596">
                  <a:moveTo>
                    <a:pt x="12178" y="64495"/>
                  </a:moveTo>
                  <a:lnTo>
                    <a:pt x="12178" y="64495"/>
                  </a:lnTo>
                  <a:lnTo>
                    <a:pt x="2126" y="33721"/>
                  </a:lnTo>
                  <a:lnTo>
                    <a:pt x="0" y="10909"/>
                  </a:lnTo>
                  <a:lnTo>
                    <a:pt x="1238" y="6899"/>
                  </a:lnTo>
                  <a:lnTo>
                    <a:pt x="6374" y="561"/>
                  </a:lnTo>
                  <a:lnTo>
                    <a:pt x="10425" y="0"/>
                  </a:lnTo>
                  <a:lnTo>
                    <a:pt x="20571" y="3140"/>
                  </a:lnTo>
                  <a:lnTo>
                    <a:pt x="38183" y="19583"/>
                  </a:lnTo>
                  <a:lnTo>
                    <a:pt x="53436" y="38958"/>
                  </a:lnTo>
                  <a:lnTo>
                    <a:pt x="60151" y="71588"/>
                  </a:lnTo>
                  <a:lnTo>
                    <a:pt x="55699" y="115602"/>
                  </a:lnTo>
                  <a:lnTo>
                    <a:pt x="46239" y="142667"/>
                  </a:lnTo>
                  <a:lnTo>
                    <a:pt x="23770" y="183732"/>
                  </a:lnTo>
                  <a:lnTo>
                    <a:pt x="14677" y="208385"/>
                  </a:lnTo>
                  <a:lnTo>
                    <a:pt x="12178" y="229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419"/>
            <p:cNvSpPr/>
            <p:nvPr>
              <p:custDataLst>
                <p:tags r:id="rId97"/>
              </p:custDataLst>
            </p:nvPr>
          </p:nvSpPr>
          <p:spPr>
            <a:xfrm>
              <a:off x="8210652" y="2189044"/>
              <a:ext cx="114199" cy="99872"/>
            </a:xfrm>
            <a:custGeom>
              <a:avLst/>
              <a:gdLst/>
              <a:ahLst/>
              <a:cxnLst/>
              <a:rect l="0" t="0" r="0" b="0"/>
              <a:pathLst>
                <a:path w="114199" h="99872">
                  <a:moveTo>
                    <a:pt x="18948" y="33456"/>
                  </a:moveTo>
                  <a:lnTo>
                    <a:pt x="18948" y="33456"/>
                  </a:lnTo>
                  <a:lnTo>
                    <a:pt x="15577" y="36827"/>
                  </a:lnTo>
                  <a:lnTo>
                    <a:pt x="13922" y="40364"/>
                  </a:lnTo>
                  <a:lnTo>
                    <a:pt x="13481" y="42294"/>
                  </a:lnTo>
                  <a:lnTo>
                    <a:pt x="2524" y="66195"/>
                  </a:lnTo>
                  <a:lnTo>
                    <a:pt x="0" y="99871"/>
                  </a:lnTo>
                  <a:lnTo>
                    <a:pt x="1377" y="98899"/>
                  </a:lnTo>
                  <a:lnTo>
                    <a:pt x="10056" y="86007"/>
                  </a:lnTo>
                  <a:lnTo>
                    <a:pt x="26382" y="44131"/>
                  </a:lnTo>
                  <a:lnTo>
                    <a:pt x="40041" y="8649"/>
                  </a:lnTo>
                  <a:lnTo>
                    <a:pt x="45491" y="1264"/>
                  </a:lnTo>
                  <a:lnTo>
                    <a:pt x="48638" y="0"/>
                  </a:lnTo>
                  <a:lnTo>
                    <a:pt x="55897" y="477"/>
                  </a:lnTo>
                  <a:lnTo>
                    <a:pt x="63827" y="8686"/>
                  </a:lnTo>
                  <a:lnTo>
                    <a:pt x="90960" y="47075"/>
                  </a:lnTo>
                  <a:lnTo>
                    <a:pt x="114198" y="65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420"/>
            <p:cNvSpPr/>
            <p:nvPr>
              <p:custDataLst>
                <p:tags r:id="rId98"/>
              </p:custDataLst>
            </p:nvPr>
          </p:nvSpPr>
          <p:spPr>
            <a:xfrm>
              <a:off x="8178800" y="2367085"/>
              <a:ext cx="177801" cy="179004"/>
            </a:xfrm>
            <a:custGeom>
              <a:avLst/>
              <a:gdLst/>
              <a:ahLst/>
              <a:cxnLst/>
              <a:rect l="0" t="0" r="0" b="0"/>
              <a:pathLst>
                <a:path w="177801" h="179004">
                  <a:moveTo>
                    <a:pt x="0" y="172915"/>
                  </a:moveTo>
                  <a:lnTo>
                    <a:pt x="0" y="172915"/>
                  </a:lnTo>
                  <a:lnTo>
                    <a:pt x="0" y="179003"/>
                  </a:lnTo>
                  <a:lnTo>
                    <a:pt x="8838" y="154823"/>
                  </a:lnTo>
                  <a:lnTo>
                    <a:pt x="19099" y="107808"/>
                  </a:lnTo>
                  <a:lnTo>
                    <a:pt x="27296" y="68252"/>
                  </a:lnTo>
                  <a:lnTo>
                    <a:pt x="37382" y="26984"/>
                  </a:lnTo>
                  <a:lnTo>
                    <a:pt x="44726" y="5252"/>
                  </a:lnTo>
                  <a:lnTo>
                    <a:pt x="47396" y="326"/>
                  </a:lnTo>
                  <a:lnTo>
                    <a:pt x="47119" y="0"/>
                  </a:lnTo>
                  <a:lnTo>
                    <a:pt x="46228" y="488"/>
                  </a:lnTo>
                  <a:lnTo>
                    <a:pt x="39731" y="24373"/>
                  </a:lnTo>
                  <a:lnTo>
                    <a:pt x="34429" y="63599"/>
                  </a:lnTo>
                  <a:lnTo>
                    <a:pt x="33955" y="101955"/>
                  </a:lnTo>
                  <a:lnTo>
                    <a:pt x="38845" y="124914"/>
                  </a:lnTo>
                  <a:lnTo>
                    <a:pt x="47603" y="139352"/>
                  </a:lnTo>
                  <a:lnTo>
                    <a:pt x="52901" y="144189"/>
                  </a:lnTo>
                  <a:lnTo>
                    <a:pt x="57845" y="146709"/>
                  </a:lnTo>
                  <a:lnTo>
                    <a:pt x="67101" y="147627"/>
                  </a:lnTo>
                  <a:lnTo>
                    <a:pt x="77801" y="141921"/>
                  </a:lnTo>
                  <a:lnTo>
                    <a:pt x="98544" y="124381"/>
                  </a:lnTo>
                  <a:lnTo>
                    <a:pt x="122407" y="80481"/>
                  </a:lnTo>
                  <a:lnTo>
                    <a:pt x="144155" y="33632"/>
                  </a:lnTo>
                  <a:lnTo>
                    <a:pt x="144081" y="32788"/>
                  </a:lnTo>
                  <a:lnTo>
                    <a:pt x="142117" y="35612"/>
                  </a:lnTo>
                  <a:lnTo>
                    <a:pt x="142656" y="43453"/>
                  </a:lnTo>
                  <a:lnTo>
                    <a:pt x="148751" y="65733"/>
                  </a:lnTo>
                  <a:lnTo>
                    <a:pt x="154540" y="74243"/>
                  </a:lnTo>
                  <a:lnTo>
                    <a:pt x="161818" y="79672"/>
                  </a:lnTo>
                  <a:lnTo>
                    <a:pt x="177800" y="840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" name="SMARTInkShape-Group480"/>
          <p:cNvGrpSpPr/>
          <p:nvPr/>
        </p:nvGrpSpPr>
        <p:grpSpPr>
          <a:xfrm>
            <a:off x="6613329" y="2768156"/>
            <a:ext cx="568522" cy="222947"/>
            <a:chOff x="6613329" y="2768156"/>
            <a:chExt cx="568522" cy="222947"/>
          </a:xfrm>
        </p:grpSpPr>
        <p:sp>
          <p:nvSpPr>
            <p:cNvPr id="92" name="SMARTInkShape-2421"/>
            <p:cNvSpPr/>
            <p:nvPr>
              <p:custDataLst>
                <p:tags r:id="rId91"/>
              </p:custDataLst>
            </p:nvPr>
          </p:nvSpPr>
          <p:spPr>
            <a:xfrm>
              <a:off x="7044854" y="2901950"/>
              <a:ext cx="136997" cy="6351"/>
            </a:xfrm>
            <a:custGeom>
              <a:avLst/>
              <a:gdLst/>
              <a:ahLst/>
              <a:cxnLst/>
              <a:rect l="0" t="0" r="0" b="0"/>
              <a:pathLst>
                <a:path w="136997" h="6351">
                  <a:moveTo>
                    <a:pt x="41746" y="6350"/>
                  </a:moveTo>
                  <a:lnTo>
                    <a:pt x="41746" y="6350"/>
                  </a:lnTo>
                  <a:lnTo>
                    <a:pt x="35004" y="2979"/>
                  </a:lnTo>
                  <a:lnTo>
                    <a:pt x="20698" y="883"/>
                  </a:lnTo>
                  <a:lnTo>
                    <a:pt x="0" y="5545"/>
                  </a:lnTo>
                  <a:lnTo>
                    <a:pt x="511" y="5813"/>
                  </a:lnTo>
                  <a:lnTo>
                    <a:pt x="44472" y="4437"/>
                  </a:lnTo>
                  <a:lnTo>
                    <a:pt x="1369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422"/>
            <p:cNvSpPr/>
            <p:nvPr>
              <p:custDataLst>
                <p:tags r:id="rId92"/>
              </p:custDataLst>
            </p:nvPr>
          </p:nvSpPr>
          <p:spPr>
            <a:xfrm>
              <a:off x="6953873" y="2768156"/>
              <a:ext cx="139078" cy="218579"/>
            </a:xfrm>
            <a:custGeom>
              <a:avLst/>
              <a:gdLst/>
              <a:ahLst/>
              <a:cxnLst/>
              <a:rect l="0" t="0" r="0" b="0"/>
              <a:pathLst>
                <a:path w="139078" h="218579">
                  <a:moveTo>
                    <a:pt x="24777" y="184594"/>
                  </a:moveTo>
                  <a:lnTo>
                    <a:pt x="24777" y="184594"/>
                  </a:lnTo>
                  <a:lnTo>
                    <a:pt x="24071" y="151286"/>
                  </a:lnTo>
                  <a:lnTo>
                    <a:pt x="21406" y="145566"/>
                  </a:lnTo>
                  <a:lnTo>
                    <a:pt x="19708" y="143759"/>
                  </a:lnTo>
                  <a:lnTo>
                    <a:pt x="15938" y="141751"/>
                  </a:lnTo>
                  <a:lnTo>
                    <a:pt x="13240" y="142626"/>
                  </a:lnTo>
                  <a:lnTo>
                    <a:pt x="6479" y="147362"/>
                  </a:lnTo>
                  <a:lnTo>
                    <a:pt x="2533" y="154170"/>
                  </a:lnTo>
                  <a:lnTo>
                    <a:pt x="312" y="169700"/>
                  </a:lnTo>
                  <a:lnTo>
                    <a:pt x="0" y="176781"/>
                  </a:lnTo>
                  <a:lnTo>
                    <a:pt x="3416" y="188413"/>
                  </a:lnTo>
                  <a:lnTo>
                    <a:pt x="10366" y="200635"/>
                  </a:lnTo>
                  <a:lnTo>
                    <a:pt x="12348" y="200933"/>
                  </a:lnTo>
                  <a:lnTo>
                    <a:pt x="18312" y="199382"/>
                  </a:lnTo>
                  <a:lnTo>
                    <a:pt x="26232" y="194541"/>
                  </a:lnTo>
                  <a:lnTo>
                    <a:pt x="39535" y="182421"/>
                  </a:lnTo>
                  <a:lnTo>
                    <a:pt x="40966" y="181734"/>
                  </a:lnTo>
                  <a:lnTo>
                    <a:pt x="41919" y="181982"/>
                  </a:lnTo>
                  <a:lnTo>
                    <a:pt x="52554" y="193280"/>
                  </a:lnTo>
                  <a:lnTo>
                    <a:pt x="56642" y="195510"/>
                  </a:lnTo>
                  <a:lnTo>
                    <a:pt x="58721" y="196104"/>
                  </a:lnTo>
                  <a:lnTo>
                    <a:pt x="60811" y="195090"/>
                  </a:lnTo>
                  <a:lnTo>
                    <a:pt x="74721" y="176142"/>
                  </a:lnTo>
                  <a:lnTo>
                    <a:pt x="90642" y="140173"/>
                  </a:lnTo>
                  <a:lnTo>
                    <a:pt x="102461" y="98211"/>
                  </a:lnTo>
                  <a:lnTo>
                    <a:pt x="111452" y="59045"/>
                  </a:lnTo>
                  <a:lnTo>
                    <a:pt x="124132" y="13144"/>
                  </a:lnTo>
                  <a:lnTo>
                    <a:pt x="125713" y="836"/>
                  </a:lnTo>
                  <a:lnTo>
                    <a:pt x="125228" y="0"/>
                  </a:lnTo>
                  <a:lnTo>
                    <a:pt x="124200" y="853"/>
                  </a:lnTo>
                  <a:lnTo>
                    <a:pt x="122809" y="2834"/>
                  </a:lnTo>
                  <a:lnTo>
                    <a:pt x="111848" y="45157"/>
                  </a:lnTo>
                  <a:lnTo>
                    <a:pt x="107961" y="83072"/>
                  </a:lnTo>
                  <a:lnTo>
                    <a:pt x="100684" y="128165"/>
                  </a:lnTo>
                  <a:lnTo>
                    <a:pt x="95822" y="168195"/>
                  </a:lnTo>
                  <a:lnTo>
                    <a:pt x="98352" y="194317"/>
                  </a:lnTo>
                  <a:lnTo>
                    <a:pt x="105455" y="208671"/>
                  </a:lnTo>
                  <a:lnTo>
                    <a:pt x="110312" y="215462"/>
                  </a:lnTo>
                  <a:lnTo>
                    <a:pt x="115668" y="218578"/>
                  </a:lnTo>
                  <a:lnTo>
                    <a:pt x="139077" y="2163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23"/>
            <p:cNvSpPr/>
            <p:nvPr>
              <p:custDataLst>
                <p:tags r:id="rId93"/>
              </p:custDataLst>
            </p:nvPr>
          </p:nvSpPr>
          <p:spPr>
            <a:xfrm>
              <a:off x="6853481" y="2788533"/>
              <a:ext cx="68020" cy="183268"/>
            </a:xfrm>
            <a:custGeom>
              <a:avLst/>
              <a:gdLst/>
              <a:ahLst/>
              <a:cxnLst/>
              <a:rect l="0" t="0" r="0" b="0"/>
              <a:pathLst>
                <a:path w="68020" h="183268">
                  <a:moveTo>
                    <a:pt x="4519" y="5467"/>
                  </a:moveTo>
                  <a:lnTo>
                    <a:pt x="4519" y="5467"/>
                  </a:lnTo>
                  <a:lnTo>
                    <a:pt x="9986" y="0"/>
                  </a:lnTo>
                  <a:lnTo>
                    <a:pt x="3866" y="6120"/>
                  </a:lnTo>
                  <a:lnTo>
                    <a:pt x="701" y="14930"/>
                  </a:lnTo>
                  <a:lnTo>
                    <a:pt x="0" y="28017"/>
                  </a:lnTo>
                  <a:lnTo>
                    <a:pt x="5298" y="67150"/>
                  </a:lnTo>
                  <a:lnTo>
                    <a:pt x="10135" y="114014"/>
                  </a:lnTo>
                  <a:lnTo>
                    <a:pt x="10826" y="140386"/>
                  </a:lnTo>
                  <a:lnTo>
                    <a:pt x="10840" y="139863"/>
                  </a:lnTo>
                  <a:lnTo>
                    <a:pt x="16335" y="115765"/>
                  </a:lnTo>
                  <a:lnTo>
                    <a:pt x="18040" y="112865"/>
                  </a:lnTo>
                  <a:lnTo>
                    <a:pt x="20589" y="110933"/>
                  </a:lnTo>
                  <a:lnTo>
                    <a:pt x="23698" y="109644"/>
                  </a:lnTo>
                  <a:lnTo>
                    <a:pt x="30917" y="110094"/>
                  </a:lnTo>
                  <a:lnTo>
                    <a:pt x="34817" y="111201"/>
                  </a:lnTo>
                  <a:lnTo>
                    <a:pt x="38124" y="114057"/>
                  </a:lnTo>
                  <a:lnTo>
                    <a:pt x="43679" y="122873"/>
                  </a:lnTo>
                  <a:lnTo>
                    <a:pt x="68019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424"/>
            <p:cNvSpPr/>
            <p:nvPr>
              <p:custDataLst>
                <p:tags r:id="rId94"/>
              </p:custDataLst>
            </p:nvPr>
          </p:nvSpPr>
          <p:spPr>
            <a:xfrm>
              <a:off x="6613329" y="2822091"/>
              <a:ext cx="174822" cy="169012"/>
            </a:xfrm>
            <a:custGeom>
              <a:avLst/>
              <a:gdLst/>
              <a:ahLst/>
              <a:cxnLst/>
              <a:rect l="0" t="0" r="0" b="0"/>
              <a:pathLst>
                <a:path w="174822" h="169012">
                  <a:moveTo>
                    <a:pt x="3371" y="3659"/>
                  </a:moveTo>
                  <a:lnTo>
                    <a:pt x="3371" y="3659"/>
                  </a:lnTo>
                  <a:lnTo>
                    <a:pt x="3371" y="288"/>
                  </a:lnTo>
                  <a:lnTo>
                    <a:pt x="2665" y="0"/>
                  </a:lnTo>
                  <a:lnTo>
                    <a:pt x="0" y="1563"/>
                  </a:lnTo>
                  <a:lnTo>
                    <a:pt x="4645" y="19893"/>
                  </a:lnTo>
                  <a:lnTo>
                    <a:pt x="19563" y="58397"/>
                  </a:lnTo>
                  <a:lnTo>
                    <a:pt x="40279" y="104156"/>
                  </a:lnTo>
                  <a:lnTo>
                    <a:pt x="58116" y="147186"/>
                  </a:lnTo>
                  <a:lnTo>
                    <a:pt x="65567" y="158230"/>
                  </a:lnTo>
                  <a:lnTo>
                    <a:pt x="75463" y="165961"/>
                  </a:lnTo>
                  <a:lnTo>
                    <a:pt x="81066" y="169011"/>
                  </a:lnTo>
                  <a:lnTo>
                    <a:pt x="85506" y="168927"/>
                  </a:lnTo>
                  <a:lnTo>
                    <a:pt x="89172" y="166754"/>
                  </a:lnTo>
                  <a:lnTo>
                    <a:pt x="92322" y="163189"/>
                  </a:lnTo>
                  <a:lnTo>
                    <a:pt x="95822" y="153583"/>
                  </a:lnTo>
                  <a:lnTo>
                    <a:pt x="103924" y="118206"/>
                  </a:lnTo>
                  <a:lnTo>
                    <a:pt x="104979" y="117418"/>
                  </a:lnTo>
                  <a:lnTo>
                    <a:pt x="106386" y="118304"/>
                  </a:lnTo>
                  <a:lnTo>
                    <a:pt x="108031" y="120306"/>
                  </a:lnTo>
                  <a:lnTo>
                    <a:pt x="123241" y="152569"/>
                  </a:lnTo>
                  <a:lnTo>
                    <a:pt x="131629" y="162864"/>
                  </a:lnTo>
                  <a:lnTo>
                    <a:pt x="134737" y="163418"/>
                  </a:lnTo>
                  <a:lnTo>
                    <a:pt x="141954" y="160270"/>
                  </a:lnTo>
                  <a:lnTo>
                    <a:pt x="147984" y="152286"/>
                  </a:lnTo>
                  <a:lnTo>
                    <a:pt x="153016" y="138860"/>
                  </a:lnTo>
                  <a:lnTo>
                    <a:pt x="160113" y="93761"/>
                  </a:lnTo>
                  <a:lnTo>
                    <a:pt x="168466" y="47092"/>
                  </a:lnTo>
                  <a:lnTo>
                    <a:pt x="174821" y="3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81"/>
          <p:cNvGrpSpPr/>
          <p:nvPr/>
        </p:nvGrpSpPr>
        <p:grpSpPr>
          <a:xfrm>
            <a:off x="7588250" y="2863850"/>
            <a:ext cx="125980" cy="171451"/>
            <a:chOff x="7588250" y="2863850"/>
            <a:chExt cx="125980" cy="171451"/>
          </a:xfrm>
        </p:grpSpPr>
        <p:sp>
          <p:nvSpPr>
            <p:cNvPr id="97" name="SMARTInkShape-2425"/>
            <p:cNvSpPr/>
            <p:nvPr>
              <p:custDataLst>
                <p:tags r:id="rId88"/>
              </p:custDataLst>
            </p:nvPr>
          </p:nvSpPr>
          <p:spPr>
            <a:xfrm>
              <a:off x="7652326" y="2888166"/>
              <a:ext cx="61904" cy="147135"/>
            </a:xfrm>
            <a:custGeom>
              <a:avLst/>
              <a:gdLst/>
              <a:ahLst/>
              <a:cxnLst/>
              <a:rect l="0" t="0" r="0" b="0"/>
              <a:pathLst>
                <a:path w="61904" h="147135">
                  <a:moveTo>
                    <a:pt x="56574" y="13784"/>
                  </a:moveTo>
                  <a:lnTo>
                    <a:pt x="56574" y="13784"/>
                  </a:lnTo>
                  <a:lnTo>
                    <a:pt x="29842" y="0"/>
                  </a:lnTo>
                  <a:lnTo>
                    <a:pt x="5990" y="802"/>
                  </a:lnTo>
                  <a:lnTo>
                    <a:pt x="3801" y="1601"/>
                  </a:lnTo>
                  <a:lnTo>
                    <a:pt x="2342" y="2840"/>
                  </a:lnTo>
                  <a:lnTo>
                    <a:pt x="1370" y="4371"/>
                  </a:lnTo>
                  <a:lnTo>
                    <a:pt x="0" y="16639"/>
                  </a:lnTo>
                  <a:lnTo>
                    <a:pt x="1218" y="20626"/>
                  </a:lnTo>
                  <a:lnTo>
                    <a:pt x="39914" y="67791"/>
                  </a:lnTo>
                  <a:lnTo>
                    <a:pt x="55166" y="92894"/>
                  </a:lnTo>
                  <a:lnTo>
                    <a:pt x="61392" y="119173"/>
                  </a:lnTo>
                  <a:lnTo>
                    <a:pt x="61903" y="124260"/>
                  </a:lnTo>
                  <a:lnTo>
                    <a:pt x="59421" y="129768"/>
                  </a:lnTo>
                  <a:lnTo>
                    <a:pt x="49137" y="141532"/>
                  </a:lnTo>
                  <a:lnTo>
                    <a:pt x="43855" y="144811"/>
                  </a:lnTo>
                  <a:lnTo>
                    <a:pt x="24824" y="147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26"/>
            <p:cNvSpPr/>
            <p:nvPr>
              <p:custDataLst>
                <p:tags r:id="rId89"/>
              </p:custDataLst>
            </p:nvPr>
          </p:nvSpPr>
          <p:spPr>
            <a:xfrm>
              <a:off x="7610279" y="2863850"/>
              <a:ext cx="9722" cy="25401"/>
            </a:xfrm>
            <a:custGeom>
              <a:avLst/>
              <a:gdLst/>
              <a:ahLst/>
              <a:cxnLst/>
              <a:rect l="0" t="0" r="0" b="0"/>
              <a:pathLst>
                <a:path w="9722" h="25401">
                  <a:moveTo>
                    <a:pt x="3371" y="25400"/>
                  </a:moveTo>
                  <a:lnTo>
                    <a:pt x="3371" y="25400"/>
                  </a:lnTo>
                  <a:lnTo>
                    <a:pt x="2666" y="15261"/>
                  </a:lnTo>
                  <a:lnTo>
                    <a:pt x="0" y="7723"/>
                  </a:lnTo>
                  <a:lnTo>
                    <a:pt x="418" y="5149"/>
                  </a:lnTo>
                  <a:lnTo>
                    <a:pt x="97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27"/>
            <p:cNvSpPr/>
            <p:nvPr>
              <p:custDataLst>
                <p:tags r:id="rId90"/>
              </p:custDataLst>
            </p:nvPr>
          </p:nvSpPr>
          <p:spPr>
            <a:xfrm>
              <a:off x="7588250" y="2921000"/>
              <a:ext cx="9835" cy="82551"/>
            </a:xfrm>
            <a:custGeom>
              <a:avLst/>
              <a:gdLst/>
              <a:ahLst/>
              <a:cxnLst/>
              <a:rect l="0" t="0" r="0" b="0"/>
              <a:pathLst>
                <a:path w="9835" h="8255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1411"/>
                  </a:lnTo>
                  <a:lnTo>
                    <a:pt x="9834" y="27437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482"/>
          <p:cNvGrpSpPr/>
          <p:nvPr/>
        </p:nvGrpSpPr>
        <p:grpSpPr>
          <a:xfrm>
            <a:off x="8153400" y="2793255"/>
            <a:ext cx="624370" cy="407146"/>
            <a:chOff x="8153400" y="2793255"/>
            <a:chExt cx="624370" cy="407146"/>
          </a:xfrm>
        </p:grpSpPr>
        <p:sp>
          <p:nvSpPr>
            <p:cNvPr id="101" name="SMARTInkShape-2428"/>
            <p:cNvSpPr/>
            <p:nvPr>
              <p:custDataLst>
                <p:tags r:id="rId83"/>
              </p:custDataLst>
            </p:nvPr>
          </p:nvSpPr>
          <p:spPr>
            <a:xfrm>
              <a:off x="8705850" y="3155950"/>
              <a:ext cx="19051" cy="44451"/>
            </a:xfrm>
            <a:custGeom>
              <a:avLst/>
              <a:gdLst/>
              <a:ahLst/>
              <a:cxnLst/>
              <a:rect l="0" t="0" r="0" b="0"/>
              <a:pathLst>
                <a:path w="19051" h="44451">
                  <a:moveTo>
                    <a:pt x="19050" y="0"/>
                  </a:moveTo>
                  <a:lnTo>
                    <a:pt x="19050" y="0"/>
                  </a:lnTo>
                  <a:lnTo>
                    <a:pt x="5958" y="19573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29"/>
            <p:cNvSpPr/>
            <p:nvPr>
              <p:custDataLst>
                <p:tags r:id="rId84"/>
              </p:custDataLst>
            </p:nvPr>
          </p:nvSpPr>
          <p:spPr>
            <a:xfrm>
              <a:off x="8661662" y="2803952"/>
              <a:ext cx="116108" cy="199599"/>
            </a:xfrm>
            <a:custGeom>
              <a:avLst/>
              <a:gdLst/>
              <a:ahLst/>
              <a:cxnLst/>
              <a:rect l="0" t="0" r="0" b="0"/>
              <a:pathLst>
                <a:path w="116108" h="199599">
                  <a:moveTo>
                    <a:pt x="6088" y="28148"/>
                  </a:moveTo>
                  <a:lnTo>
                    <a:pt x="6088" y="28148"/>
                  </a:lnTo>
                  <a:lnTo>
                    <a:pt x="2717" y="24777"/>
                  </a:lnTo>
                  <a:lnTo>
                    <a:pt x="1062" y="21241"/>
                  </a:lnTo>
                  <a:lnTo>
                    <a:pt x="0" y="9850"/>
                  </a:lnTo>
                  <a:lnTo>
                    <a:pt x="618" y="7483"/>
                  </a:lnTo>
                  <a:lnTo>
                    <a:pt x="1736" y="5905"/>
                  </a:lnTo>
                  <a:lnTo>
                    <a:pt x="3186" y="4852"/>
                  </a:lnTo>
                  <a:lnTo>
                    <a:pt x="22082" y="0"/>
                  </a:lnTo>
                  <a:lnTo>
                    <a:pt x="63732" y="6543"/>
                  </a:lnTo>
                  <a:lnTo>
                    <a:pt x="82742" y="11020"/>
                  </a:lnTo>
                  <a:lnTo>
                    <a:pt x="98717" y="22887"/>
                  </a:lnTo>
                  <a:lnTo>
                    <a:pt x="110756" y="38510"/>
                  </a:lnTo>
                  <a:lnTo>
                    <a:pt x="116107" y="52509"/>
                  </a:lnTo>
                  <a:lnTo>
                    <a:pt x="115749" y="75661"/>
                  </a:lnTo>
                  <a:lnTo>
                    <a:pt x="101061" y="107137"/>
                  </a:lnTo>
                  <a:lnTo>
                    <a:pt x="71433" y="149374"/>
                  </a:lnTo>
                  <a:lnTo>
                    <a:pt x="63352" y="165282"/>
                  </a:lnTo>
                  <a:lnTo>
                    <a:pt x="59760" y="179408"/>
                  </a:lnTo>
                  <a:lnTo>
                    <a:pt x="63238" y="199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2430"/>
            <p:cNvSpPr/>
            <p:nvPr>
              <p:custDataLst>
                <p:tags r:id="rId85"/>
              </p:custDataLst>
            </p:nvPr>
          </p:nvSpPr>
          <p:spPr>
            <a:xfrm>
              <a:off x="8153400" y="2793255"/>
              <a:ext cx="152401" cy="70596"/>
            </a:xfrm>
            <a:custGeom>
              <a:avLst/>
              <a:gdLst/>
              <a:ahLst/>
              <a:cxnLst/>
              <a:rect l="0" t="0" r="0" b="0"/>
              <a:pathLst>
                <a:path w="152401" h="70596">
                  <a:moveTo>
                    <a:pt x="0" y="51545"/>
                  </a:moveTo>
                  <a:lnTo>
                    <a:pt x="0" y="51545"/>
                  </a:lnTo>
                  <a:lnTo>
                    <a:pt x="0" y="40610"/>
                  </a:lnTo>
                  <a:lnTo>
                    <a:pt x="6741" y="35997"/>
                  </a:lnTo>
                  <a:lnTo>
                    <a:pt x="8727" y="35535"/>
                  </a:lnTo>
                  <a:lnTo>
                    <a:pt x="10051" y="35933"/>
                  </a:lnTo>
                  <a:lnTo>
                    <a:pt x="10934" y="36904"/>
                  </a:lnTo>
                  <a:lnTo>
                    <a:pt x="12177" y="45011"/>
                  </a:lnTo>
                  <a:lnTo>
                    <a:pt x="13302" y="59688"/>
                  </a:lnTo>
                  <a:lnTo>
                    <a:pt x="16025" y="65277"/>
                  </a:lnTo>
                  <a:lnTo>
                    <a:pt x="17738" y="66344"/>
                  </a:lnTo>
                  <a:lnTo>
                    <a:pt x="19587" y="66350"/>
                  </a:lnTo>
                  <a:lnTo>
                    <a:pt x="21524" y="65648"/>
                  </a:lnTo>
                  <a:lnTo>
                    <a:pt x="52860" y="23823"/>
                  </a:lnTo>
                  <a:lnTo>
                    <a:pt x="68580" y="5701"/>
                  </a:lnTo>
                  <a:lnTo>
                    <a:pt x="73235" y="1933"/>
                  </a:lnTo>
                  <a:lnTo>
                    <a:pt x="78457" y="126"/>
                  </a:lnTo>
                  <a:lnTo>
                    <a:pt x="89903" y="0"/>
                  </a:lnTo>
                  <a:lnTo>
                    <a:pt x="102046" y="6058"/>
                  </a:lnTo>
                  <a:lnTo>
                    <a:pt x="113793" y="16512"/>
                  </a:lnTo>
                  <a:lnTo>
                    <a:pt x="152400" y="70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431"/>
            <p:cNvSpPr/>
            <p:nvPr>
              <p:custDataLst>
                <p:tags r:id="rId86"/>
              </p:custDataLst>
            </p:nvPr>
          </p:nvSpPr>
          <p:spPr>
            <a:xfrm>
              <a:off x="8401050" y="2902211"/>
              <a:ext cx="63501" cy="88640"/>
            </a:xfrm>
            <a:custGeom>
              <a:avLst/>
              <a:gdLst/>
              <a:ahLst/>
              <a:cxnLst/>
              <a:rect l="0" t="0" r="0" b="0"/>
              <a:pathLst>
                <a:path w="63501" h="8864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2116" y="1725"/>
                  </a:lnTo>
                  <a:lnTo>
                    <a:pt x="23144" y="0"/>
                  </a:lnTo>
                  <a:lnTo>
                    <a:pt x="39312" y="6559"/>
                  </a:lnTo>
                  <a:lnTo>
                    <a:pt x="47576" y="13589"/>
                  </a:lnTo>
                  <a:lnTo>
                    <a:pt x="50767" y="17438"/>
                  </a:lnTo>
                  <a:lnTo>
                    <a:pt x="52189" y="22122"/>
                  </a:lnTo>
                  <a:lnTo>
                    <a:pt x="51888" y="32970"/>
                  </a:lnTo>
                  <a:lnTo>
                    <a:pt x="47751" y="47607"/>
                  </a:lnTo>
                  <a:lnTo>
                    <a:pt x="29461" y="82358"/>
                  </a:lnTo>
                  <a:lnTo>
                    <a:pt x="29518" y="84452"/>
                  </a:lnTo>
                  <a:lnTo>
                    <a:pt x="30262" y="85848"/>
                  </a:lnTo>
                  <a:lnTo>
                    <a:pt x="32169" y="86778"/>
                  </a:lnTo>
                  <a:lnTo>
                    <a:pt x="63500" y="88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32"/>
            <p:cNvSpPr/>
            <p:nvPr>
              <p:custDataLst>
                <p:tags r:id="rId87"/>
              </p:custDataLst>
            </p:nvPr>
          </p:nvSpPr>
          <p:spPr>
            <a:xfrm>
              <a:off x="8168618" y="2987298"/>
              <a:ext cx="181633" cy="83834"/>
            </a:xfrm>
            <a:custGeom>
              <a:avLst/>
              <a:gdLst/>
              <a:ahLst/>
              <a:cxnLst/>
              <a:rect l="0" t="0" r="0" b="0"/>
              <a:pathLst>
                <a:path w="181633" h="83834">
                  <a:moveTo>
                    <a:pt x="60982" y="16252"/>
                  </a:moveTo>
                  <a:lnTo>
                    <a:pt x="60982" y="16252"/>
                  </a:lnTo>
                  <a:lnTo>
                    <a:pt x="59101" y="34762"/>
                  </a:lnTo>
                  <a:lnTo>
                    <a:pt x="54501" y="48467"/>
                  </a:lnTo>
                  <a:lnTo>
                    <a:pt x="40717" y="69933"/>
                  </a:lnTo>
                  <a:lnTo>
                    <a:pt x="31749" y="78446"/>
                  </a:lnTo>
                  <a:lnTo>
                    <a:pt x="23060" y="82699"/>
                  </a:lnTo>
                  <a:lnTo>
                    <a:pt x="18767" y="83833"/>
                  </a:lnTo>
                  <a:lnTo>
                    <a:pt x="14494" y="83179"/>
                  </a:lnTo>
                  <a:lnTo>
                    <a:pt x="5983" y="78688"/>
                  </a:lnTo>
                  <a:lnTo>
                    <a:pt x="3150" y="74104"/>
                  </a:lnTo>
                  <a:lnTo>
                    <a:pt x="0" y="61484"/>
                  </a:lnTo>
                  <a:lnTo>
                    <a:pt x="2365" y="46469"/>
                  </a:lnTo>
                  <a:lnTo>
                    <a:pt x="15380" y="17203"/>
                  </a:lnTo>
                  <a:lnTo>
                    <a:pt x="28954" y="7738"/>
                  </a:lnTo>
                  <a:lnTo>
                    <a:pt x="48864" y="1885"/>
                  </a:lnTo>
                  <a:lnTo>
                    <a:pt x="90396" y="0"/>
                  </a:lnTo>
                  <a:lnTo>
                    <a:pt x="130139" y="7752"/>
                  </a:lnTo>
                  <a:lnTo>
                    <a:pt x="181632" y="22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0" name="SMARTInkShape-Group483"/>
          <p:cNvGrpSpPr/>
          <p:nvPr/>
        </p:nvGrpSpPr>
        <p:grpSpPr>
          <a:xfrm>
            <a:off x="1047750" y="3616094"/>
            <a:ext cx="9734551" cy="867255"/>
            <a:chOff x="1047750" y="3616094"/>
            <a:chExt cx="9734551" cy="867255"/>
          </a:xfrm>
        </p:grpSpPr>
        <p:sp>
          <p:nvSpPr>
            <p:cNvPr id="107" name="SMARTInkShape-2433"/>
            <p:cNvSpPr/>
            <p:nvPr>
              <p:custDataLst>
                <p:tags r:id="rId70"/>
              </p:custDataLst>
            </p:nvPr>
          </p:nvSpPr>
          <p:spPr>
            <a:xfrm>
              <a:off x="4302190" y="4184650"/>
              <a:ext cx="142811" cy="76201"/>
            </a:xfrm>
            <a:custGeom>
              <a:avLst/>
              <a:gdLst/>
              <a:ahLst/>
              <a:cxnLst/>
              <a:rect l="0" t="0" r="0" b="0"/>
              <a:pathLst>
                <a:path w="142811" h="76201">
                  <a:moveTo>
                    <a:pt x="9460" y="76200"/>
                  </a:moveTo>
                  <a:lnTo>
                    <a:pt x="9460" y="76200"/>
                  </a:lnTo>
                  <a:lnTo>
                    <a:pt x="1621" y="51419"/>
                  </a:lnTo>
                  <a:lnTo>
                    <a:pt x="0" y="49096"/>
                  </a:lnTo>
                  <a:lnTo>
                    <a:pt x="1743" y="46137"/>
                  </a:lnTo>
                  <a:lnTo>
                    <a:pt x="16972" y="35934"/>
                  </a:lnTo>
                  <a:lnTo>
                    <a:pt x="47084" y="25808"/>
                  </a:lnTo>
                  <a:lnTo>
                    <a:pt x="82932" y="17289"/>
                  </a:lnTo>
                  <a:lnTo>
                    <a:pt x="14281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434"/>
            <p:cNvSpPr/>
            <p:nvPr>
              <p:custDataLst>
                <p:tags r:id="rId71"/>
              </p:custDataLst>
            </p:nvPr>
          </p:nvSpPr>
          <p:spPr>
            <a:xfrm>
              <a:off x="4330700" y="3968880"/>
              <a:ext cx="80565" cy="380871"/>
            </a:xfrm>
            <a:custGeom>
              <a:avLst/>
              <a:gdLst/>
              <a:ahLst/>
              <a:cxnLst/>
              <a:rect l="0" t="0" r="0" b="0"/>
              <a:pathLst>
                <a:path w="80565" h="380871">
                  <a:moveTo>
                    <a:pt x="76200" y="69720"/>
                  </a:moveTo>
                  <a:lnTo>
                    <a:pt x="76200" y="69720"/>
                  </a:lnTo>
                  <a:lnTo>
                    <a:pt x="80564" y="52395"/>
                  </a:lnTo>
                  <a:lnTo>
                    <a:pt x="80276" y="17928"/>
                  </a:lnTo>
                  <a:lnTo>
                    <a:pt x="78917" y="11908"/>
                  </a:lnTo>
                  <a:lnTo>
                    <a:pt x="75189" y="7190"/>
                  </a:lnTo>
                  <a:lnTo>
                    <a:pt x="63521" y="66"/>
                  </a:lnTo>
                  <a:lnTo>
                    <a:pt x="57164" y="0"/>
                  </a:lnTo>
                  <a:lnTo>
                    <a:pt x="44456" y="5572"/>
                  </a:lnTo>
                  <a:lnTo>
                    <a:pt x="28773" y="20609"/>
                  </a:lnTo>
                  <a:lnTo>
                    <a:pt x="15189" y="51954"/>
                  </a:lnTo>
                  <a:lnTo>
                    <a:pt x="7390" y="94407"/>
                  </a:lnTo>
                  <a:lnTo>
                    <a:pt x="2503" y="139672"/>
                  </a:lnTo>
                  <a:lnTo>
                    <a:pt x="1112" y="177245"/>
                  </a:lnTo>
                  <a:lnTo>
                    <a:pt x="330" y="217839"/>
                  </a:lnTo>
                  <a:lnTo>
                    <a:pt x="3468" y="264596"/>
                  </a:lnTo>
                  <a:lnTo>
                    <a:pt x="5496" y="308553"/>
                  </a:lnTo>
                  <a:lnTo>
                    <a:pt x="6097" y="351760"/>
                  </a:lnTo>
                  <a:lnTo>
                    <a:pt x="0" y="3808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35"/>
            <p:cNvSpPr/>
            <p:nvPr>
              <p:custDataLst>
                <p:tags r:id="rId72"/>
              </p:custDataLst>
            </p:nvPr>
          </p:nvSpPr>
          <p:spPr>
            <a:xfrm>
              <a:off x="4116829" y="4152900"/>
              <a:ext cx="133502" cy="146721"/>
            </a:xfrm>
            <a:custGeom>
              <a:avLst/>
              <a:gdLst/>
              <a:ahLst/>
              <a:cxnLst/>
              <a:rect l="0" t="0" r="0" b="0"/>
              <a:pathLst>
                <a:path w="133502" h="146721">
                  <a:moveTo>
                    <a:pt x="80521" y="95250"/>
                  </a:moveTo>
                  <a:lnTo>
                    <a:pt x="80521" y="95250"/>
                  </a:lnTo>
                  <a:lnTo>
                    <a:pt x="83892" y="91879"/>
                  </a:lnTo>
                  <a:lnTo>
                    <a:pt x="85547" y="88342"/>
                  </a:lnTo>
                  <a:lnTo>
                    <a:pt x="90355" y="73173"/>
                  </a:lnTo>
                  <a:lnTo>
                    <a:pt x="88890" y="65212"/>
                  </a:lnTo>
                  <a:lnTo>
                    <a:pt x="84005" y="58851"/>
                  </a:lnTo>
                  <a:lnTo>
                    <a:pt x="80727" y="56168"/>
                  </a:lnTo>
                  <a:lnTo>
                    <a:pt x="59258" y="52390"/>
                  </a:lnTo>
                  <a:lnTo>
                    <a:pt x="44260" y="55270"/>
                  </a:lnTo>
                  <a:lnTo>
                    <a:pt x="30538" y="61959"/>
                  </a:lnTo>
                  <a:lnTo>
                    <a:pt x="12324" y="76919"/>
                  </a:lnTo>
                  <a:lnTo>
                    <a:pt x="4821" y="86162"/>
                  </a:lnTo>
                  <a:lnTo>
                    <a:pt x="1015" y="98737"/>
                  </a:lnTo>
                  <a:lnTo>
                    <a:pt x="0" y="106041"/>
                  </a:lnTo>
                  <a:lnTo>
                    <a:pt x="6399" y="121683"/>
                  </a:lnTo>
                  <a:lnTo>
                    <a:pt x="18650" y="135926"/>
                  </a:lnTo>
                  <a:lnTo>
                    <a:pt x="33502" y="144607"/>
                  </a:lnTo>
                  <a:lnTo>
                    <a:pt x="71215" y="146720"/>
                  </a:lnTo>
                  <a:lnTo>
                    <a:pt x="92613" y="138822"/>
                  </a:lnTo>
                  <a:lnTo>
                    <a:pt x="123596" y="110756"/>
                  </a:lnTo>
                  <a:lnTo>
                    <a:pt x="131415" y="98378"/>
                  </a:lnTo>
                  <a:lnTo>
                    <a:pt x="133501" y="93102"/>
                  </a:lnTo>
                  <a:lnTo>
                    <a:pt x="133064" y="72192"/>
                  </a:lnTo>
                  <a:lnTo>
                    <a:pt x="121724" y="48123"/>
                  </a:lnTo>
                  <a:lnTo>
                    <a:pt x="98795" y="18882"/>
                  </a:lnTo>
                  <a:lnTo>
                    <a:pt x="98348" y="15410"/>
                  </a:lnTo>
                  <a:lnTo>
                    <a:pt x="1059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436"/>
            <p:cNvSpPr/>
            <p:nvPr>
              <p:custDataLst>
                <p:tags r:id="rId73"/>
              </p:custDataLst>
            </p:nvPr>
          </p:nvSpPr>
          <p:spPr>
            <a:xfrm>
              <a:off x="3505915" y="3997415"/>
              <a:ext cx="135264" cy="335045"/>
            </a:xfrm>
            <a:custGeom>
              <a:avLst/>
              <a:gdLst/>
              <a:ahLst/>
              <a:cxnLst/>
              <a:rect l="0" t="0" r="0" b="0"/>
              <a:pathLst>
                <a:path w="135264" h="335045">
                  <a:moveTo>
                    <a:pt x="81835" y="263435"/>
                  </a:moveTo>
                  <a:lnTo>
                    <a:pt x="81835" y="263435"/>
                  </a:lnTo>
                  <a:lnTo>
                    <a:pt x="78464" y="256693"/>
                  </a:lnTo>
                  <a:lnTo>
                    <a:pt x="68694" y="209227"/>
                  </a:lnTo>
                  <a:lnTo>
                    <a:pt x="66724" y="204013"/>
                  </a:lnTo>
                  <a:lnTo>
                    <a:pt x="63294" y="200537"/>
                  </a:lnTo>
                  <a:lnTo>
                    <a:pt x="53839" y="196675"/>
                  </a:lnTo>
                  <a:lnTo>
                    <a:pt x="47649" y="198467"/>
                  </a:lnTo>
                  <a:lnTo>
                    <a:pt x="27569" y="213062"/>
                  </a:lnTo>
                  <a:lnTo>
                    <a:pt x="15505" y="229068"/>
                  </a:lnTo>
                  <a:lnTo>
                    <a:pt x="2907" y="259364"/>
                  </a:lnTo>
                  <a:lnTo>
                    <a:pt x="0" y="296419"/>
                  </a:lnTo>
                  <a:lnTo>
                    <a:pt x="2868" y="323538"/>
                  </a:lnTo>
                  <a:lnTo>
                    <a:pt x="5201" y="328903"/>
                  </a:lnTo>
                  <a:lnTo>
                    <a:pt x="8168" y="332480"/>
                  </a:lnTo>
                  <a:lnTo>
                    <a:pt x="11557" y="334866"/>
                  </a:lnTo>
                  <a:lnTo>
                    <a:pt x="15933" y="335044"/>
                  </a:lnTo>
                  <a:lnTo>
                    <a:pt x="26440" y="331480"/>
                  </a:lnTo>
                  <a:lnTo>
                    <a:pt x="44255" y="311427"/>
                  </a:lnTo>
                  <a:lnTo>
                    <a:pt x="67383" y="267194"/>
                  </a:lnTo>
                  <a:lnTo>
                    <a:pt x="83903" y="228330"/>
                  </a:lnTo>
                  <a:lnTo>
                    <a:pt x="95148" y="192591"/>
                  </a:lnTo>
                  <a:lnTo>
                    <a:pt x="108218" y="145960"/>
                  </a:lnTo>
                  <a:lnTo>
                    <a:pt x="118737" y="99981"/>
                  </a:lnTo>
                  <a:lnTo>
                    <a:pt x="127419" y="62996"/>
                  </a:lnTo>
                  <a:lnTo>
                    <a:pt x="135263" y="17898"/>
                  </a:lnTo>
                  <a:lnTo>
                    <a:pt x="134273" y="3554"/>
                  </a:lnTo>
                  <a:lnTo>
                    <a:pt x="132316" y="575"/>
                  </a:lnTo>
                  <a:lnTo>
                    <a:pt x="129600" y="0"/>
                  </a:lnTo>
                  <a:lnTo>
                    <a:pt x="126378" y="1029"/>
                  </a:lnTo>
                  <a:lnTo>
                    <a:pt x="120917" y="11579"/>
                  </a:lnTo>
                  <a:lnTo>
                    <a:pt x="111662" y="53838"/>
                  </a:lnTo>
                  <a:lnTo>
                    <a:pt x="103040" y="97359"/>
                  </a:lnTo>
                  <a:lnTo>
                    <a:pt x="97369" y="139281"/>
                  </a:lnTo>
                  <a:lnTo>
                    <a:pt x="96080" y="177103"/>
                  </a:lnTo>
                  <a:lnTo>
                    <a:pt x="99853" y="222411"/>
                  </a:lnTo>
                  <a:lnTo>
                    <a:pt x="105440" y="263196"/>
                  </a:lnTo>
                  <a:lnTo>
                    <a:pt x="113585" y="2888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437"/>
            <p:cNvSpPr/>
            <p:nvPr>
              <p:custDataLst>
                <p:tags r:id="rId74"/>
              </p:custDataLst>
            </p:nvPr>
          </p:nvSpPr>
          <p:spPr>
            <a:xfrm>
              <a:off x="3324089" y="4200132"/>
              <a:ext cx="94712" cy="126572"/>
            </a:xfrm>
            <a:custGeom>
              <a:avLst/>
              <a:gdLst/>
              <a:ahLst/>
              <a:cxnLst/>
              <a:rect l="0" t="0" r="0" b="0"/>
              <a:pathLst>
                <a:path w="94712" h="126572">
                  <a:moveTo>
                    <a:pt x="54111" y="16268"/>
                  </a:moveTo>
                  <a:lnTo>
                    <a:pt x="54111" y="16268"/>
                  </a:lnTo>
                  <a:lnTo>
                    <a:pt x="54111" y="12897"/>
                  </a:lnTo>
                  <a:lnTo>
                    <a:pt x="52229" y="9361"/>
                  </a:lnTo>
                  <a:lnTo>
                    <a:pt x="50740" y="7430"/>
                  </a:lnTo>
                  <a:lnTo>
                    <a:pt x="43440" y="5285"/>
                  </a:lnTo>
                  <a:lnTo>
                    <a:pt x="34552" y="5037"/>
                  </a:lnTo>
                  <a:lnTo>
                    <a:pt x="28249" y="7278"/>
                  </a:lnTo>
                  <a:lnTo>
                    <a:pt x="13385" y="24605"/>
                  </a:lnTo>
                  <a:lnTo>
                    <a:pt x="5201" y="36201"/>
                  </a:lnTo>
                  <a:lnTo>
                    <a:pt x="623" y="50292"/>
                  </a:lnTo>
                  <a:lnTo>
                    <a:pt x="0" y="68078"/>
                  </a:lnTo>
                  <a:lnTo>
                    <a:pt x="9216" y="110332"/>
                  </a:lnTo>
                  <a:lnTo>
                    <a:pt x="11481" y="117078"/>
                  </a:lnTo>
                  <a:lnTo>
                    <a:pt x="15108" y="121574"/>
                  </a:lnTo>
                  <a:lnTo>
                    <a:pt x="24782" y="126571"/>
                  </a:lnTo>
                  <a:lnTo>
                    <a:pt x="31030" y="125081"/>
                  </a:lnTo>
                  <a:lnTo>
                    <a:pt x="45500" y="115900"/>
                  </a:lnTo>
                  <a:lnTo>
                    <a:pt x="66141" y="94864"/>
                  </a:lnTo>
                  <a:lnTo>
                    <a:pt x="85598" y="59518"/>
                  </a:lnTo>
                  <a:lnTo>
                    <a:pt x="94711" y="25300"/>
                  </a:lnTo>
                  <a:lnTo>
                    <a:pt x="94583" y="18761"/>
                  </a:lnTo>
                  <a:lnTo>
                    <a:pt x="90678" y="7734"/>
                  </a:lnTo>
                  <a:lnTo>
                    <a:pt x="86120" y="1892"/>
                  </a:lnTo>
                  <a:lnTo>
                    <a:pt x="83917" y="334"/>
                  </a:lnTo>
                  <a:lnTo>
                    <a:pt x="82448" y="0"/>
                  </a:lnTo>
                  <a:lnTo>
                    <a:pt x="79511" y="3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438"/>
            <p:cNvSpPr/>
            <p:nvPr>
              <p:custDataLst>
                <p:tags r:id="rId75"/>
              </p:custDataLst>
            </p:nvPr>
          </p:nvSpPr>
          <p:spPr>
            <a:xfrm>
              <a:off x="3139643" y="4034538"/>
              <a:ext cx="130608" cy="270763"/>
            </a:xfrm>
            <a:custGeom>
              <a:avLst/>
              <a:gdLst/>
              <a:ahLst/>
              <a:cxnLst/>
              <a:rect l="0" t="0" r="0" b="0"/>
              <a:pathLst>
                <a:path w="130608" h="270763">
                  <a:moveTo>
                    <a:pt x="16307" y="23112"/>
                  </a:moveTo>
                  <a:lnTo>
                    <a:pt x="16307" y="23112"/>
                  </a:lnTo>
                  <a:lnTo>
                    <a:pt x="16307" y="5435"/>
                  </a:lnTo>
                  <a:lnTo>
                    <a:pt x="15601" y="2861"/>
                  </a:lnTo>
                  <a:lnTo>
                    <a:pt x="14426" y="1145"/>
                  </a:lnTo>
                  <a:lnTo>
                    <a:pt x="12936" y="0"/>
                  </a:lnTo>
                  <a:lnTo>
                    <a:pt x="11943" y="648"/>
                  </a:lnTo>
                  <a:lnTo>
                    <a:pt x="10840" y="5132"/>
                  </a:lnTo>
                  <a:lnTo>
                    <a:pt x="10073" y="51161"/>
                  </a:lnTo>
                  <a:lnTo>
                    <a:pt x="9980" y="89722"/>
                  </a:lnTo>
                  <a:lnTo>
                    <a:pt x="5597" y="137294"/>
                  </a:lnTo>
                  <a:lnTo>
                    <a:pt x="4000" y="182544"/>
                  </a:lnTo>
                  <a:lnTo>
                    <a:pt x="0" y="223580"/>
                  </a:lnTo>
                  <a:lnTo>
                    <a:pt x="2225" y="241025"/>
                  </a:lnTo>
                  <a:lnTo>
                    <a:pt x="2685" y="241765"/>
                  </a:lnTo>
                  <a:lnTo>
                    <a:pt x="6796" y="232814"/>
                  </a:lnTo>
                  <a:lnTo>
                    <a:pt x="19133" y="214754"/>
                  </a:lnTo>
                  <a:lnTo>
                    <a:pt x="42936" y="198271"/>
                  </a:lnTo>
                  <a:lnTo>
                    <a:pt x="56600" y="194564"/>
                  </a:lnTo>
                  <a:lnTo>
                    <a:pt x="62219" y="194563"/>
                  </a:lnTo>
                  <a:lnTo>
                    <a:pt x="74107" y="200207"/>
                  </a:lnTo>
                  <a:lnTo>
                    <a:pt x="85035" y="209771"/>
                  </a:lnTo>
                  <a:lnTo>
                    <a:pt x="107690" y="252899"/>
                  </a:lnTo>
                  <a:lnTo>
                    <a:pt x="115953" y="262352"/>
                  </a:lnTo>
                  <a:lnTo>
                    <a:pt x="130607" y="2707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439"/>
            <p:cNvSpPr/>
            <p:nvPr>
              <p:custDataLst>
                <p:tags r:id="rId76"/>
              </p:custDataLst>
            </p:nvPr>
          </p:nvSpPr>
          <p:spPr>
            <a:xfrm>
              <a:off x="2959730" y="4146550"/>
              <a:ext cx="126371" cy="57151"/>
            </a:xfrm>
            <a:custGeom>
              <a:avLst/>
              <a:gdLst/>
              <a:ahLst/>
              <a:cxnLst/>
              <a:rect l="0" t="0" r="0" b="0"/>
              <a:pathLst>
                <a:path w="126371" h="57151">
                  <a:moveTo>
                    <a:pt x="43820" y="57150"/>
                  </a:moveTo>
                  <a:lnTo>
                    <a:pt x="43820" y="57150"/>
                  </a:lnTo>
                  <a:lnTo>
                    <a:pt x="315" y="57150"/>
                  </a:lnTo>
                  <a:lnTo>
                    <a:pt x="0" y="56444"/>
                  </a:lnTo>
                  <a:lnTo>
                    <a:pt x="47597" y="35496"/>
                  </a:lnTo>
                  <a:lnTo>
                    <a:pt x="91995" y="15556"/>
                  </a:lnTo>
                  <a:lnTo>
                    <a:pt x="126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440"/>
            <p:cNvSpPr/>
            <p:nvPr>
              <p:custDataLst>
                <p:tags r:id="rId77"/>
              </p:custDataLst>
            </p:nvPr>
          </p:nvSpPr>
          <p:spPr>
            <a:xfrm>
              <a:off x="2998751" y="4028592"/>
              <a:ext cx="49250" cy="287362"/>
            </a:xfrm>
            <a:custGeom>
              <a:avLst/>
              <a:gdLst/>
              <a:ahLst/>
              <a:cxnLst/>
              <a:rect l="0" t="0" r="0" b="0"/>
              <a:pathLst>
                <a:path w="49250" h="287362">
                  <a:moveTo>
                    <a:pt x="30199" y="3658"/>
                  </a:moveTo>
                  <a:lnTo>
                    <a:pt x="30199" y="3658"/>
                  </a:lnTo>
                  <a:lnTo>
                    <a:pt x="30199" y="287"/>
                  </a:lnTo>
                  <a:lnTo>
                    <a:pt x="28787" y="0"/>
                  </a:lnTo>
                  <a:lnTo>
                    <a:pt x="23457" y="1562"/>
                  </a:lnTo>
                  <a:lnTo>
                    <a:pt x="18266" y="8371"/>
                  </a:lnTo>
                  <a:lnTo>
                    <a:pt x="13606" y="21981"/>
                  </a:lnTo>
                  <a:lnTo>
                    <a:pt x="7017" y="59965"/>
                  </a:lnTo>
                  <a:lnTo>
                    <a:pt x="1301" y="99363"/>
                  </a:lnTo>
                  <a:lnTo>
                    <a:pt x="0" y="142003"/>
                  </a:lnTo>
                  <a:lnTo>
                    <a:pt x="3063" y="183095"/>
                  </a:lnTo>
                  <a:lnTo>
                    <a:pt x="6337" y="223017"/>
                  </a:lnTo>
                  <a:lnTo>
                    <a:pt x="11127" y="245790"/>
                  </a:lnTo>
                  <a:lnTo>
                    <a:pt x="30640" y="286338"/>
                  </a:lnTo>
                  <a:lnTo>
                    <a:pt x="34021" y="287361"/>
                  </a:lnTo>
                  <a:lnTo>
                    <a:pt x="49249" y="264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441"/>
            <p:cNvSpPr/>
            <p:nvPr>
              <p:custDataLst>
                <p:tags r:id="rId78"/>
              </p:custDataLst>
            </p:nvPr>
          </p:nvSpPr>
          <p:spPr>
            <a:xfrm>
              <a:off x="2781562" y="4195648"/>
              <a:ext cx="152139" cy="128952"/>
            </a:xfrm>
            <a:custGeom>
              <a:avLst/>
              <a:gdLst/>
              <a:ahLst/>
              <a:cxnLst/>
              <a:rect l="0" t="0" r="0" b="0"/>
              <a:pathLst>
                <a:path w="152139" h="128952">
                  <a:moveTo>
                    <a:pt x="6088" y="71552"/>
                  </a:moveTo>
                  <a:lnTo>
                    <a:pt x="6088" y="71552"/>
                  </a:lnTo>
                  <a:lnTo>
                    <a:pt x="621" y="71552"/>
                  </a:lnTo>
                  <a:lnTo>
                    <a:pt x="326" y="72257"/>
                  </a:lnTo>
                  <a:lnTo>
                    <a:pt x="0" y="74923"/>
                  </a:lnTo>
                  <a:lnTo>
                    <a:pt x="1736" y="78459"/>
                  </a:lnTo>
                  <a:lnTo>
                    <a:pt x="3187" y="80390"/>
                  </a:lnTo>
                  <a:lnTo>
                    <a:pt x="8561" y="82535"/>
                  </a:lnTo>
                  <a:lnTo>
                    <a:pt x="11970" y="83107"/>
                  </a:lnTo>
                  <a:lnTo>
                    <a:pt x="26881" y="80542"/>
                  </a:lnTo>
                  <a:lnTo>
                    <a:pt x="36731" y="73431"/>
                  </a:lnTo>
                  <a:lnTo>
                    <a:pt x="62517" y="41199"/>
                  </a:lnTo>
                  <a:lnTo>
                    <a:pt x="69503" y="27723"/>
                  </a:lnTo>
                  <a:lnTo>
                    <a:pt x="71196" y="16559"/>
                  </a:lnTo>
                  <a:lnTo>
                    <a:pt x="70660" y="11607"/>
                  </a:lnTo>
                  <a:lnTo>
                    <a:pt x="68892" y="7600"/>
                  </a:lnTo>
                  <a:lnTo>
                    <a:pt x="63164" y="1266"/>
                  </a:lnTo>
                  <a:lnTo>
                    <a:pt x="59661" y="0"/>
                  </a:lnTo>
                  <a:lnTo>
                    <a:pt x="52005" y="475"/>
                  </a:lnTo>
                  <a:lnTo>
                    <a:pt x="36391" y="8080"/>
                  </a:lnTo>
                  <a:lnTo>
                    <a:pt x="26376" y="22882"/>
                  </a:lnTo>
                  <a:lnTo>
                    <a:pt x="16568" y="51251"/>
                  </a:lnTo>
                  <a:lnTo>
                    <a:pt x="15685" y="69585"/>
                  </a:lnTo>
                  <a:lnTo>
                    <a:pt x="19996" y="89493"/>
                  </a:lnTo>
                  <a:lnTo>
                    <a:pt x="28497" y="104455"/>
                  </a:lnTo>
                  <a:lnTo>
                    <a:pt x="40742" y="115809"/>
                  </a:lnTo>
                  <a:lnTo>
                    <a:pt x="57943" y="125558"/>
                  </a:lnTo>
                  <a:lnTo>
                    <a:pt x="75467" y="128951"/>
                  </a:lnTo>
                  <a:lnTo>
                    <a:pt x="84090" y="128868"/>
                  </a:lnTo>
                  <a:lnTo>
                    <a:pt x="101198" y="123131"/>
                  </a:lnTo>
                  <a:lnTo>
                    <a:pt x="152138" y="906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442"/>
            <p:cNvSpPr/>
            <p:nvPr>
              <p:custDataLst>
                <p:tags r:id="rId79"/>
              </p:custDataLst>
            </p:nvPr>
          </p:nvSpPr>
          <p:spPr>
            <a:xfrm>
              <a:off x="2425700" y="4038917"/>
              <a:ext cx="247651" cy="357701"/>
            </a:xfrm>
            <a:custGeom>
              <a:avLst/>
              <a:gdLst/>
              <a:ahLst/>
              <a:cxnLst/>
              <a:rect l="0" t="0" r="0" b="0"/>
              <a:pathLst>
                <a:path w="247651" h="357701">
                  <a:moveTo>
                    <a:pt x="0" y="152083"/>
                  </a:moveTo>
                  <a:lnTo>
                    <a:pt x="0" y="152083"/>
                  </a:lnTo>
                  <a:lnTo>
                    <a:pt x="0" y="130262"/>
                  </a:lnTo>
                  <a:lnTo>
                    <a:pt x="0" y="172012"/>
                  </a:lnTo>
                  <a:lnTo>
                    <a:pt x="1881" y="211375"/>
                  </a:lnTo>
                  <a:lnTo>
                    <a:pt x="5467" y="255438"/>
                  </a:lnTo>
                  <a:lnTo>
                    <a:pt x="11245" y="299734"/>
                  </a:lnTo>
                  <a:lnTo>
                    <a:pt x="17299" y="341724"/>
                  </a:lnTo>
                  <a:lnTo>
                    <a:pt x="18704" y="357700"/>
                  </a:lnTo>
                  <a:lnTo>
                    <a:pt x="18324" y="311585"/>
                  </a:lnTo>
                  <a:lnTo>
                    <a:pt x="15670" y="280122"/>
                  </a:lnTo>
                  <a:lnTo>
                    <a:pt x="12138" y="243091"/>
                  </a:lnTo>
                  <a:lnTo>
                    <a:pt x="8923" y="205937"/>
                  </a:lnTo>
                  <a:lnTo>
                    <a:pt x="7112" y="162630"/>
                  </a:lnTo>
                  <a:lnTo>
                    <a:pt x="6501" y="116354"/>
                  </a:lnTo>
                  <a:lnTo>
                    <a:pt x="8276" y="76585"/>
                  </a:lnTo>
                  <a:lnTo>
                    <a:pt x="11826" y="42077"/>
                  </a:lnTo>
                  <a:lnTo>
                    <a:pt x="13529" y="39940"/>
                  </a:lnTo>
                  <a:lnTo>
                    <a:pt x="16075" y="39926"/>
                  </a:lnTo>
                  <a:lnTo>
                    <a:pt x="19183" y="41329"/>
                  </a:lnTo>
                  <a:lnTo>
                    <a:pt x="30300" y="53415"/>
                  </a:lnTo>
                  <a:lnTo>
                    <a:pt x="47404" y="90965"/>
                  </a:lnTo>
                  <a:lnTo>
                    <a:pt x="69847" y="133538"/>
                  </a:lnTo>
                  <a:lnTo>
                    <a:pt x="85084" y="157121"/>
                  </a:lnTo>
                  <a:lnTo>
                    <a:pt x="93319" y="164435"/>
                  </a:lnTo>
                  <a:lnTo>
                    <a:pt x="105445" y="166275"/>
                  </a:lnTo>
                  <a:lnTo>
                    <a:pt x="112630" y="165778"/>
                  </a:lnTo>
                  <a:lnTo>
                    <a:pt x="118831" y="162624"/>
                  </a:lnTo>
                  <a:lnTo>
                    <a:pt x="129484" y="151593"/>
                  </a:lnTo>
                  <a:lnTo>
                    <a:pt x="145262" y="105191"/>
                  </a:lnTo>
                  <a:lnTo>
                    <a:pt x="154361" y="66542"/>
                  </a:lnTo>
                  <a:lnTo>
                    <a:pt x="164192" y="27176"/>
                  </a:lnTo>
                  <a:lnTo>
                    <a:pt x="170722" y="1455"/>
                  </a:lnTo>
                  <a:lnTo>
                    <a:pt x="172376" y="159"/>
                  </a:lnTo>
                  <a:lnTo>
                    <a:pt x="174184" y="0"/>
                  </a:lnTo>
                  <a:lnTo>
                    <a:pt x="180100" y="20003"/>
                  </a:lnTo>
                  <a:lnTo>
                    <a:pt x="188420" y="64688"/>
                  </a:lnTo>
                  <a:lnTo>
                    <a:pt x="196857" y="110517"/>
                  </a:lnTo>
                  <a:lnTo>
                    <a:pt x="208689" y="157278"/>
                  </a:lnTo>
                  <a:lnTo>
                    <a:pt x="220505" y="199561"/>
                  </a:lnTo>
                  <a:lnTo>
                    <a:pt x="229572" y="239999"/>
                  </a:lnTo>
                  <a:lnTo>
                    <a:pt x="238252" y="279202"/>
                  </a:lnTo>
                  <a:lnTo>
                    <a:pt x="240698" y="322171"/>
                  </a:lnTo>
                  <a:lnTo>
                    <a:pt x="241738" y="332805"/>
                  </a:lnTo>
                  <a:lnTo>
                    <a:pt x="243003" y="334653"/>
                  </a:lnTo>
                  <a:lnTo>
                    <a:pt x="244552" y="335180"/>
                  </a:lnTo>
                  <a:lnTo>
                    <a:pt x="245585" y="334825"/>
                  </a:lnTo>
                  <a:lnTo>
                    <a:pt x="247650" y="3298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443"/>
            <p:cNvSpPr/>
            <p:nvPr>
              <p:custDataLst>
                <p:tags r:id="rId80"/>
              </p:custDataLst>
            </p:nvPr>
          </p:nvSpPr>
          <p:spPr>
            <a:xfrm>
              <a:off x="1683413" y="4072871"/>
              <a:ext cx="271376" cy="410478"/>
            </a:xfrm>
            <a:custGeom>
              <a:avLst/>
              <a:gdLst/>
              <a:ahLst/>
              <a:cxnLst/>
              <a:rect l="0" t="0" r="0" b="0"/>
              <a:pathLst>
                <a:path w="271376" h="410478">
                  <a:moveTo>
                    <a:pt x="183487" y="41929"/>
                  </a:moveTo>
                  <a:lnTo>
                    <a:pt x="183487" y="41929"/>
                  </a:lnTo>
                  <a:lnTo>
                    <a:pt x="165810" y="18785"/>
                  </a:lnTo>
                  <a:lnTo>
                    <a:pt x="143520" y="5987"/>
                  </a:lnTo>
                  <a:lnTo>
                    <a:pt x="117944" y="0"/>
                  </a:lnTo>
                  <a:lnTo>
                    <a:pt x="95863" y="1597"/>
                  </a:lnTo>
                  <a:lnTo>
                    <a:pt x="82454" y="10362"/>
                  </a:lnTo>
                  <a:lnTo>
                    <a:pt x="54576" y="40411"/>
                  </a:lnTo>
                  <a:lnTo>
                    <a:pt x="36165" y="76914"/>
                  </a:lnTo>
                  <a:lnTo>
                    <a:pt x="15266" y="123791"/>
                  </a:lnTo>
                  <a:lnTo>
                    <a:pt x="4370" y="161356"/>
                  </a:lnTo>
                  <a:lnTo>
                    <a:pt x="1574" y="196137"/>
                  </a:lnTo>
                  <a:lnTo>
                    <a:pt x="0" y="235159"/>
                  </a:lnTo>
                  <a:lnTo>
                    <a:pt x="5948" y="280816"/>
                  </a:lnTo>
                  <a:lnTo>
                    <a:pt x="18935" y="322339"/>
                  </a:lnTo>
                  <a:lnTo>
                    <a:pt x="30701" y="351026"/>
                  </a:lnTo>
                  <a:lnTo>
                    <a:pt x="64650" y="391937"/>
                  </a:lnTo>
                  <a:lnTo>
                    <a:pt x="89166" y="407082"/>
                  </a:lnTo>
                  <a:lnTo>
                    <a:pt x="112404" y="410477"/>
                  </a:lnTo>
                  <a:lnTo>
                    <a:pt x="138489" y="407517"/>
                  </a:lnTo>
                  <a:lnTo>
                    <a:pt x="176269" y="389278"/>
                  </a:lnTo>
                  <a:lnTo>
                    <a:pt x="208003" y="362551"/>
                  </a:lnTo>
                  <a:lnTo>
                    <a:pt x="236203" y="322233"/>
                  </a:lnTo>
                  <a:lnTo>
                    <a:pt x="258419" y="277450"/>
                  </a:lnTo>
                  <a:lnTo>
                    <a:pt x="267151" y="233303"/>
                  </a:lnTo>
                  <a:lnTo>
                    <a:pt x="270060" y="198245"/>
                  </a:lnTo>
                  <a:lnTo>
                    <a:pt x="271353" y="164319"/>
                  </a:lnTo>
                  <a:lnTo>
                    <a:pt x="271375" y="123270"/>
                  </a:lnTo>
                  <a:lnTo>
                    <a:pt x="266521" y="77711"/>
                  </a:lnTo>
                  <a:lnTo>
                    <a:pt x="255754" y="38185"/>
                  </a:lnTo>
                  <a:lnTo>
                    <a:pt x="240177" y="10794"/>
                  </a:lnTo>
                  <a:lnTo>
                    <a:pt x="230790" y="3397"/>
                  </a:lnTo>
                  <a:lnTo>
                    <a:pt x="218151" y="1991"/>
                  </a:lnTo>
                  <a:lnTo>
                    <a:pt x="210830" y="2603"/>
                  </a:lnTo>
                  <a:lnTo>
                    <a:pt x="183671" y="16950"/>
                  </a:lnTo>
                  <a:lnTo>
                    <a:pt x="151737" y="546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444"/>
            <p:cNvSpPr/>
            <p:nvPr>
              <p:custDataLst>
                <p:tags r:id="rId81"/>
              </p:custDataLst>
            </p:nvPr>
          </p:nvSpPr>
          <p:spPr>
            <a:xfrm>
              <a:off x="1809750" y="4178300"/>
              <a:ext cx="25401" cy="215901"/>
            </a:xfrm>
            <a:custGeom>
              <a:avLst/>
              <a:gdLst/>
              <a:ahLst/>
              <a:cxnLst/>
              <a:rect l="0" t="0" r="0" b="0"/>
              <a:pathLst>
                <a:path w="25401" h="215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12831" y="46087"/>
                  </a:lnTo>
                  <a:lnTo>
                    <a:pt x="17207" y="83035"/>
                  </a:lnTo>
                  <a:lnTo>
                    <a:pt x="23050" y="129082"/>
                  </a:lnTo>
                  <a:lnTo>
                    <a:pt x="25091" y="173919"/>
                  </a:lnTo>
                  <a:lnTo>
                    <a:pt x="254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445"/>
            <p:cNvSpPr/>
            <p:nvPr>
              <p:custDataLst>
                <p:tags r:id="rId82"/>
              </p:custDataLst>
            </p:nvPr>
          </p:nvSpPr>
          <p:spPr>
            <a:xfrm>
              <a:off x="1047750" y="3616094"/>
              <a:ext cx="9734551" cy="345933"/>
            </a:xfrm>
            <a:custGeom>
              <a:avLst/>
              <a:gdLst/>
              <a:ahLst/>
              <a:cxnLst/>
              <a:rect l="0" t="0" r="0" b="0"/>
              <a:pathLst>
                <a:path w="9734551" h="345933">
                  <a:moveTo>
                    <a:pt x="0" y="339956"/>
                  </a:moveTo>
                  <a:lnTo>
                    <a:pt x="0" y="339956"/>
                  </a:lnTo>
                  <a:lnTo>
                    <a:pt x="38300" y="336193"/>
                  </a:lnTo>
                  <a:lnTo>
                    <a:pt x="83785" y="326141"/>
                  </a:lnTo>
                  <a:lnTo>
                    <a:pt x="119082" y="318999"/>
                  </a:lnTo>
                  <a:lnTo>
                    <a:pt x="163460" y="310306"/>
                  </a:lnTo>
                  <a:lnTo>
                    <a:pt x="208280" y="299813"/>
                  </a:lnTo>
                  <a:lnTo>
                    <a:pt x="240500" y="294363"/>
                  </a:lnTo>
                  <a:lnTo>
                    <a:pt x="275517" y="289589"/>
                  </a:lnTo>
                  <a:lnTo>
                    <a:pt x="312246" y="285115"/>
                  </a:lnTo>
                  <a:lnTo>
                    <a:pt x="349737" y="280775"/>
                  </a:lnTo>
                  <a:lnTo>
                    <a:pt x="393211" y="274612"/>
                  </a:lnTo>
                  <a:lnTo>
                    <a:pt x="416657" y="270993"/>
                  </a:lnTo>
                  <a:lnTo>
                    <a:pt x="441461" y="267170"/>
                  </a:lnTo>
                  <a:lnTo>
                    <a:pt x="467168" y="263210"/>
                  </a:lnTo>
                  <a:lnTo>
                    <a:pt x="493479" y="259158"/>
                  </a:lnTo>
                  <a:lnTo>
                    <a:pt x="520191" y="255752"/>
                  </a:lnTo>
                  <a:lnTo>
                    <a:pt x="547172" y="252776"/>
                  </a:lnTo>
                  <a:lnTo>
                    <a:pt x="574332" y="250086"/>
                  </a:lnTo>
                  <a:lnTo>
                    <a:pt x="602315" y="246176"/>
                  </a:lnTo>
                  <a:lnTo>
                    <a:pt x="630849" y="241453"/>
                  </a:lnTo>
                  <a:lnTo>
                    <a:pt x="659749" y="236187"/>
                  </a:lnTo>
                  <a:lnTo>
                    <a:pt x="690305" y="231265"/>
                  </a:lnTo>
                  <a:lnTo>
                    <a:pt x="721965" y="226573"/>
                  </a:lnTo>
                  <a:lnTo>
                    <a:pt x="754360" y="222035"/>
                  </a:lnTo>
                  <a:lnTo>
                    <a:pt x="788657" y="217597"/>
                  </a:lnTo>
                  <a:lnTo>
                    <a:pt x="824221" y="213228"/>
                  </a:lnTo>
                  <a:lnTo>
                    <a:pt x="860631" y="208904"/>
                  </a:lnTo>
                  <a:lnTo>
                    <a:pt x="896898" y="203904"/>
                  </a:lnTo>
                  <a:lnTo>
                    <a:pt x="933071" y="198455"/>
                  </a:lnTo>
                  <a:lnTo>
                    <a:pt x="969181" y="192705"/>
                  </a:lnTo>
                  <a:lnTo>
                    <a:pt x="1006659" y="187461"/>
                  </a:lnTo>
                  <a:lnTo>
                    <a:pt x="1045051" y="182554"/>
                  </a:lnTo>
                  <a:lnTo>
                    <a:pt x="1084050" y="177871"/>
                  </a:lnTo>
                  <a:lnTo>
                    <a:pt x="1123456" y="172633"/>
                  </a:lnTo>
                  <a:lnTo>
                    <a:pt x="1163132" y="167024"/>
                  </a:lnTo>
                  <a:lnTo>
                    <a:pt x="1202988" y="161168"/>
                  </a:lnTo>
                  <a:lnTo>
                    <a:pt x="1243669" y="155147"/>
                  </a:lnTo>
                  <a:lnTo>
                    <a:pt x="1284902" y="149017"/>
                  </a:lnTo>
                  <a:lnTo>
                    <a:pt x="1326501" y="142813"/>
                  </a:lnTo>
                  <a:lnTo>
                    <a:pt x="1369051" y="136561"/>
                  </a:lnTo>
                  <a:lnTo>
                    <a:pt x="1412234" y="130276"/>
                  </a:lnTo>
                  <a:lnTo>
                    <a:pt x="1455839" y="123969"/>
                  </a:lnTo>
                  <a:lnTo>
                    <a:pt x="1502548" y="118354"/>
                  </a:lnTo>
                  <a:lnTo>
                    <a:pt x="1551327" y="113199"/>
                  </a:lnTo>
                  <a:lnTo>
                    <a:pt x="1601484" y="108351"/>
                  </a:lnTo>
                  <a:lnTo>
                    <a:pt x="1651151" y="103003"/>
                  </a:lnTo>
                  <a:lnTo>
                    <a:pt x="1700489" y="97320"/>
                  </a:lnTo>
                  <a:lnTo>
                    <a:pt x="1749609" y="91416"/>
                  </a:lnTo>
                  <a:lnTo>
                    <a:pt x="1798584" y="86068"/>
                  </a:lnTo>
                  <a:lnTo>
                    <a:pt x="1847462" y="81092"/>
                  </a:lnTo>
                  <a:lnTo>
                    <a:pt x="1896274" y="76363"/>
                  </a:lnTo>
                  <a:lnTo>
                    <a:pt x="1945749" y="71799"/>
                  </a:lnTo>
                  <a:lnTo>
                    <a:pt x="1995666" y="67346"/>
                  </a:lnTo>
                  <a:lnTo>
                    <a:pt x="2045877" y="62966"/>
                  </a:lnTo>
                  <a:lnTo>
                    <a:pt x="2099107" y="58635"/>
                  </a:lnTo>
                  <a:lnTo>
                    <a:pt x="2154350" y="54337"/>
                  </a:lnTo>
                  <a:lnTo>
                    <a:pt x="2210932" y="50059"/>
                  </a:lnTo>
                  <a:lnTo>
                    <a:pt x="2266294" y="46503"/>
                  </a:lnTo>
                  <a:lnTo>
                    <a:pt x="2320841" y="43426"/>
                  </a:lnTo>
                  <a:lnTo>
                    <a:pt x="2374843" y="40669"/>
                  </a:lnTo>
                  <a:lnTo>
                    <a:pt x="2431307" y="37420"/>
                  </a:lnTo>
                  <a:lnTo>
                    <a:pt x="2489410" y="33843"/>
                  </a:lnTo>
                  <a:lnTo>
                    <a:pt x="2548606" y="30047"/>
                  </a:lnTo>
                  <a:lnTo>
                    <a:pt x="2608532" y="26812"/>
                  </a:lnTo>
                  <a:lnTo>
                    <a:pt x="2668943" y="23949"/>
                  </a:lnTo>
                  <a:lnTo>
                    <a:pt x="2729679" y="21334"/>
                  </a:lnTo>
                  <a:lnTo>
                    <a:pt x="2789219" y="18886"/>
                  </a:lnTo>
                  <a:lnTo>
                    <a:pt x="2847963" y="16548"/>
                  </a:lnTo>
                  <a:lnTo>
                    <a:pt x="2906175" y="14284"/>
                  </a:lnTo>
                  <a:lnTo>
                    <a:pt x="2966855" y="12069"/>
                  </a:lnTo>
                  <a:lnTo>
                    <a:pt x="3029181" y="9887"/>
                  </a:lnTo>
                  <a:lnTo>
                    <a:pt x="3092604" y="7727"/>
                  </a:lnTo>
                  <a:lnTo>
                    <a:pt x="3153936" y="6286"/>
                  </a:lnTo>
                  <a:lnTo>
                    <a:pt x="3213874" y="5326"/>
                  </a:lnTo>
                  <a:lnTo>
                    <a:pt x="3272883" y="4686"/>
                  </a:lnTo>
                  <a:lnTo>
                    <a:pt x="3333388" y="3554"/>
                  </a:lnTo>
                  <a:lnTo>
                    <a:pt x="3394892" y="2093"/>
                  </a:lnTo>
                  <a:lnTo>
                    <a:pt x="3457061" y="414"/>
                  </a:lnTo>
                  <a:lnTo>
                    <a:pt x="3519674" y="0"/>
                  </a:lnTo>
                  <a:lnTo>
                    <a:pt x="3582582" y="430"/>
                  </a:lnTo>
                  <a:lnTo>
                    <a:pt x="3645688" y="1422"/>
                  </a:lnTo>
                  <a:lnTo>
                    <a:pt x="3711748" y="2083"/>
                  </a:lnTo>
                  <a:lnTo>
                    <a:pt x="3779776" y="2524"/>
                  </a:lnTo>
                  <a:lnTo>
                    <a:pt x="3849117" y="2818"/>
                  </a:lnTo>
                  <a:lnTo>
                    <a:pt x="3914395" y="3014"/>
                  </a:lnTo>
                  <a:lnTo>
                    <a:pt x="3976963" y="3144"/>
                  </a:lnTo>
                  <a:lnTo>
                    <a:pt x="4037725" y="3232"/>
                  </a:lnTo>
                  <a:lnTo>
                    <a:pt x="4100106" y="3995"/>
                  </a:lnTo>
                  <a:lnTo>
                    <a:pt x="4163565" y="5210"/>
                  </a:lnTo>
                  <a:lnTo>
                    <a:pt x="4227743" y="6725"/>
                  </a:lnTo>
                  <a:lnTo>
                    <a:pt x="4292401" y="8441"/>
                  </a:lnTo>
                  <a:lnTo>
                    <a:pt x="4357379" y="10290"/>
                  </a:lnTo>
                  <a:lnTo>
                    <a:pt x="4422570" y="12229"/>
                  </a:lnTo>
                  <a:lnTo>
                    <a:pt x="4488607" y="14227"/>
                  </a:lnTo>
                  <a:lnTo>
                    <a:pt x="4555211" y="16265"/>
                  </a:lnTo>
                  <a:lnTo>
                    <a:pt x="4622190" y="18328"/>
                  </a:lnTo>
                  <a:lnTo>
                    <a:pt x="4690833" y="21115"/>
                  </a:lnTo>
                  <a:lnTo>
                    <a:pt x="4760582" y="24384"/>
                  </a:lnTo>
                  <a:lnTo>
                    <a:pt x="4831072" y="27975"/>
                  </a:lnTo>
                  <a:lnTo>
                    <a:pt x="4902053" y="31074"/>
                  </a:lnTo>
                  <a:lnTo>
                    <a:pt x="4973363" y="33846"/>
                  </a:lnTo>
                  <a:lnTo>
                    <a:pt x="5044891" y="36399"/>
                  </a:lnTo>
                  <a:lnTo>
                    <a:pt x="5117273" y="39513"/>
                  </a:lnTo>
                  <a:lnTo>
                    <a:pt x="5190220" y="42999"/>
                  </a:lnTo>
                  <a:lnTo>
                    <a:pt x="5263547" y="46735"/>
                  </a:lnTo>
                  <a:lnTo>
                    <a:pt x="5333598" y="50636"/>
                  </a:lnTo>
                  <a:lnTo>
                    <a:pt x="5401464" y="54648"/>
                  </a:lnTo>
                  <a:lnTo>
                    <a:pt x="5467876" y="58734"/>
                  </a:lnTo>
                  <a:lnTo>
                    <a:pt x="5538257" y="62869"/>
                  </a:lnTo>
                  <a:lnTo>
                    <a:pt x="5611282" y="67037"/>
                  </a:lnTo>
                  <a:lnTo>
                    <a:pt x="5686072" y="71227"/>
                  </a:lnTo>
                  <a:lnTo>
                    <a:pt x="5759920" y="76136"/>
                  </a:lnTo>
                  <a:lnTo>
                    <a:pt x="5833141" y="81526"/>
                  </a:lnTo>
                  <a:lnTo>
                    <a:pt x="5905943" y="87236"/>
                  </a:lnTo>
                  <a:lnTo>
                    <a:pt x="5979173" y="92454"/>
                  </a:lnTo>
                  <a:lnTo>
                    <a:pt x="6052688" y="97343"/>
                  </a:lnTo>
                  <a:lnTo>
                    <a:pt x="6126391" y="102014"/>
                  </a:lnTo>
                  <a:lnTo>
                    <a:pt x="6196694" y="107245"/>
                  </a:lnTo>
                  <a:lnTo>
                    <a:pt x="6264729" y="112849"/>
                  </a:lnTo>
                  <a:lnTo>
                    <a:pt x="6331253" y="118701"/>
                  </a:lnTo>
                  <a:lnTo>
                    <a:pt x="6400296" y="124014"/>
                  </a:lnTo>
                  <a:lnTo>
                    <a:pt x="6471020" y="128967"/>
                  </a:lnTo>
                  <a:lnTo>
                    <a:pt x="6542863" y="133679"/>
                  </a:lnTo>
                  <a:lnTo>
                    <a:pt x="6613336" y="138938"/>
                  </a:lnTo>
                  <a:lnTo>
                    <a:pt x="6682897" y="144561"/>
                  </a:lnTo>
                  <a:lnTo>
                    <a:pt x="6751848" y="150426"/>
                  </a:lnTo>
                  <a:lnTo>
                    <a:pt x="6819686" y="156452"/>
                  </a:lnTo>
                  <a:lnTo>
                    <a:pt x="6886786" y="162587"/>
                  </a:lnTo>
                  <a:lnTo>
                    <a:pt x="6953390" y="168793"/>
                  </a:lnTo>
                  <a:lnTo>
                    <a:pt x="7020371" y="175047"/>
                  </a:lnTo>
                  <a:lnTo>
                    <a:pt x="7087602" y="181334"/>
                  </a:lnTo>
                  <a:lnTo>
                    <a:pt x="7155001" y="187641"/>
                  </a:lnTo>
                  <a:lnTo>
                    <a:pt x="7220395" y="193257"/>
                  </a:lnTo>
                  <a:lnTo>
                    <a:pt x="7284452" y="198412"/>
                  </a:lnTo>
                  <a:lnTo>
                    <a:pt x="7347618" y="203260"/>
                  </a:lnTo>
                  <a:lnTo>
                    <a:pt x="7410895" y="207903"/>
                  </a:lnTo>
                  <a:lnTo>
                    <a:pt x="7474247" y="212410"/>
                  </a:lnTo>
                  <a:lnTo>
                    <a:pt x="7537648" y="216825"/>
                  </a:lnTo>
                  <a:lnTo>
                    <a:pt x="7598259" y="221180"/>
                  </a:lnTo>
                  <a:lnTo>
                    <a:pt x="7657012" y="225494"/>
                  </a:lnTo>
                  <a:lnTo>
                    <a:pt x="7714524" y="229781"/>
                  </a:lnTo>
                  <a:lnTo>
                    <a:pt x="7774033" y="234050"/>
                  </a:lnTo>
                  <a:lnTo>
                    <a:pt x="7834873" y="238308"/>
                  </a:lnTo>
                  <a:lnTo>
                    <a:pt x="7896598" y="242558"/>
                  </a:lnTo>
                  <a:lnTo>
                    <a:pt x="7954682" y="246802"/>
                  </a:lnTo>
                  <a:lnTo>
                    <a:pt x="8010337" y="251042"/>
                  </a:lnTo>
                  <a:lnTo>
                    <a:pt x="8064375" y="255279"/>
                  </a:lnTo>
                  <a:lnTo>
                    <a:pt x="8119451" y="259516"/>
                  </a:lnTo>
                  <a:lnTo>
                    <a:pt x="8175216" y="263752"/>
                  </a:lnTo>
                  <a:lnTo>
                    <a:pt x="8231444" y="267986"/>
                  </a:lnTo>
                  <a:lnTo>
                    <a:pt x="8285862" y="272221"/>
                  </a:lnTo>
                  <a:lnTo>
                    <a:pt x="8339075" y="276454"/>
                  </a:lnTo>
                  <a:lnTo>
                    <a:pt x="8391483" y="280689"/>
                  </a:lnTo>
                  <a:lnTo>
                    <a:pt x="8444767" y="284217"/>
                  </a:lnTo>
                  <a:lnTo>
                    <a:pt x="8498633" y="287274"/>
                  </a:lnTo>
                  <a:lnTo>
                    <a:pt x="8552889" y="290018"/>
                  </a:lnTo>
                  <a:lnTo>
                    <a:pt x="8607403" y="293258"/>
                  </a:lnTo>
                  <a:lnTo>
                    <a:pt x="8662091" y="296830"/>
                  </a:lnTo>
                  <a:lnTo>
                    <a:pt x="8716894" y="300622"/>
                  </a:lnTo>
                  <a:lnTo>
                    <a:pt x="8768246" y="304561"/>
                  </a:lnTo>
                  <a:lnTo>
                    <a:pt x="8817297" y="308598"/>
                  </a:lnTo>
                  <a:lnTo>
                    <a:pt x="8864815" y="312701"/>
                  </a:lnTo>
                  <a:lnTo>
                    <a:pt x="8912721" y="316142"/>
                  </a:lnTo>
                  <a:lnTo>
                    <a:pt x="8960886" y="319141"/>
                  </a:lnTo>
                  <a:lnTo>
                    <a:pt x="9009225" y="321846"/>
                  </a:lnTo>
                  <a:lnTo>
                    <a:pt x="9054855" y="324355"/>
                  </a:lnTo>
                  <a:lnTo>
                    <a:pt x="9098682" y="326733"/>
                  </a:lnTo>
                  <a:lnTo>
                    <a:pt x="9141305" y="329024"/>
                  </a:lnTo>
                  <a:lnTo>
                    <a:pt x="9183831" y="331257"/>
                  </a:lnTo>
                  <a:lnTo>
                    <a:pt x="9226293" y="333451"/>
                  </a:lnTo>
                  <a:lnTo>
                    <a:pt x="9268712" y="335619"/>
                  </a:lnTo>
                  <a:lnTo>
                    <a:pt x="9307575" y="337770"/>
                  </a:lnTo>
                  <a:lnTo>
                    <a:pt x="9344067" y="339910"/>
                  </a:lnTo>
                  <a:lnTo>
                    <a:pt x="9378977" y="342042"/>
                  </a:lnTo>
                  <a:lnTo>
                    <a:pt x="9412835" y="343463"/>
                  </a:lnTo>
                  <a:lnTo>
                    <a:pt x="9445989" y="344411"/>
                  </a:lnTo>
                  <a:lnTo>
                    <a:pt x="9478676" y="345043"/>
                  </a:lnTo>
                  <a:lnTo>
                    <a:pt x="9508934" y="345463"/>
                  </a:lnTo>
                  <a:lnTo>
                    <a:pt x="9537572" y="345744"/>
                  </a:lnTo>
                  <a:lnTo>
                    <a:pt x="9565132" y="345932"/>
                  </a:lnTo>
                  <a:lnTo>
                    <a:pt x="9612685" y="344258"/>
                  </a:lnTo>
                  <a:lnTo>
                    <a:pt x="9654987" y="341162"/>
                  </a:lnTo>
                  <a:lnTo>
                    <a:pt x="9734550" y="333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84"/>
          <p:cNvGrpSpPr/>
          <p:nvPr/>
        </p:nvGrpSpPr>
        <p:grpSpPr>
          <a:xfrm>
            <a:off x="4908550" y="4005422"/>
            <a:ext cx="1130301" cy="357029"/>
            <a:chOff x="4908550" y="4005422"/>
            <a:chExt cx="1130301" cy="357029"/>
          </a:xfrm>
        </p:grpSpPr>
        <p:sp>
          <p:nvSpPr>
            <p:cNvPr id="121" name="SMARTInkShape-2446"/>
            <p:cNvSpPr/>
            <p:nvPr>
              <p:custDataLst>
                <p:tags r:id="rId62"/>
              </p:custDataLst>
            </p:nvPr>
          </p:nvSpPr>
          <p:spPr>
            <a:xfrm>
              <a:off x="5956300" y="4178300"/>
              <a:ext cx="82551" cy="139701"/>
            </a:xfrm>
            <a:custGeom>
              <a:avLst/>
              <a:gdLst/>
              <a:ahLst/>
              <a:cxnLst/>
              <a:rect l="0" t="0" r="0" b="0"/>
              <a:pathLst>
                <a:path w="82551" h="139701">
                  <a:moveTo>
                    <a:pt x="82550" y="0"/>
                  </a:moveTo>
                  <a:lnTo>
                    <a:pt x="82550" y="0"/>
                  </a:lnTo>
                  <a:lnTo>
                    <a:pt x="79179" y="3371"/>
                  </a:lnTo>
                  <a:lnTo>
                    <a:pt x="73761" y="5026"/>
                  </a:lnTo>
                  <a:lnTo>
                    <a:pt x="42238" y="7710"/>
                  </a:lnTo>
                  <a:lnTo>
                    <a:pt x="25381" y="20155"/>
                  </a:lnTo>
                  <a:lnTo>
                    <a:pt x="21154" y="24020"/>
                  </a:lnTo>
                  <a:lnTo>
                    <a:pt x="19042" y="28008"/>
                  </a:lnTo>
                  <a:lnTo>
                    <a:pt x="18339" y="32077"/>
                  </a:lnTo>
                  <a:lnTo>
                    <a:pt x="18576" y="36202"/>
                  </a:lnTo>
                  <a:lnTo>
                    <a:pt x="25652" y="52119"/>
                  </a:lnTo>
                  <a:lnTo>
                    <a:pt x="51644" y="89565"/>
                  </a:lnTo>
                  <a:lnTo>
                    <a:pt x="54702" y="101896"/>
                  </a:lnTo>
                  <a:lnTo>
                    <a:pt x="52299" y="114431"/>
                  </a:lnTo>
                  <a:lnTo>
                    <a:pt x="49682" y="120738"/>
                  </a:lnTo>
                  <a:lnTo>
                    <a:pt x="37368" y="131507"/>
                  </a:lnTo>
                  <a:lnTo>
                    <a:pt x="22253" y="138881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447"/>
            <p:cNvSpPr/>
            <p:nvPr>
              <p:custDataLst>
                <p:tags r:id="rId63"/>
              </p:custDataLst>
            </p:nvPr>
          </p:nvSpPr>
          <p:spPr>
            <a:xfrm>
              <a:off x="5815564" y="4178300"/>
              <a:ext cx="128037" cy="25401"/>
            </a:xfrm>
            <a:custGeom>
              <a:avLst/>
              <a:gdLst/>
              <a:ahLst/>
              <a:cxnLst/>
              <a:rect l="0" t="0" r="0" b="0"/>
              <a:pathLst>
                <a:path w="128037" h="25401">
                  <a:moveTo>
                    <a:pt x="20086" y="25400"/>
                  </a:moveTo>
                  <a:lnTo>
                    <a:pt x="20086" y="25400"/>
                  </a:lnTo>
                  <a:lnTo>
                    <a:pt x="0" y="25400"/>
                  </a:lnTo>
                  <a:lnTo>
                    <a:pt x="17687" y="22029"/>
                  </a:lnTo>
                  <a:lnTo>
                    <a:pt x="60309" y="7508"/>
                  </a:lnTo>
                  <a:lnTo>
                    <a:pt x="104310" y="1483"/>
                  </a:lnTo>
                  <a:lnTo>
                    <a:pt x="12803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448"/>
            <p:cNvSpPr/>
            <p:nvPr>
              <p:custDataLst>
                <p:tags r:id="rId64"/>
              </p:custDataLst>
            </p:nvPr>
          </p:nvSpPr>
          <p:spPr>
            <a:xfrm>
              <a:off x="5807816" y="4005422"/>
              <a:ext cx="96541" cy="299629"/>
            </a:xfrm>
            <a:custGeom>
              <a:avLst/>
              <a:gdLst/>
              <a:ahLst/>
              <a:cxnLst/>
              <a:rect l="0" t="0" r="0" b="0"/>
              <a:pathLst>
                <a:path w="96541" h="299629">
                  <a:moveTo>
                    <a:pt x="84984" y="14128"/>
                  </a:moveTo>
                  <a:lnTo>
                    <a:pt x="84984" y="14128"/>
                  </a:lnTo>
                  <a:lnTo>
                    <a:pt x="90053" y="8353"/>
                  </a:lnTo>
                  <a:lnTo>
                    <a:pt x="95110" y="344"/>
                  </a:lnTo>
                  <a:lnTo>
                    <a:pt x="95968" y="0"/>
                  </a:lnTo>
                  <a:lnTo>
                    <a:pt x="96540" y="475"/>
                  </a:lnTo>
                  <a:lnTo>
                    <a:pt x="85373" y="46811"/>
                  </a:lnTo>
                  <a:lnTo>
                    <a:pt x="73485" y="85181"/>
                  </a:lnTo>
                  <a:lnTo>
                    <a:pt x="58058" y="126982"/>
                  </a:lnTo>
                  <a:lnTo>
                    <a:pt x="41493" y="168843"/>
                  </a:lnTo>
                  <a:lnTo>
                    <a:pt x="25097" y="213108"/>
                  </a:lnTo>
                  <a:lnTo>
                    <a:pt x="5862" y="260255"/>
                  </a:lnTo>
                  <a:lnTo>
                    <a:pt x="0" y="283826"/>
                  </a:lnTo>
                  <a:lnTo>
                    <a:pt x="882" y="295331"/>
                  </a:lnTo>
                  <a:lnTo>
                    <a:pt x="3516" y="298257"/>
                  </a:lnTo>
                  <a:lnTo>
                    <a:pt x="7389" y="299503"/>
                  </a:lnTo>
                  <a:lnTo>
                    <a:pt x="12087" y="299628"/>
                  </a:lnTo>
                  <a:lnTo>
                    <a:pt x="32184" y="293062"/>
                  </a:lnTo>
                  <a:lnTo>
                    <a:pt x="78634" y="2490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449"/>
            <p:cNvSpPr/>
            <p:nvPr>
              <p:custDataLst>
                <p:tags r:id="rId65"/>
              </p:custDataLst>
            </p:nvPr>
          </p:nvSpPr>
          <p:spPr>
            <a:xfrm>
              <a:off x="5652667" y="4191604"/>
              <a:ext cx="94084" cy="96545"/>
            </a:xfrm>
            <a:custGeom>
              <a:avLst/>
              <a:gdLst/>
              <a:ahLst/>
              <a:cxnLst/>
              <a:rect l="0" t="0" r="0" b="0"/>
              <a:pathLst>
                <a:path w="94084" h="96545">
                  <a:moveTo>
                    <a:pt x="17883" y="37496"/>
                  </a:moveTo>
                  <a:lnTo>
                    <a:pt x="17883" y="37496"/>
                  </a:lnTo>
                  <a:lnTo>
                    <a:pt x="14512" y="40867"/>
                  </a:lnTo>
                  <a:lnTo>
                    <a:pt x="2773" y="85177"/>
                  </a:lnTo>
                  <a:lnTo>
                    <a:pt x="0" y="95211"/>
                  </a:lnTo>
                  <a:lnTo>
                    <a:pt x="316" y="96434"/>
                  </a:lnTo>
                  <a:lnTo>
                    <a:pt x="1233" y="96544"/>
                  </a:lnTo>
                  <a:lnTo>
                    <a:pt x="2550" y="95911"/>
                  </a:lnTo>
                  <a:lnTo>
                    <a:pt x="25999" y="53936"/>
                  </a:lnTo>
                  <a:lnTo>
                    <a:pt x="59353" y="9636"/>
                  </a:lnTo>
                  <a:lnTo>
                    <a:pt x="67123" y="1360"/>
                  </a:lnTo>
                  <a:lnTo>
                    <a:pt x="71877" y="0"/>
                  </a:lnTo>
                  <a:lnTo>
                    <a:pt x="82802" y="2251"/>
                  </a:lnTo>
                  <a:lnTo>
                    <a:pt x="86562" y="4827"/>
                  </a:lnTo>
                  <a:lnTo>
                    <a:pt x="89069" y="7956"/>
                  </a:lnTo>
                  <a:lnTo>
                    <a:pt x="91854" y="15900"/>
                  </a:lnTo>
                  <a:lnTo>
                    <a:pt x="93887" y="59963"/>
                  </a:lnTo>
                  <a:lnTo>
                    <a:pt x="94083" y="946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450"/>
            <p:cNvSpPr/>
            <p:nvPr>
              <p:custDataLst>
                <p:tags r:id="rId66"/>
              </p:custDataLst>
            </p:nvPr>
          </p:nvSpPr>
          <p:spPr>
            <a:xfrm>
              <a:off x="5549900" y="4205477"/>
              <a:ext cx="63501" cy="94874"/>
            </a:xfrm>
            <a:custGeom>
              <a:avLst/>
              <a:gdLst/>
              <a:ahLst/>
              <a:cxnLst/>
              <a:rect l="0" t="0" r="0" b="0"/>
              <a:pathLst>
                <a:path w="63501" h="94874">
                  <a:moveTo>
                    <a:pt x="0" y="61723"/>
                  </a:moveTo>
                  <a:lnTo>
                    <a:pt x="0" y="61723"/>
                  </a:lnTo>
                  <a:lnTo>
                    <a:pt x="3371" y="58352"/>
                  </a:lnTo>
                  <a:lnTo>
                    <a:pt x="5026" y="54815"/>
                  </a:lnTo>
                  <a:lnTo>
                    <a:pt x="5467" y="52885"/>
                  </a:lnTo>
                  <a:lnTo>
                    <a:pt x="6467" y="51598"/>
                  </a:lnTo>
                  <a:lnTo>
                    <a:pt x="15110" y="45991"/>
                  </a:lnTo>
                  <a:lnTo>
                    <a:pt x="17299" y="42266"/>
                  </a:lnTo>
                  <a:lnTo>
                    <a:pt x="17883" y="40285"/>
                  </a:lnTo>
                  <a:lnTo>
                    <a:pt x="24176" y="36202"/>
                  </a:lnTo>
                  <a:lnTo>
                    <a:pt x="38721" y="27832"/>
                  </a:lnTo>
                  <a:lnTo>
                    <a:pt x="46124" y="14757"/>
                  </a:lnTo>
                  <a:lnTo>
                    <a:pt x="46976" y="10657"/>
                  </a:lnTo>
                  <a:lnTo>
                    <a:pt x="46043" y="4220"/>
                  </a:lnTo>
                  <a:lnTo>
                    <a:pt x="44806" y="2221"/>
                  </a:lnTo>
                  <a:lnTo>
                    <a:pt x="43276" y="888"/>
                  </a:lnTo>
                  <a:lnTo>
                    <a:pt x="41551" y="0"/>
                  </a:lnTo>
                  <a:lnTo>
                    <a:pt x="33989" y="2775"/>
                  </a:lnTo>
                  <a:lnTo>
                    <a:pt x="29009" y="5492"/>
                  </a:lnTo>
                  <a:lnTo>
                    <a:pt x="21595" y="14153"/>
                  </a:lnTo>
                  <a:lnTo>
                    <a:pt x="11086" y="36961"/>
                  </a:lnTo>
                  <a:lnTo>
                    <a:pt x="7753" y="62304"/>
                  </a:lnTo>
                  <a:lnTo>
                    <a:pt x="10137" y="82043"/>
                  </a:lnTo>
                  <a:lnTo>
                    <a:pt x="15323" y="90274"/>
                  </a:lnTo>
                  <a:lnTo>
                    <a:pt x="18682" y="93457"/>
                  </a:lnTo>
                  <a:lnTo>
                    <a:pt x="23744" y="94873"/>
                  </a:lnTo>
                  <a:lnTo>
                    <a:pt x="42940" y="93496"/>
                  </a:lnTo>
                  <a:lnTo>
                    <a:pt x="63500" y="87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451"/>
            <p:cNvSpPr/>
            <p:nvPr>
              <p:custDataLst>
                <p:tags r:id="rId67"/>
              </p:custDataLst>
            </p:nvPr>
          </p:nvSpPr>
          <p:spPr>
            <a:xfrm>
              <a:off x="5314950" y="4207137"/>
              <a:ext cx="171451" cy="105863"/>
            </a:xfrm>
            <a:custGeom>
              <a:avLst/>
              <a:gdLst/>
              <a:ahLst/>
              <a:cxnLst/>
              <a:rect l="0" t="0" r="0" b="0"/>
              <a:pathLst>
                <a:path w="171451" h="105863">
                  <a:moveTo>
                    <a:pt x="0" y="21963"/>
                  </a:moveTo>
                  <a:lnTo>
                    <a:pt x="0" y="21963"/>
                  </a:lnTo>
                  <a:lnTo>
                    <a:pt x="3371" y="21963"/>
                  </a:lnTo>
                  <a:lnTo>
                    <a:pt x="4364" y="21257"/>
                  </a:lnTo>
                  <a:lnTo>
                    <a:pt x="5026" y="20081"/>
                  </a:lnTo>
                  <a:lnTo>
                    <a:pt x="5467" y="18592"/>
                  </a:lnTo>
                  <a:lnTo>
                    <a:pt x="6467" y="17599"/>
                  </a:lnTo>
                  <a:lnTo>
                    <a:pt x="9459" y="16496"/>
                  </a:lnTo>
                  <a:lnTo>
                    <a:pt x="11245" y="17612"/>
                  </a:lnTo>
                  <a:lnTo>
                    <a:pt x="15111" y="22616"/>
                  </a:lnTo>
                  <a:lnTo>
                    <a:pt x="17883" y="29996"/>
                  </a:lnTo>
                  <a:lnTo>
                    <a:pt x="23345" y="77008"/>
                  </a:lnTo>
                  <a:lnTo>
                    <a:pt x="25280" y="105862"/>
                  </a:lnTo>
                  <a:lnTo>
                    <a:pt x="37602" y="62497"/>
                  </a:lnTo>
                  <a:lnTo>
                    <a:pt x="57363" y="19975"/>
                  </a:lnTo>
                  <a:lnTo>
                    <a:pt x="65006" y="10496"/>
                  </a:lnTo>
                  <a:lnTo>
                    <a:pt x="70754" y="6283"/>
                  </a:lnTo>
                  <a:lnTo>
                    <a:pt x="73275" y="6571"/>
                  </a:lnTo>
                  <a:lnTo>
                    <a:pt x="75661" y="8174"/>
                  </a:lnTo>
                  <a:lnTo>
                    <a:pt x="77957" y="10653"/>
                  </a:lnTo>
                  <a:lnTo>
                    <a:pt x="84560" y="27627"/>
                  </a:lnTo>
                  <a:lnTo>
                    <a:pt x="87614" y="47160"/>
                  </a:lnTo>
                  <a:lnTo>
                    <a:pt x="83320" y="73235"/>
                  </a:lnTo>
                  <a:lnTo>
                    <a:pt x="83063" y="73783"/>
                  </a:lnTo>
                  <a:lnTo>
                    <a:pt x="82778" y="70630"/>
                  </a:lnTo>
                  <a:lnTo>
                    <a:pt x="96395" y="41220"/>
                  </a:lnTo>
                  <a:lnTo>
                    <a:pt x="115780" y="15654"/>
                  </a:lnTo>
                  <a:lnTo>
                    <a:pt x="127046" y="6688"/>
                  </a:lnTo>
                  <a:lnTo>
                    <a:pt x="141595" y="660"/>
                  </a:lnTo>
                  <a:lnTo>
                    <a:pt x="145903" y="0"/>
                  </a:lnTo>
                  <a:lnTo>
                    <a:pt x="152570" y="1148"/>
                  </a:lnTo>
                  <a:lnTo>
                    <a:pt x="163660" y="9132"/>
                  </a:lnTo>
                  <a:lnTo>
                    <a:pt x="167988" y="22140"/>
                  </a:lnTo>
                  <a:lnTo>
                    <a:pt x="169205" y="37564"/>
                  </a:lnTo>
                  <a:lnTo>
                    <a:pt x="166260" y="75357"/>
                  </a:lnTo>
                  <a:lnTo>
                    <a:pt x="171450" y="854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452"/>
            <p:cNvSpPr/>
            <p:nvPr>
              <p:custDataLst>
                <p:tags r:id="rId68"/>
              </p:custDataLst>
            </p:nvPr>
          </p:nvSpPr>
          <p:spPr>
            <a:xfrm>
              <a:off x="4908550" y="4062836"/>
              <a:ext cx="222251" cy="299615"/>
            </a:xfrm>
            <a:custGeom>
              <a:avLst/>
              <a:gdLst/>
              <a:ahLst/>
              <a:cxnLst/>
              <a:rect l="0" t="0" r="0" b="0"/>
              <a:pathLst>
                <a:path w="222251" h="299615">
                  <a:moveTo>
                    <a:pt x="0" y="115464"/>
                  </a:moveTo>
                  <a:lnTo>
                    <a:pt x="0" y="115464"/>
                  </a:lnTo>
                  <a:lnTo>
                    <a:pt x="0" y="112093"/>
                  </a:lnTo>
                  <a:lnTo>
                    <a:pt x="1882" y="108557"/>
                  </a:lnTo>
                  <a:lnTo>
                    <a:pt x="6088" y="103103"/>
                  </a:lnTo>
                  <a:lnTo>
                    <a:pt x="6335" y="144019"/>
                  </a:lnTo>
                  <a:lnTo>
                    <a:pt x="6347" y="187401"/>
                  </a:lnTo>
                  <a:lnTo>
                    <a:pt x="6349" y="230927"/>
                  </a:lnTo>
                  <a:lnTo>
                    <a:pt x="4469" y="268930"/>
                  </a:lnTo>
                  <a:lnTo>
                    <a:pt x="883" y="293553"/>
                  </a:lnTo>
                  <a:lnTo>
                    <a:pt x="588" y="293457"/>
                  </a:lnTo>
                  <a:lnTo>
                    <a:pt x="1998" y="272449"/>
                  </a:lnTo>
                  <a:lnTo>
                    <a:pt x="5490" y="234903"/>
                  </a:lnTo>
                  <a:lnTo>
                    <a:pt x="6095" y="192010"/>
                  </a:lnTo>
                  <a:lnTo>
                    <a:pt x="8118" y="157246"/>
                  </a:lnTo>
                  <a:lnTo>
                    <a:pt x="11369" y="121333"/>
                  </a:lnTo>
                  <a:lnTo>
                    <a:pt x="15166" y="86558"/>
                  </a:lnTo>
                  <a:lnTo>
                    <a:pt x="18988" y="42883"/>
                  </a:lnTo>
                  <a:lnTo>
                    <a:pt x="24416" y="5987"/>
                  </a:lnTo>
                  <a:lnTo>
                    <a:pt x="26155" y="5085"/>
                  </a:lnTo>
                  <a:lnTo>
                    <a:pt x="28726" y="7305"/>
                  </a:lnTo>
                  <a:lnTo>
                    <a:pt x="37204" y="22033"/>
                  </a:lnTo>
                  <a:lnTo>
                    <a:pt x="56503" y="56086"/>
                  </a:lnTo>
                  <a:lnTo>
                    <a:pt x="76008" y="77802"/>
                  </a:lnTo>
                  <a:lnTo>
                    <a:pt x="92578" y="84614"/>
                  </a:lnTo>
                  <a:lnTo>
                    <a:pt x="110290" y="86231"/>
                  </a:lnTo>
                  <a:lnTo>
                    <a:pt x="125218" y="82245"/>
                  </a:lnTo>
                  <a:lnTo>
                    <a:pt x="145522" y="65326"/>
                  </a:lnTo>
                  <a:lnTo>
                    <a:pt x="175849" y="21067"/>
                  </a:lnTo>
                  <a:lnTo>
                    <a:pt x="188040" y="2593"/>
                  </a:lnTo>
                  <a:lnTo>
                    <a:pt x="190976" y="0"/>
                  </a:lnTo>
                  <a:lnTo>
                    <a:pt x="193640" y="388"/>
                  </a:lnTo>
                  <a:lnTo>
                    <a:pt x="196121" y="2763"/>
                  </a:lnTo>
                  <a:lnTo>
                    <a:pt x="198481" y="6463"/>
                  </a:lnTo>
                  <a:lnTo>
                    <a:pt x="201801" y="21784"/>
                  </a:lnTo>
                  <a:lnTo>
                    <a:pt x="202786" y="56584"/>
                  </a:lnTo>
                  <a:lnTo>
                    <a:pt x="206448" y="95901"/>
                  </a:lnTo>
                  <a:lnTo>
                    <a:pt x="208631" y="137733"/>
                  </a:lnTo>
                  <a:lnTo>
                    <a:pt x="209368" y="174295"/>
                  </a:lnTo>
                  <a:lnTo>
                    <a:pt x="211396" y="217892"/>
                  </a:lnTo>
                  <a:lnTo>
                    <a:pt x="215306" y="263870"/>
                  </a:lnTo>
                  <a:lnTo>
                    <a:pt x="222250" y="299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453"/>
            <p:cNvSpPr/>
            <p:nvPr>
              <p:custDataLst>
                <p:tags r:id="rId69"/>
              </p:custDataLst>
            </p:nvPr>
          </p:nvSpPr>
          <p:spPr>
            <a:xfrm>
              <a:off x="5221914" y="4233421"/>
              <a:ext cx="54937" cy="117192"/>
            </a:xfrm>
            <a:custGeom>
              <a:avLst/>
              <a:gdLst/>
              <a:ahLst/>
              <a:cxnLst/>
              <a:rect l="0" t="0" r="0" b="0"/>
              <a:pathLst>
                <a:path w="54937" h="117192">
                  <a:moveTo>
                    <a:pt x="54936" y="40129"/>
                  </a:moveTo>
                  <a:lnTo>
                    <a:pt x="54936" y="40129"/>
                  </a:lnTo>
                  <a:lnTo>
                    <a:pt x="33737" y="1102"/>
                  </a:lnTo>
                  <a:lnTo>
                    <a:pt x="30925" y="0"/>
                  </a:lnTo>
                  <a:lnTo>
                    <a:pt x="24038" y="657"/>
                  </a:lnTo>
                  <a:lnTo>
                    <a:pt x="20932" y="3936"/>
                  </a:lnTo>
                  <a:lnTo>
                    <a:pt x="5259" y="44004"/>
                  </a:lnTo>
                  <a:lnTo>
                    <a:pt x="0" y="72635"/>
                  </a:lnTo>
                  <a:lnTo>
                    <a:pt x="1813" y="98992"/>
                  </a:lnTo>
                  <a:lnTo>
                    <a:pt x="6867" y="110506"/>
                  </a:lnTo>
                  <a:lnTo>
                    <a:pt x="10190" y="114563"/>
                  </a:lnTo>
                  <a:lnTo>
                    <a:pt x="13816" y="116563"/>
                  </a:lnTo>
                  <a:lnTo>
                    <a:pt x="17645" y="117191"/>
                  </a:lnTo>
                  <a:lnTo>
                    <a:pt x="21609" y="116903"/>
                  </a:lnTo>
                  <a:lnTo>
                    <a:pt x="25662" y="113184"/>
                  </a:lnTo>
                  <a:lnTo>
                    <a:pt x="43146" y="78930"/>
                  </a:lnTo>
                  <a:lnTo>
                    <a:pt x="49751" y="36519"/>
                  </a:lnTo>
                  <a:lnTo>
                    <a:pt x="54936" y="83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485"/>
          <p:cNvGrpSpPr/>
          <p:nvPr/>
        </p:nvGrpSpPr>
        <p:grpSpPr>
          <a:xfrm>
            <a:off x="6461677" y="4070607"/>
            <a:ext cx="1393274" cy="321701"/>
            <a:chOff x="6461677" y="4070607"/>
            <a:chExt cx="1393274" cy="321701"/>
          </a:xfrm>
        </p:grpSpPr>
        <p:sp>
          <p:nvSpPr>
            <p:cNvPr id="130" name="SMARTInkShape-2454"/>
            <p:cNvSpPr/>
            <p:nvPr>
              <p:custDataLst>
                <p:tags r:id="rId50"/>
              </p:custDataLst>
            </p:nvPr>
          </p:nvSpPr>
          <p:spPr>
            <a:xfrm>
              <a:off x="7708900" y="4235450"/>
              <a:ext cx="146051" cy="118243"/>
            </a:xfrm>
            <a:custGeom>
              <a:avLst/>
              <a:gdLst/>
              <a:ahLst/>
              <a:cxnLst/>
              <a:rect l="0" t="0" r="0" b="0"/>
              <a:pathLst>
                <a:path w="146051" h="118243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12209" y="16071"/>
                  </a:lnTo>
                  <a:lnTo>
                    <a:pt x="32202" y="33670"/>
                  </a:lnTo>
                  <a:lnTo>
                    <a:pt x="41593" y="45303"/>
                  </a:lnTo>
                  <a:lnTo>
                    <a:pt x="46708" y="61292"/>
                  </a:lnTo>
                  <a:lnTo>
                    <a:pt x="48072" y="70495"/>
                  </a:lnTo>
                  <a:lnTo>
                    <a:pt x="43943" y="88245"/>
                  </a:lnTo>
                  <a:lnTo>
                    <a:pt x="35758" y="103426"/>
                  </a:lnTo>
                  <a:lnTo>
                    <a:pt x="23923" y="115233"/>
                  </a:lnTo>
                  <a:lnTo>
                    <a:pt x="18159" y="118242"/>
                  </a:lnTo>
                  <a:lnTo>
                    <a:pt x="17045" y="117634"/>
                  </a:lnTo>
                  <a:lnTo>
                    <a:pt x="17007" y="115817"/>
                  </a:lnTo>
                  <a:lnTo>
                    <a:pt x="25388" y="96020"/>
                  </a:lnTo>
                  <a:lnTo>
                    <a:pt x="47113" y="69297"/>
                  </a:lnTo>
                  <a:lnTo>
                    <a:pt x="94042" y="32652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455"/>
            <p:cNvSpPr/>
            <p:nvPr>
              <p:custDataLst>
                <p:tags r:id="rId51"/>
              </p:custDataLst>
            </p:nvPr>
          </p:nvSpPr>
          <p:spPr>
            <a:xfrm>
              <a:off x="7599263" y="4267200"/>
              <a:ext cx="77888" cy="99712"/>
            </a:xfrm>
            <a:custGeom>
              <a:avLst/>
              <a:gdLst/>
              <a:ahLst/>
              <a:cxnLst/>
              <a:rect l="0" t="0" r="0" b="0"/>
              <a:pathLst>
                <a:path w="77888" h="99712">
                  <a:moveTo>
                    <a:pt x="77887" y="0"/>
                  </a:moveTo>
                  <a:lnTo>
                    <a:pt x="77887" y="0"/>
                  </a:lnTo>
                  <a:lnTo>
                    <a:pt x="67748" y="4364"/>
                  </a:lnTo>
                  <a:lnTo>
                    <a:pt x="27925" y="6272"/>
                  </a:lnTo>
                  <a:lnTo>
                    <a:pt x="18287" y="13841"/>
                  </a:lnTo>
                  <a:lnTo>
                    <a:pt x="4724" y="32088"/>
                  </a:lnTo>
                  <a:lnTo>
                    <a:pt x="1594" y="38325"/>
                  </a:lnTo>
                  <a:lnTo>
                    <a:pt x="0" y="54663"/>
                  </a:lnTo>
                  <a:lnTo>
                    <a:pt x="2348" y="71567"/>
                  </a:lnTo>
                  <a:lnTo>
                    <a:pt x="8096" y="83783"/>
                  </a:lnTo>
                  <a:lnTo>
                    <a:pt x="15354" y="92035"/>
                  </a:lnTo>
                  <a:lnTo>
                    <a:pt x="23283" y="97349"/>
                  </a:lnTo>
                  <a:lnTo>
                    <a:pt x="31512" y="99711"/>
                  </a:lnTo>
                  <a:lnTo>
                    <a:pt x="36387" y="98224"/>
                  </a:lnTo>
                  <a:lnTo>
                    <a:pt x="47448" y="90927"/>
                  </a:lnTo>
                  <a:lnTo>
                    <a:pt x="55657" y="78747"/>
                  </a:lnTo>
                  <a:lnTo>
                    <a:pt x="60952" y="63926"/>
                  </a:lnTo>
                  <a:lnTo>
                    <a:pt x="63226" y="41127"/>
                  </a:lnTo>
                  <a:lnTo>
                    <a:pt x="61156" y="24102"/>
                  </a:lnTo>
                  <a:lnTo>
                    <a:pt x="651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456"/>
            <p:cNvSpPr/>
            <p:nvPr>
              <p:custDataLst>
                <p:tags r:id="rId52"/>
              </p:custDataLst>
            </p:nvPr>
          </p:nvSpPr>
          <p:spPr>
            <a:xfrm>
              <a:off x="7441016" y="4210960"/>
              <a:ext cx="128185" cy="18141"/>
            </a:xfrm>
            <a:custGeom>
              <a:avLst/>
              <a:gdLst/>
              <a:ahLst/>
              <a:cxnLst/>
              <a:rect l="0" t="0" r="0" b="0"/>
              <a:pathLst>
                <a:path w="128185" h="18141">
                  <a:moveTo>
                    <a:pt x="32934" y="18140"/>
                  </a:moveTo>
                  <a:lnTo>
                    <a:pt x="32934" y="18140"/>
                  </a:lnTo>
                  <a:lnTo>
                    <a:pt x="2227" y="7205"/>
                  </a:lnTo>
                  <a:lnTo>
                    <a:pt x="468" y="5911"/>
                  </a:lnTo>
                  <a:lnTo>
                    <a:pt x="0" y="4343"/>
                  </a:lnTo>
                  <a:lnTo>
                    <a:pt x="395" y="2592"/>
                  </a:lnTo>
                  <a:lnTo>
                    <a:pt x="8360" y="646"/>
                  </a:lnTo>
                  <a:lnTo>
                    <a:pt x="54601" y="0"/>
                  </a:lnTo>
                  <a:lnTo>
                    <a:pt x="128184" y="11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457"/>
            <p:cNvSpPr/>
            <p:nvPr>
              <p:custDataLst>
                <p:tags r:id="rId53"/>
              </p:custDataLst>
            </p:nvPr>
          </p:nvSpPr>
          <p:spPr>
            <a:xfrm>
              <a:off x="7474427" y="4070607"/>
              <a:ext cx="72754" cy="317996"/>
            </a:xfrm>
            <a:custGeom>
              <a:avLst/>
              <a:gdLst/>
              <a:ahLst/>
              <a:cxnLst/>
              <a:rect l="0" t="0" r="0" b="0"/>
              <a:pathLst>
                <a:path w="72754" h="317996">
                  <a:moveTo>
                    <a:pt x="31273" y="126743"/>
                  </a:moveTo>
                  <a:lnTo>
                    <a:pt x="31273" y="126743"/>
                  </a:lnTo>
                  <a:lnTo>
                    <a:pt x="49435" y="89008"/>
                  </a:lnTo>
                  <a:lnTo>
                    <a:pt x="63892" y="49569"/>
                  </a:lnTo>
                  <a:lnTo>
                    <a:pt x="72217" y="18505"/>
                  </a:lnTo>
                  <a:lnTo>
                    <a:pt x="72753" y="2437"/>
                  </a:lnTo>
                  <a:lnTo>
                    <a:pt x="70921" y="128"/>
                  </a:lnTo>
                  <a:lnTo>
                    <a:pt x="68289" y="0"/>
                  </a:lnTo>
                  <a:lnTo>
                    <a:pt x="61600" y="7382"/>
                  </a:lnTo>
                  <a:lnTo>
                    <a:pt x="57841" y="13303"/>
                  </a:lnTo>
                  <a:lnTo>
                    <a:pt x="51102" y="51810"/>
                  </a:lnTo>
                  <a:lnTo>
                    <a:pt x="41827" y="95583"/>
                  </a:lnTo>
                  <a:lnTo>
                    <a:pt x="30637" y="141499"/>
                  </a:lnTo>
                  <a:lnTo>
                    <a:pt x="18384" y="188971"/>
                  </a:lnTo>
                  <a:lnTo>
                    <a:pt x="7698" y="228671"/>
                  </a:lnTo>
                  <a:lnTo>
                    <a:pt x="1138" y="270741"/>
                  </a:lnTo>
                  <a:lnTo>
                    <a:pt x="0" y="299074"/>
                  </a:lnTo>
                  <a:lnTo>
                    <a:pt x="3498" y="311050"/>
                  </a:lnTo>
                  <a:lnTo>
                    <a:pt x="6406" y="315231"/>
                  </a:lnTo>
                  <a:lnTo>
                    <a:pt x="9756" y="317313"/>
                  </a:lnTo>
                  <a:lnTo>
                    <a:pt x="13400" y="317995"/>
                  </a:lnTo>
                  <a:lnTo>
                    <a:pt x="17241" y="317744"/>
                  </a:lnTo>
                  <a:lnTo>
                    <a:pt x="27153" y="311822"/>
                  </a:lnTo>
                  <a:lnTo>
                    <a:pt x="44021" y="297514"/>
                  </a:lnTo>
                  <a:lnTo>
                    <a:pt x="50323" y="2791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458"/>
            <p:cNvSpPr/>
            <p:nvPr>
              <p:custDataLst>
                <p:tags r:id="rId54"/>
              </p:custDataLst>
            </p:nvPr>
          </p:nvSpPr>
          <p:spPr>
            <a:xfrm>
              <a:off x="7289498" y="4247273"/>
              <a:ext cx="101903" cy="118981"/>
            </a:xfrm>
            <a:custGeom>
              <a:avLst/>
              <a:gdLst/>
              <a:ahLst/>
              <a:cxnLst/>
              <a:rect l="0" t="0" r="0" b="0"/>
              <a:pathLst>
                <a:path w="101903" h="118981">
                  <a:moveTo>
                    <a:pt x="38402" y="77077"/>
                  </a:moveTo>
                  <a:lnTo>
                    <a:pt x="38402" y="77077"/>
                  </a:lnTo>
                  <a:lnTo>
                    <a:pt x="52707" y="50562"/>
                  </a:lnTo>
                  <a:lnTo>
                    <a:pt x="60173" y="22398"/>
                  </a:lnTo>
                  <a:lnTo>
                    <a:pt x="59132" y="11383"/>
                  </a:lnTo>
                  <a:lnTo>
                    <a:pt x="56455" y="7175"/>
                  </a:lnTo>
                  <a:lnTo>
                    <a:pt x="47836" y="619"/>
                  </a:lnTo>
                  <a:lnTo>
                    <a:pt x="43280" y="0"/>
                  </a:lnTo>
                  <a:lnTo>
                    <a:pt x="34455" y="3074"/>
                  </a:lnTo>
                  <a:lnTo>
                    <a:pt x="18182" y="16109"/>
                  </a:lnTo>
                  <a:lnTo>
                    <a:pt x="3327" y="43490"/>
                  </a:lnTo>
                  <a:lnTo>
                    <a:pt x="0" y="60738"/>
                  </a:lnTo>
                  <a:lnTo>
                    <a:pt x="1579" y="75460"/>
                  </a:lnTo>
                  <a:lnTo>
                    <a:pt x="6984" y="89058"/>
                  </a:lnTo>
                  <a:lnTo>
                    <a:pt x="15972" y="98394"/>
                  </a:lnTo>
                  <a:lnTo>
                    <a:pt x="21332" y="101872"/>
                  </a:lnTo>
                  <a:lnTo>
                    <a:pt x="26316" y="103485"/>
                  </a:lnTo>
                  <a:lnTo>
                    <a:pt x="35618" y="103395"/>
                  </a:lnTo>
                  <a:lnTo>
                    <a:pt x="46336" y="97240"/>
                  </a:lnTo>
                  <a:lnTo>
                    <a:pt x="60508" y="83757"/>
                  </a:lnTo>
                  <a:lnTo>
                    <a:pt x="72540" y="68784"/>
                  </a:lnTo>
                  <a:lnTo>
                    <a:pt x="72450" y="68726"/>
                  </a:lnTo>
                  <a:lnTo>
                    <a:pt x="71684" y="69393"/>
                  </a:lnTo>
                  <a:lnTo>
                    <a:pt x="70833" y="72016"/>
                  </a:lnTo>
                  <a:lnTo>
                    <a:pt x="66583" y="90913"/>
                  </a:lnTo>
                  <a:lnTo>
                    <a:pt x="69487" y="104303"/>
                  </a:lnTo>
                  <a:lnTo>
                    <a:pt x="72913" y="112931"/>
                  </a:lnTo>
                  <a:lnTo>
                    <a:pt x="75521" y="115796"/>
                  </a:lnTo>
                  <a:lnTo>
                    <a:pt x="82181" y="118980"/>
                  </a:lnTo>
                  <a:lnTo>
                    <a:pt x="85932" y="118418"/>
                  </a:lnTo>
                  <a:lnTo>
                    <a:pt x="101902" y="108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459"/>
            <p:cNvSpPr/>
            <p:nvPr>
              <p:custDataLst>
                <p:tags r:id="rId55"/>
              </p:custDataLst>
            </p:nvPr>
          </p:nvSpPr>
          <p:spPr>
            <a:xfrm>
              <a:off x="7086600" y="4255823"/>
              <a:ext cx="158751" cy="107024"/>
            </a:xfrm>
            <a:custGeom>
              <a:avLst/>
              <a:gdLst/>
              <a:ahLst/>
              <a:cxnLst/>
              <a:rect l="0" t="0" r="0" b="0"/>
              <a:pathLst>
                <a:path w="158751" h="107024">
                  <a:moveTo>
                    <a:pt x="0" y="30427"/>
                  </a:moveTo>
                  <a:lnTo>
                    <a:pt x="0" y="30427"/>
                  </a:lnTo>
                  <a:lnTo>
                    <a:pt x="0" y="27056"/>
                  </a:lnTo>
                  <a:lnTo>
                    <a:pt x="1881" y="23519"/>
                  </a:lnTo>
                  <a:lnTo>
                    <a:pt x="3370" y="21589"/>
                  </a:lnTo>
                  <a:lnTo>
                    <a:pt x="6907" y="19443"/>
                  </a:lnTo>
                  <a:lnTo>
                    <a:pt x="11556" y="18066"/>
                  </a:lnTo>
                  <a:lnTo>
                    <a:pt x="16838" y="38072"/>
                  </a:lnTo>
                  <a:lnTo>
                    <a:pt x="18150" y="80690"/>
                  </a:lnTo>
                  <a:lnTo>
                    <a:pt x="13271" y="107023"/>
                  </a:lnTo>
                  <a:lnTo>
                    <a:pt x="12953" y="104216"/>
                  </a:lnTo>
                  <a:lnTo>
                    <a:pt x="24251" y="64500"/>
                  </a:lnTo>
                  <a:lnTo>
                    <a:pt x="38709" y="25790"/>
                  </a:lnTo>
                  <a:lnTo>
                    <a:pt x="46837" y="10022"/>
                  </a:lnTo>
                  <a:lnTo>
                    <a:pt x="55154" y="661"/>
                  </a:lnTo>
                  <a:lnTo>
                    <a:pt x="58641" y="0"/>
                  </a:lnTo>
                  <a:lnTo>
                    <a:pt x="61672" y="1675"/>
                  </a:lnTo>
                  <a:lnTo>
                    <a:pt x="66921" y="9182"/>
                  </a:lnTo>
                  <a:lnTo>
                    <a:pt x="71605" y="19573"/>
                  </a:lnTo>
                  <a:lnTo>
                    <a:pt x="75795" y="66924"/>
                  </a:lnTo>
                  <a:lnTo>
                    <a:pt x="76120" y="77696"/>
                  </a:lnTo>
                  <a:lnTo>
                    <a:pt x="76164" y="76600"/>
                  </a:lnTo>
                  <a:lnTo>
                    <a:pt x="103810" y="34467"/>
                  </a:lnTo>
                  <a:lnTo>
                    <a:pt x="115281" y="20933"/>
                  </a:lnTo>
                  <a:lnTo>
                    <a:pt x="127436" y="12567"/>
                  </a:lnTo>
                  <a:lnTo>
                    <a:pt x="138013" y="10260"/>
                  </a:lnTo>
                  <a:lnTo>
                    <a:pt x="142808" y="10632"/>
                  </a:lnTo>
                  <a:lnTo>
                    <a:pt x="146711" y="12997"/>
                  </a:lnTo>
                  <a:lnTo>
                    <a:pt x="152929" y="21269"/>
                  </a:lnTo>
                  <a:lnTo>
                    <a:pt x="157600" y="53260"/>
                  </a:lnTo>
                  <a:lnTo>
                    <a:pt x="158750" y="939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460"/>
            <p:cNvSpPr/>
            <p:nvPr>
              <p:custDataLst>
                <p:tags r:id="rId56"/>
              </p:custDataLst>
            </p:nvPr>
          </p:nvSpPr>
          <p:spPr>
            <a:xfrm>
              <a:off x="6997700" y="4165600"/>
              <a:ext cx="5468" cy="50801"/>
            </a:xfrm>
            <a:custGeom>
              <a:avLst/>
              <a:gdLst/>
              <a:ahLst/>
              <a:cxnLst/>
              <a:rect l="0" t="0" r="0" b="0"/>
              <a:pathLst>
                <a:path w="5468" h="50801">
                  <a:moveTo>
                    <a:pt x="0" y="50800"/>
                  </a:moveTo>
                  <a:lnTo>
                    <a:pt x="0" y="50800"/>
                  </a:lnTo>
                  <a:lnTo>
                    <a:pt x="3370" y="44058"/>
                  </a:lnTo>
                  <a:lnTo>
                    <a:pt x="5467" y="2638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461"/>
            <p:cNvSpPr/>
            <p:nvPr>
              <p:custDataLst>
                <p:tags r:id="rId57"/>
              </p:custDataLst>
            </p:nvPr>
          </p:nvSpPr>
          <p:spPr>
            <a:xfrm>
              <a:off x="6954544" y="4273550"/>
              <a:ext cx="5057" cy="76201"/>
            </a:xfrm>
            <a:custGeom>
              <a:avLst/>
              <a:gdLst/>
              <a:ahLst/>
              <a:cxnLst/>
              <a:rect l="0" t="0" r="0" b="0"/>
              <a:pathLst>
                <a:path w="5057" h="762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29" y="8789"/>
                  </a:lnTo>
                  <a:lnTo>
                    <a:pt x="0" y="16606"/>
                  </a:lnTo>
                  <a:lnTo>
                    <a:pt x="4817" y="63652"/>
                  </a:lnTo>
                  <a:lnTo>
                    <a:pt x="505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462"/>
            <p:cNvSpPr/>
            <p:nvPr>
              <p:custDataLst>
                <p:tags r:id="rId58"/>
              </p:custDataLst>
            </p:nvPr>
          </p:nvSpPr>
          <p:spPr>
            <a:xfrm>
              <a:off x="6815955" y="4260850"/>
              <a:ext cx="105546" cy="19051"/>
            </a:xfrm>
            <a:custGeom>
              <a:avLst/>
              <a:gdLst/>
              <a:ahLst/>
              <a:cxnLst/>
              <a:rect l="0" t="0" r="0" b="0"/>
              <a:pathLst>
                <a:path w="105546" h="19051">
                  <a:moveTo>
                    <a:pt x="29345" y="19050"/>
                  </a:moveTo>
                  <a:lnTo>
                    <a:pt x="29345" y="19050"/>
                  </a:lnTo>
                  <a:lnTo>
                    <a:pt x="3332" y="12583"/>
                  </a:lnTo>
                  <a:lnTo>
                    <a:pt x="1420" y="11211"/>
                  </a:lnTo>
                  <a:lnTo>
                    <a:pt x="144" y="9590"/>
                  </a:lnTo>
                  <a:lnTo>
                    <a:pt x="0" y="8510"/>
                  </a:lnTo>
                  <a:lnTo>
                    <a:pt x="609" y="7790"/>
                  </a:lnTo>
                  <a:lnTo>
                    <a:pt x="16770" y="3263"/>
                  </a:lnTo>
                  <a:lnTo>
                    <a:pt x="10554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2463"/>
            <p:cNvSpPr/>
            <p:nvPr>
              <p:custDataLst>
                <p:tags r:id="rId59"/>
              </p:custDataLst>
            </p:nvPr>
          </p:nvSpPr>
          <p:spPr>
            <a:xfrm>
              <a:off x="6836849" y="4123842"/>
              <a:ext cx="65602" cy="246755"/>
            </a:xfrm>
            <a:custGeom>
              <a:avLst/>
              <a:gdLst/>
              <a:ahLst/>
              <a:cxnLst/>
              <a:rect l="0" t="0" r="0" b="0"/>
              <a:pathLst>
                <a:path w="65602" h="246755">
                  <a:moveTo>
                    <a:pt x="46551" y="3658"/>
                  </a:moveTo>
                  <a:lnTo>
                    <a:pt x="46551" y="3658"/>
                  </a:lnTo>
                  <a:lnTo>
                    <a:pt x="46551" y="287"/>
                  </a:lnTo>
                  <a:lnTo>
                    <a:pt x="47256" y="0"/>
                  </a:lnTo>
                  <a:lnTo>
                    <a:pt x="49921" y="1562"/>
                  </a:lnTo>
                  <a:lnTo>
                    <a:pt x="49504" y="3672"/>
                  </a:lnTo>
                  <a:lnTo>
                    <a:pt x="42878" y="16911"/>
                  </a:lnTo>
                  <a:lnTo>
                    <a:pt x="32081" y="61962"/>
                  </a:lnTo>
                  <a:lnTo>
                    <a:pt x="22508" y="101132"/>
                  </a:lnTo>
                  <a:lnTo>
                    <a:pt x="12952" y="145130"/>
                  </a:lnTo>
                  <a:lnTo>
                    <a:pt x="4271" y="188707"/>
                  </a:lnTo>
                  <a:lnTo>
                    <a:pt x="0" y="219902"/>
                  </a:lnTo>
                  <a:lnTo>
                    <a:pt x="3754" y="235938"/>
                  </a:lnTo>
                  <a:lnTo>
                    <a:pt x="7436" y="241062"/>
                  </a:lnTo>
                  <a:lnTo>
                    <a:pt x="12008" y="244477"/>
                  </a:lnTo>
                  <a:lnTo>
                    <a:pt x="17172" y="246754"/>
                  </a:lnTo>
                  <a:lnTo>
                    <a:pt x="30436" y="245521"/>
                  </a:lnTo>
                  <a:lnTo>
                    <a:pt x="44327" y="240270"/>
                  </a:lnTo>
                  <a:lnTo>
                    <a:pt x="65601" y="225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464"/>
            <p:cNvSpPr/>
            <p:nvPr>
              <p:custDataLst>
                <p:tags r:id="rId60"/>
              </p:custDataLst>
            </p:nvPr>
          </p:nvSpPr>
          <p:spPr>
            <a:xfrm>
              <a:off x="6683964" y="4246255"/>
              <a:ext cx="40687" cy="139692"/>
            </a:xfrm>
            <a:custGeom>
              <a:avLst/>
              <a:gdLst/>
              <a:ahLst/>
              <a:cxnLst/>
              <a:rect l="0" t="0" r="0" b="0"/>
              <a:pathLst>
                <a:path w="40687" h="139692">
                  <a:moveTo>
                    <a:pt x="40686" y="39995"/>
                  </a:moveTo>
                  <a:lnTo>
                    <a:pt x="40686" y="39995"/>
                  </a:lnTo>
                  <a:lnTo>
                    <a:pt x="19671" y="1335"/>
                  </a:lnTo>
                  <a:lnTo>
                    <a:pt x="17504" y="111"/>
                  </a:lnTo>
                  <a:lnTo>
                    <a:pt x="15353" y="0"/>
                  </a:lnTo>
                  <a:lnTo>
                    <a:pt x="11082" y="1758"/>
                  </a:lnTo>
                  <a:lnTo>
                    <a:pt x="6832" y="4891"/>
                  </a:lnTo>
                  <a:lnTo>
                    <a:pt x="473" y="17364"/>
                  </a:lnTo>
                  <a:lnTo>
                    <a:pt x="0" y="28526"/>
                  </a:lnTo>
                  <a:lnTo>
                    <a:pt x="2847" y="40542"/>
                  </a:lnTo>
                  <a:lnTo>
                    <a:pt x="31394" y="87621"/>
                  </a:lnTo>
                  <a:lnTo>
                    <a:pt x="36556" y="97851"/>
                  </a:lnTo>
                  <a:lnTo>
                    <a:pt x="38850" y="107101"/>
                  </a:lnTo>
                  <a:lnTo>
                    <a:pt x="36771" y="123614"/>
                  </a:lnTo>
                  <a:lnTo>
                    <a:pt x="31686" y="135169"/>
                  </a:lnTo>
                  <a:lnTo>
                    <a:pt x="28336" y="137311"/>
                  </a:lnTo>
                  <a:lnTo>
                    <a:pt x="18969" y="139691"/>
                  </a:lnTo>
                  <a:lnTo>
                    <a:pt x="14919" y="138914"/>
                  </a:lnTo>
                  <a:lnTo>
                    <a:pt x="8538" y="134288"/>
                  </a:lnTo>
                  <a:lnTo>
                    <a:pt x="2586" y="1098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465"/>
            <p:cNvSpPr/>
            <p:nvPr>
              <p:custDataLst>
                <p:tags r:id="rId61"/>
              </p:custDataLst>
            </p:nvPr>
          </p:nvSpPr>
          <p:spPr>
            <a:xfrm>
              <a:off x="6461677" y="4121328"/>
              <a:ext cx="186774" cy="270980"/>
            </a:xfrm>
            <a:custGeom>
              <a:avLst/>
              <a:gdLst/>
              <a:ahLst/>
              <a:cxnLst/>
              <a:rect l="0" t="0" r="0" b="0"/>
              <a:pathLst>
                <a:path w="186774" h="270980">
                  <a:moveTo>
                    <a:pt x="53423" y="25222"/>
                  </a:moveTo>
                  <a:lnTo>
                    <a:pt x="53423" y="25222"/>
                  </a:lnTo>
                  <a:lnTo>
                    <a:pt x="53423" y="21851"/>
                  </a:lnTo>
                  <a:lnTo>
                    <a:pt x="51542" y="18315"/>
                  </a:lnTo>
                  <a:lnTo>
                    <a:pt x="47335" y="12861"/>
                  </a:lnTo>
                  <a:lnTo>
                    <a:pt x="57969" y="16953"/>
                  </a:lnTo>
                  <a:lnTo>
                    <a:pt x="97697" y="17998"/>
                  </a:lnTo>
                  <a:lnTo>
                    <a:pt x="125181" y="13047"/>
                  </a:lnTo>
                  <a:lnTo>
                    <a:pt x="150675" y="1842"/>
                  </a:lnTo>
                  <a:lnTo>
                    <a:pt x="151419" y="1169"/>
                  </a:lnTo>
                  <a:lnTo>
                    <a:pt x="151209" y="720"/>
                  </a:lnTo>
                  <a:lnTo>
                    <a:pt x="150364" y="420"/>
                  </a:lnTo>
                  <a:lnTo>
                    <a:pt x="135690" y="0"/>
                  </a:lnTo>
                  <a:lnTo>
                    <a:pt x="106726" y="9988"/>
                  </a:lnTo>
                  <a:lnTo>
                    <a:pt x="61825" y="43332"/>
                  </a:lnTo>
                  <a:lnTo>
                    <a:pt x="57157" y="54908"/>
                  </a:lnTo>
                  <a:lnTo>
                    <a:pt x="55912" y="61946"/>
                  </a:lnTo>
                  <a:lnTo>
                    <a:pt x="60174" y="77292"/>
                  </a:lnTo>
                  <a:lnTo>
                    <a:pt x="85209" y="121907"/>
                  </a:lnTo>
                  <a:lnTo>
                    <a:pt x="91539" y="136632"/>
                  </a:lnTo>
                  <a:lnTo>
                    <a:pt x="92000" y="147880"/>
                  </a:lnTo>
                  <a:lnTo>
                    <a:pt x="86090" y="159465"/>
                  </a:lnTo>
                  <a:lnTo>
                    <a:pt x="74998" y="171669"/>
                  </a:lnTo>
                  <a:lnTo>
                    <a:pt x="49624" y="189028"/>
                  </a:lnTo>
                  <a:lnTo>
                    <a:pt x="17290" y="205693"/>
                  </a:lnTo>
                  <a:lnTo>
                    <a:pt x="5614" y="216203"/>
                  </a:lnTo>
                  <a:lnTo>
                    <a:pt x="425" y="225578"/>
                  </a:lnTo>
                  <a:lnTo>
                    <a:pt x="0" y="234449"/>
                  </a:lnTo>
                  <a:lnTo>
                    <a:pt x="874" y="238790"/>
                  </a:lnTo>
                  <a:lnTo>
                    <a:pt x="12218" y="255013"/>
                  </a:lnTo>
                  <a:lnTo>
                    <a:pt x="28985" y="266482"/>
                  </a:lnTo>
                  <a:lnTo>
                    <a:pt x="54100" y="270979"/>
                  </a:lnTo>
                  <a:lnTo>
                    <a:pt x="98946" y="262571"/>
                  </a:lnTo>
                  <a:lnTo>
                    <a:pt x="133597" y="253904"/>
                  </a:lnTo>
                  <a:lnTo>
                    <a:pt x="186773" y="228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9" name="SMARTInkShape-Group486"/>
          <p:cNvGrpSpPr/>
          <p:nvPr/>
        </p:nvGrpSpPr>
        <p:grpSpPr>
          <a:xfrm>
            <a:off x="8255346" y="4166201"/>
            <a:ext cx="1089227" cy="316900"/>
            <a:chOff x="8255346" y="4166201"/>
            <a:chExt cx="1089227" cy="316900"/>
          </a:xfrm>
        </p:grpSpPr>
        <p:sp>
          <p:nvSpPr>
            <p:cNvPr id="143" name="SMARTInkShape-2466"/>
            <p:cNvSpPr/>
            <p:nvPr>
              <p:custDataLst>
                <p:tags r:id="rId44"/>
              </p:custDataLst>
            </p:nvPr>
          </p:nvSpPr>
          <p:spPr>
            <a:xfrm>
              <a:off x="9048936" y="4217805"/>
              <a:ext cx="139515" cy="225144"/>
            </a:xfrm>
            <a:custGeom>
              <a:avLst/>
              <a:gdLst/>
              <a:ahLst/>
              <a:cxnLst/>
              <a:rect l="0" t="0" r="0" b="0"/>
              <a:pathLst>
                <a:path w="139515" h="225144">
                  <a:moveTo>
                    <a:pt x="139514" y="17645"/>
                  </a:moveTo>
                  <a:lnTo>
                    <a:pt x="139514" y="17645"/>
                  </a:lnTo>
                  <a:lnTo>
                    <a:pt x="136143" y="10903"/>
                  </a:lnTo>
                  <a:lnTo>
                    <a:pt x="130725" y="5712"/>
                  </a:lnTo>
                  <a:lnTo>
                    <a:pt x="123613" y="1758"/>
                  </a:lnTo>
                  <a:lnTo>
                    <a:pt x="115749" y="0"/>
                  </a:lnTo>
                  <a:lnTo>
                    <a:pt x="100016" y="2382"/>
                  </a:lnTo>
                  <a:lnTo>
                    <a:pt x="68659" y="13558"/>
                  </a:lnTo>
                  <a:lnTo>
                    <a:pt x="58399" y="21473"/>
                  </a:lnTo>
                  <a:lnTo>
                    <a:pt x="49840" y="32752"/>
                  </a:lnTo>
                  <a:lnTo>
                    <a:pt x="30325" y="78014"/>
                  </a:lnTo>
                  <a:lnTo>
                    <a:pt x="20593" y="118340"/>
                  </a:lnTo>
                  <a:lnTo>
                    <a:pt x="6975" y="162992"/>
                  </a:lnTo>
                  <a:lnTo>
                    <a:pt x="443" y="207526"/>
                  </a:lnTo>
                  <a:lnTo>
                    <a:pt x="0" y="220269"/>
                  </a:lnTo>
                  <a:lnTo>
                    <a:pt x="2054" y="222578"/>
                  </a:lnTo>
                  <a:lnTo>
                    <a:pt x="9982" y="225143"/>
                  </a:lnTo>
                  <a:lnTo>
                    <a:pt x="53437" y="218177"/>
                  </a:lnTo>
                  <a:lnTo>
                    <a:pt x="96850" y="200513"/>
                  </a:lnTo>
                  <a:lnTo>
                    <a:pt x="120464" y="182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2467"/>
            <p:cNvSpPr/>
            <p:nvPr>
              <p:custDataLst>
                <p:tags r:id="rId45"/>
              </p:custDataLst>
            </p:nvPr>
          </p:nvSpPr>
          <p:spPr>
            <a:xfrm>
              <a:off x="9083191" y="4318000"/>
              <a:ext cx="105260" cy="38101"/>
            </a:xfrm>
            <a:custGeom>
              <a:avLst/>
              <a:gdLst/>
              <a:ahLst/>
              <a:cxnLst/>
              <a:rect l="0" t="0" r="0" b="0"/>
              <a:pathLst>
                <a:path w="105260" h="38101">
                  <a:moveTo>
                    <a:pt x="3659" y="38100"/>
                  </a:moveTo>
                  <a:lnTo>
                    <a:pt x="3659" y="38100"/>
                  </a:lnTo>
                  <a:lnTo>
                    <a:pt x="288" y="34729"/>
                  </a:lnTo>
                  <a:lnTo>
                    <a:pt x="0" y="33031"/>
                  </a:lnTo>
                  <a:lnTo>
                    <a:pt x="515" y="31192"/>
                  </a:lnTo>
                  <a:lnTo>
                    <a:pt x="6408" y="23173"/>
                  </a:lnTo>
                  <a:lnTo>
                    <a:pt x="15935" y="20882"/>
                  </a:lnTo>
                  <a:lnTo>
                    <a:pt x="57487" y="14222"/>
                  </a:lnTo>
                  <a:lnTo>
                    <a:pt x="1052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2468"/>
            <p:cNvSpPr/>
            <p:nvPr>
              <p:custDataLst>
                <p:tags r:id="rId46"/>
              </p:custDataLst>
            </p:nvPr>
          </p:nvSpPr>
          <p:spPr>
            <a:xfrm>
              <a:off x="9239250" y="4197350"/>
              <a:ext cx="105323" cy="285751"/>
            </a:xfrm>
            <a:custGeom>
              <a:avLst/>
              <a:gdLst/>
              <a:ahLst/>
              <a:cxnLst/>
              <a:rect l="0" t="0" r="0" b="0"/>
              <a:pathLst>
                <a:path w="105323" h="285751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85430" y="16854"/>
                  </a:lnTo>
                  <a:lnTo>
                    <a:pt x="99082" y="54304"/>
                  </a:lnTo>
                  <a:lnTo>
                    <a:pt x="105322" y="94407"/>
                  </a:lnTo>
                  <a:lnTo>
                    <a:pt x="103801" y="136471"/>
                  </a:lnTo>
                  <a:lnTo>
                    <a:pt x="96259" y="176770"/>
                  </a:lnTo>
                  <a:lnTo>
                    <a:pt x="80031" y="221419"/>
                  </a:lnTo>
                  <a:lnTo>
                    <a:pt x="54833" y="260554"/>
                  </a:lnTo>
                  <a:lnTo>
                    <a:pt x="36707" y="278049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469"/>
            <p:cNvSpPr/>
            <p:nvPr>
              <p:custDataLst>
                <p:tags r:id="rId47"/>
              </p:custDataLst>
            </p:nvPr>
          </p:nvSpPr>
          <p:spPr>
            <a:xfrm>
              <a:off x="8712200" y="4203461"/>
              <a:ext cx="215901" cy="242594"/>
            </a:xfrm>
            <a:custGeom>
              <a:avLst/>
              <a:gdLst/>
              <a:ahLst/>
              <a:cxnLst/>
              <a:rect l="0" t="0" r="0" b="0"/>
              <a:pathLst>
                <a:path w="215901" h="242594">
                  <a:moveTo>
                    <a:pt x="0" y="70089"/>
                  </a:moveTo>
                  <a:lnTo>
                    <a:pt x="0" y="70089"/>
                  </a:lnTo>
                  <a:lnTo>
                    <a:pt x="5026" y="58156"/>
                  </a:lnTo>
                  <a:lnTo>
                    <a:pt x="6272" y="51455"/>
                  </a:lnTo>
                  <a:lnTo>
                    <a:pt x="2973" y="93171"/>
                  </a:lnTo>
                  <a:lnTo>
                    <a:pt x="391" y="134947"/>
                  </a:lnTo>
                  <a:lnTo>
                    <a:pt x="117" y="172092"/>
                  </a:lnTo>
                  <a:lnTo>
                    <a:pt x="5" y="218518"/>
                  </a:lnTo>
                  <a:lnTo>
                    <a:pt x="1" y="182141"/>
                  </a:lnTo>
                  <a:lnTo>
                    <a:pt x="705" y="135262"/>
                  </a:lnTo>
                  <a:lnTo>
                    <a:pt x="8837" y="89804"/>
                  </a:lnTo>
                  <a:lnTo>
                    <a:pt x="24125" y="45674"/>
                  </a:lnTo>
                  <a:lnTo>
                    <a:pt x="29066" y="38071"/>
                  </a:lnTo>
                  <a:lnTo>
                    <a:pt x="33614" y="34692"/>
                  </a:lnTo>
                  <a:lnTo>
                    <a:pt x="35815" y="37319"/>
                  </a:lnTo>
                  <a:lnTo>
                    <a:pt x="48668" y="81939"/>
                  </a:lnTo>
                  <a:lnTo>
                    <a:pt x="55735" y="109191"/>
                  </a:lnTo>
                  <a:lnTo>
                    <a:pt x="62636" y="121804"/>
                  </a:lnTo>
                  <a:lnTo>
                    <a:pt x="66452" y="125027"/>
                  </a:lnTo>
                  <a:lnTo>
                    <a:pt x="70407" y="126470"/>
                  </a:lnTo>
                  <a:lnTo>
                    <a:pt x="74454" y="126726"/>
                  </a:lnTo>
                  <a:lnTo>
                    <a:pt x="84596" y="119485"/>
                  </a:lnTo>
                  <a:lnTo>
                    <a:pt x="114570" y="86132"/>
                  </a:lnTo>
                  <a:lnTo>
                    <a:pt x="137871" y="43598"/>
                  </a:lnTo>
                  <a:lnTo>
                    <a:pt x="156968" y="8693"/>
                  </a:lnTo>
                  <a:lnTo>
                    <a:pt x="167130" y="939"/>
                  </a:lnTo>
                  <a:lnTo>
                    <a:pt x="172097" y="0"/>
                  </a:lnTo>
                  <a:lnTo>
                    <a:pt x="176820" y="785"/>
                  </a:lnTo>
                  <a:lnTo>
                    <a:pt x="181380" y="2719"/>
                  </a:lnTo>
                  <a:lnTo>
                    <a:pt x="184420" y="6126"/>
                  </a:lnTo>
                  <a:lnTo>
                    <a:pt x="200196" y="53204"/>
                  </a:lnTo>
                  <a:lnTo>
                    <a:pt x="207169" y="93919"/>
                  </a:lnTo>
                  <a:lnTo>
                    <a:pt x="209236" y="139784"/>
                  </a:lnTo>
                  <a:lnTo>
                    <a:pt x="209509" y="187365"/>
                  </a:lnTo>
                  <a:lnTo>
                    <a:pt x="209544" y="231661"/>
                  </a:lnTo>
                  <a:lnTo>
                    <a:pt x="209548" y="242593"/>
                  </a:lnTo>
                  <a:lnTo>
                    <a:pt x="209548" y="242242"/>
                  </a:lnTo>
                  <a:lnTo>
                    <a:pt x="215900" y="235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470"/>
            <p:cNvSpPr/>
            <p:nvPr>
              <p:custDataLst>
                <p:tags r:id="rId48"/>
              </p:custDataLst>
            </p:nvPr>
          </p:nvSpPr>
          <p:spPr>
            <a:xfrm>
              <a:off x="8401418" y="4170208"/>
              <a:ext cx="199760" cy="287493"/>
            </a:xfrm>
            <a:custGeom>
              <a:avLst/>
              <a:gdLst/>
              <a:ahLst/>
              <a:cxnLst/>
              <a:rect l="0" t="0" r="0" b="0"/>
              <a:pathLst>
                <a:path w="199760" h="287493">
                  <a:moveTo>
                    <a:pt x="25032" y="77942"/>
                  </a:moveTo>
                  <a:lnTo>
                    <a:pt x="25032" y="77942"/>
                  </a:lnTo>
                  <a:lnTo>
                    <a:pt x="25032" y="72475"/>
                  </a:lnTo>
                  <a:lnTo>
                    <a:pt x="25032" y="116595"/>
                  </a:lnTo>
                  <a:lnTo>
                    <a:pt x="18124" y="160286"/>
                  </a:lnTo>
                  <a:lnTo>
                    <a:pt x="8025" y="205751"/>
                  </a:lnTo>
                  <a:lnTo>
                    <a:pt x="876" y="226825"/>
                  </a:lnTo>
                  <a:lnTo>
                    <a:pt x="461" y="226586"/>
                  </a:lnTo>
                  <a:lnTo>
                    <a:pt x="0" y="222558"/>
                  </a:lnTo>
                  <a:lnTo>
                    <a:pt x="11614" y="181871"/>
                  </a:lnTo>
                  <a:lnTo>
                    <a:pt x="22821" y="134954"/>
                  </a:lnTo>
                  <a:lnTo>
                    <a:pt x="31363" y="89360"/>
                  </a:lnTo>
                  <a:lnTo>
                    <a:pt x="41962" y="45840"/>
                  </a:lnTo>
                  <a:lnTo>
                    <a:pt x="55528" y="1527"/>
                  </a:lnTo>
                  <a:lnTo>
                    <a:pt x="56652" y="187"/>
                  </a:lnTo>
                  <a:lnTo>
                    <a:pt x="58105" y="0"/>
                  </a:lnTo>
                  <a:lnTo>
                    <a:pt x="59781" y="581"/>
                  </a:lnTo>
                  <a:lnTo>
                    <a:pt x="64572" y="38008"/>
                  </a:lnTo>
                  <a:lnTo>
                    <a:pt x="71883" y="78442"/>
                  </a:lnTo>
                  <a:lnTo>
                    <a:pt x="76463" y="107125"/>
                  </a:lnTo>
                  <a:lnTo>
                    <a:pt x="82227" y="115136"/>
                  </a:lnTo>
                  <a:lnTo>
                    <a:pt x="86445" y="116849"/>
                  </a:lnTo>
                  <a:lnTo>
                    <a:pt x="96776" y="116871"/>
                  </a:lnTo>
                  <a:lnTo>
                    <a:pt x="108424" y="110766"/>
                  </a:lnTo>
                  <a:lnTo>
                    <a:pt x="123119" y="97311"/>
                  </a:lnTo>
                  <a:lnTo>
                    <a:pt x="137585" y="82505"/>
                  </a:lnTo>
                  <a:lnTo>
                    <a:pt x="150550" y="70092"/>
                  </a:lnTo>
                  <a:lnTo>
                    <a:pt x="186716" y="24901"/>
                  </a:lnTo>
                  <a:lnTo>
                    <a:pt x="194553" y="16508"/>
                  </a:lnTo>
                  <a:lnTo>
                    <a:pt x="197506" y="15360"/>
                  </a:lnTo>
                  <a:lnTo>
                    <a:pt x="199281" y="15054"/>
                  </a:lnTo>
                  <a:lnTo>
                    <a:pt x="199759" y="17672"/>
                  </a:lnTo>
                  <a:lnTo>
                    <a:pt x="193681" y="56591"/>
                  </a:lnTo>
                  <a:lnTo>
                    <a:pt x="187813" y="91841"/>
                  </a:lnTo>
                  <a:lnTo>
                    <a:pt x="181605" y="135840"/>
                  </a:lnTo>
                  <a:lnTo>
                    <a:pt x="175297" y="174511"/>
                  </a:lnTo>
                  <a:lnTo>
                    <a:pt x="171915" y="220594"/>
                  </a:lnTo>
                  <a:lnTo>
                    <a:pt x="171082" y="287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471"/>
            <p:cNvSpPr/>
            <p:nvPr>
              <p:custDataLst>
                <p:tags r:id="rId49"/>
              </p:custDataLst>
            </p:nvPr>
          </p:nvSpPr>
          <p:spPr>
            <a:xfrm>
              <a:off x="8255346" y="4166201"/>
              <a:ext cx="75855" cy="266100"/>
            </a:xfrm>
            <a:custGeom>
              <a:avLst/>
              <a:gdLst/>
              <a:ahLst/>
              <a:cxnLst/>
              <a:rect l="0" t="0" r="0" b="0"/>
              <a:pathLst>
                <a:path w="75855" h="266100">
                  <a:moveTo>
                    <a:pt x="75854" y="18449"/>
                  </a:moveTo>
                  <a:lnTo>
                    <a:pt x="75854" y="18449"/>
                  </a:lnTo>
                  <a:lnTo>
                    <a:pt x="75854" y="15078"/>
                  </a:lnTo>
                  <a:lnTo>
                    <a:pt x="70386" y="1426"/>
                  </a:lnTo>
                  <a:lnTo>
                    <a:pt x="66133" y="300"/>
                  </a:lnTo>
                  <a:lnTo>
                    <a:pt x="63023" y="0"/>
                  </a:lnTo>
                  <a:lnTo>
                    <a:pt x="57686" y="1547"/>
                  </a:lnTo>
                  <a:lnTo>
                    <a:pt x="46952" y="10149"/>
                  </a:lnTo>
                  <a:lnTo>
                    <a:pt x="38314" y="19699"/>
                  </a:lnTo>
                  <a:lnTo>
                    <a:pt x="22201" y="58473"/>
                  </a:lnTo>
                  <a:lnTo>
                    <a:pt x="8529" y="98590"/>
                  </a:lnTo>
                  <a:lnTo>
                    <a:pt x="2284" y="138385"/>
                  </a:lnTo>
                  <a:lnTo>
                    <a:pt x="0" y="185546"/>
                  </a:lnTo>
                  <a:lnTo>
                    <a:pt x="3093" y="222906"/>
                  </a:lnTo>
                  <a:lnTo>
                    <a:pt x="12235" y="238436"/>
                  </a:lnTo>
                  <a:lnTo>
                    <a:pt x="37730" y="262281"/>
                  </a:lnTo>
                  <a:lnTo>
                    <a:pt x="75854" y="26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487"/>
          <p:cNvGrpSpPr/>
          <p:nvPr/>
        </p:nvGrpSpPr>
        <p:grpSpPr>
          <a:xfrm>
            <a:off x="1726297" y="5056500"/>
            <a:ext cx="379387" cy="448206"/>
            <a:chOff x="1726297" y="5056500"/>
            <a:chExt cx="379387" cy="448206"/>
          </a:xfrm>
        </p:grpSpPr>
        <p:sp>
          <p:nvSpPr>
            <p:cNvPr id="150" name="SMARTInkShape-2472"/>
            <p:cNvSpPr/>
            <p:nvPr>
              <p:custDataLst>
                <p:tags r:id="rId42"/>
              </p:custDataLst>
            </p:nvPr>
          </p:nvSpPr>
          <p:spPr>
            <a:xfrm>
              <a:off x="1726297" y="5056500"/>
              <a:ext cx="379387" cy="448206"/>
            </a:xfrm>
            <a:custGeom>
              <a:avLst/>
              <a:gdLst/>
              <a:ahLst/>
              <a:cxnLst/>
              <a:rect l="0" t="0" r="0" b="0"/>
              <a:pathLst>
                <a:path w="379387" h="448206">
                  <a:moveTo>
                    <a:pt x="248553" y="42550"/>
                  </a:moveTo>
                  <a:lnTo>
                    <a:pt x="248553" y="42550"/>
                  </a:lnTo>
                  <a:lnTo>
                    <a:pt x="201055" y="4511"/>
                  </a:lnTo>
                  <a:lnTo>
                    <a:pt x="177408" y="0"/>
                  </a:lnTo>
                  <a:lnTo>
                    <a:pt x="138518" y="7909"/>
                  </a:lnTo>
                  <a:lnTo>
                    <a:pt x="112312" y="16215"/>
                  </a:lnTo>
                  <a:lnTo>
                    <a:pt x="71057" y="45011"/>
                  </a:lnTo>
                  <a:lnTo>
                    <a:pt x="51088" y="65152"/>
                  </a:lnTo>
                  <a:lnTo>
                    <a:pt x="28316" y="101849"/>
                  </a:lnTo>
                  <a:lnTo>
                    <a:pt x="9260" y="148864"/>
                  </a:lnTo>
                  <a:lnTo>
                    <a:pt x="1560" y="184345"/>
                  </a:lnTo>
                  <a:lnTo>
                    <a:pt x="0" y="226537"/>
                  </a:lnTo>
                  <a:lnTo>
                    <a:pt x="6146" y="257672"/>
                  </a:lnTo>
                  <a:lnTo>
                    <a:pt x="15933" y="292677"/>
                  </a:lnTo>
                  <a:lnTo>
                    <a:pt x="27338" y="329401"/>
                  </a:lnTo>
                  <a:lnTo>
                    <a:pt x="51908" y="375006"/>
                  </a:lnTo>
                  <a:lnTo>
                    <a:pt x="77144" y="406696"/>
                  </a:lnTo>
                  <a:lnTo>
                    <a:pt x="122656" y="439492"/>
                  </a:lnTo>
                  <a:lnTo>
                    <a:pt x="141328" y="447804"/>
                  </a:lnTo>
                  <a:lnTo>
                    <a:pt x="162798" y="448205"/>
                  </a:lnTo>
                  <a:lnTo>
                    <a:pt x="202447" y="438617"/>
                  </a:lnTo>
                  <a:lnTo>
                    <a:pt x="242418" y="422369"/>
                  </a:lnTo>
                  <a:lnTo>
                    <a:pt x="285009" y="391645"/>
                  </a:lnTo>
                  <a:lnTo>
                    <a:pt x="324609" y="348617"/>
                  </a:lnTo>
                  <a:lnTo>
                    <a:pt x="353113" y="303650"/>
                  </a:lnTo>
                  <a:lnTo>
                    <a:pt x="366709" y="262749"/>
                  </a:lnTo>
                  <a:lnTo>
                    <a:pt x="378170" y="216522"/>
                  </a:lnTo>
                  <a:lnTo>
                    <a:pt x="379386" y="176255"/>
                  </a:lnTo>
                  <a:lnTo>
                    <a:pt x="370025" y="133045"/>
                  </a:lnTo>
                  <a:lnTo>
                    <a:pt x="350710" y="92490"/>
                  </a:lnTo>
                  <a:lnTo>
                    <a:pt x="329857" y="69263"/>
                  </a:lnTo>
                  <a:lnTo>
                    <a:pt x="280303" y="4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473"/>
            <p:cNvSpPr/>
            <p:nvPr>
              <p:custDataLst>
                <p:tags r:id="rId43"/>
              </p:custDataLst>
            </p:nvPr>
          </p:nvSpPr>
          <p:spPr>
            <a:xfrm>
              <a:off x="1787979" y="5217259"/>
              <a:ext cx="199572" cy="178529"/>
            </a:xfrm>
            <a:custGeom>
              <a:avLst/>
              <a:gdLst/>
              <a:ahLst/>
              <a:cxnLst/>
              <a:rect l="0" t="0" r="0" b="0"/>
              <a:pathLst>
                <a:path w="199572" h="178529">
                  <a:moveTo>
                    <a:pt x="21771" y="40541"/>
                  </a:moveTo>
                  <a:lnTo>
                    <a:pt x="21771" y="40541"/>
                  </a:lnTo>
                  <a:lnTo>
                    <a:pt x="15029" y="40541"/>
                  </a:lnTo>
                  <a:lnTo>
                    <a:pt x="9837" y="38660"/>
                  </a:lnTo>
                  <a:lnTo>
                    <a:pt x="7465" y="37170"/>
                  </a:lnTo>
                  <a:lnTo>
                    <a:pt x="756" y="28332"/>
                  </a:lnTo>
                  <a:lnTo>
                    <a:pt x="0" y="24640"/>
                  </a:lnTo>
                  <a:lnTo>
                    <a:pt x="1041" y="16775"/>
                  </a:lnTo>
                  <a:lnTo>
                    <a:pt x="5737" y="10458"/>
                  </a:lnTo>
                  <a:lnTo>
                    <a:pt x="13234" y="5298"/>
                  </a:lnTo>
                  <a:lnTo>
                    <a:pt x="23621" y="653"/>
                  </a:lnTo>
                  <a:lnTo>
                    <a:pt x="37175" y="0"/>
                  </a:lnTo>
                  <a:lnTo>
                    <a:pt x="53312" y="3473"/>
                  </a:lnTo>
                  <a:lnTo>
                    <a:pt x="72243" y="12072"/>
                  </a:lnTo>
                  <a:lnTo>
                    <a:pt x="84890" y="24831"/>
                  </a:lnTo>
                  <a:lnTo>
                    <a:pt x="89250" y="32184"/>
                  </a:lnTo>
                  <a:lnTo>
                    <a:pt x="95387" y="62759"/>
                  </a:lnTo>
                  <a:lnTo>
                    <a:pt x="87092" y="98630"/>
                  </a:lnTo>
                  <a:lnTo>
                    <a:pt x="66182" y="140592"/>
                  </a:lnTo>
                  <a:lnTo>
                    <a:pt x="52651" y="167235"/>
                  </a:lnTo>
                  <a:lnTo>
                    <a:pt x="51530" y="171570"/>
                  </a:lnTo>
                  <a:lnTo>
                    <a:pt x="51488" y="174461"/>
                  </a:lnTo>
                  <a:lnTo>
                    <a:pt x="52166" y="176387"/>
                  </a:lnTo>
                  <a:lnTo>
                    <a:pt x="60445" y="178528"/>
                  </a:lnTo>
                  <a:lnTo>
                    <a:pt x="82854" y="177852"/>
                  </a:lnTo>
                  <a:lnTo>
                    <a:pt x="128773" y="164560"/>
                  </a:lnTo>
                  <a:lnTo>
                    <a:pt x="173147" y="146622"/>
                  </a:lnTo>
                  <a:lnTo>
                    <a:pt x="199571" y="129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488"/>
          <p:cNvGrpSpPr/>
          <p:nvPr/>
        </p:nvGrpSpPr>
        <p:grpSpPr>
          <a:xfrm>
            <a:off x="2679700" y="5087389"/>
            <a:ext cx="622301" cy="322651"/>
            <a:chOff x="2679700" y="5087389"/>
            <a:chExt cx="622301" cy="322651"/>
          </a:xfrm>
        </p:grpSpPr>
        <p:sp>
          <p:nvSpPr>
            <p:cNvPr id="153" name="SMARTInkShape-2474"/>
            <p:cNvSpPr/>
            <p:nvPr>
              <p:custDataLst>
                <p:tags r:id="rId37"/>
              </p:custDataLst>
            </p:nvPr>
          </p:nvSpPr>
          <p:spPr>
            <a:xfrm>
              <a:off x="2679700" y="5087389"/>
              <a:ext cx="285751" cy="322651"/>
            </a:xfrm>
            <a:custGeom>
              <a:avLst/>
              <a:gdLst/>
              <a:ahLst/>
              <a:cxnLst/>
              <a:rect l="0" t="0" r="0" b="0"/>
              <a:pathLst>
                <a:path w="285751" h="322651">
                  <a:moveTo>
                    <a:pt x="0" y="119611"/>
                  </a:moveTo>
                  <a:lnTo>
                    <a:pt x="0" y="119611"/>
                  </a:lnTo>
                  <a:lnTo>
                    <a:pt x="3371" y="119611"/>
                  </a:lnTo>
                  <a:lnTo>
                    <a:pt x="3658" y="121022"/>
                  </a:lnTo>
                  <a:lnTo>
                    <a:pt x="621" y="144029"/>
                  </a:lnTo>
                  <a:lnTo>
                    <a:pt x="5108" y="187302"/>
                  </a:lnTo>
                  <a:lnTo>
                    <a:pt x="10550" y="234071"/>
                  </a:lnTo>
                  <a:lnTo>
                    <a:pt x="12417" y="278435"/>
                  </a:lnTo>
                  <a:lnTo>
                    <a:pt x="18647" y="322570"/>
                  </a:lnTo>
                  <a:lnTo>
                    <a:pt x="18781" y="322650"/>
                  </a:lnTo>
                  <a:lnTo>
                    <a:pt x="19015" y="281345"/>
                  </a:lnTo>
                  <a:lnTo>
                    <a:pt x="20921" y="239970"/>
                  </a:lnTo>
                  <a:lnTo>
                    <a:pt x="24073" y="195019"/>
                  </a:lnTo>
                  <a:lnTo>
                    <a:pt x="25007" y="153713"/>
                  </a:lnTo>
                  <a:lnTo>
                    <a:pt x="25284" y="115133"/>
                  </a:lnTo>
                  <a:lnTo>
                    <a:pt x="29749" y="67515"/>
                  </a:lnTo>
                  <a:lnTo>
                    <a:pt x="31862" y="47731"/>
                  </a:lnTo>
                  <a:lnTo>
                    <a:pt x="33236" y="45585"/>
                  </a:lnTo>
                  <a:lnTo>
                    <a:pt x="34858" y="44861"/>
                  </a:lnTo>
                  <a:lnTo>
                    <a:pt x="37349" y="46494"/>
                  </a:lnTo>
                  <a:lnTo>
                    <a:pt x="73337" y="90326"/>
                  </a:lnTo>
                  <a:lnTo>
                    <a:pt x="97350" y="113042"/>
                  </a:lnTo>
                  <a:lnTo>
                    <a:pt x="114998" y="122806"/>
                  </a:lnTo>
                  <a:lnTo>
                    <a:pt x="124643" y="123858"/>
                  </a:lnTo>
                  <a:lnTo>
                    <a:pt x="144767" y="119382"/>
                  </a:lnTo>
                  <a:lnTo>
                    <a:pt x="159826" y="108455"/>
                  </a:lnTo>
                  <a:lnTo>
                    <a:pt x="171222" y="92781"/>
                  </a:lnTo>
                  <a:lnTo>
                    <a:pt x="191053" y="49521"/>
                  </a:lnTo>
                  <a:lnTo>
                    <a:pt x="207342" y="2357"/>
                  </a:lnTo>
                  <a:lnTo>
                    <a:pt x="209489" y="519"/>
                  </a:lnTo>
                  <a:lnTo>
                    <a:pt x="211626" y="0"/>
                  </a:lnTo>
                  <a:lnTo>
                    <a:pt x="213756" y="2476"/>
                  </a:lnTo>
                  <a:lnTo>
                    <a:pt x="220125" y="21561"/>
                  </a:lnTo>
                  <a:lnTo>
                    <a:pt x="227187" y="57554"/>
                  </a:lnTo>
                  <a:lnTo>
                    <a:pt x="237197" y="96677"/>
                  </a:lnTo>
                  <a:lnTo>
                    <a:pt x="249139" y="137815"/>
                  </a:lnTo>
                  <a:lnTo>
                    <a:pt x="258910" y="176511"/>
                  </a:lnTo>
                  <a:lnTo>
                    <a:pt x="265161" y="217399"/>
                  </a:lnTo>
                  <a:lnTo>
                    <a:pt x="271465" y="256703"/>
                  </a:lnTo>
                  <a:lnTo>
                    <a:pt x="285750" y="310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475"/>
            <p:cNvSpPr/>
            <p:nvPr>
              <p:custDataLst>
                <p:tags r:id="rId38"/>
              </p:custDataLst>
            </p:nvPr>
          </p:nvSpPr>
          <p:spPr>
            <a:xfrm>
              <a:off x="3020596" y="5277913"/>
              <a:ext cx="103605" cy="82402"/>
            </a:xfrm>
            <a:custGeom>
              <a:avLst/>
              <a:gdLst/>
              <a:ahLst/>
              <a:cxnLst/>
              <a:rect l="0" t="0" r="0" b="0"/>
              <a:pathLst>
                <a:path w="103605" h="82402">
                  <a:moveTo>
                    <a:pt x="59154" y="49737"/>
                  </a:moveTo>
                  <a:lnTo>
                    <a:pt x="59154" y="49737"/>
                  </a:lnTo>
                  <a:lnTo>
                    <a:pt x="62525" y="42995"/>
                  </a:lnTo>
                  <a:lnTo>
                    <a:pt x="62298" y="34041"/>
                  </a:lnTo>
                  <a:lnTo>
                    <a:pt x="59140" y="23005"/>
                  </a:lnTo>
                  <a:lnTo>
                    <a:pt x="50135" y="7009"/>
                  </a:lnTo>
                  <a:lnTo>
                    <a:pt x="45032" y="2524"/>
                  </a:lnTo>
                  <a:lnTo>
                    <a:pt x="38531" y="531"/>
                  </a:lnTo>
                  <a:lnTo>
                    <a:pt x="34822" y="0"/>
                  </a:lnTo>
                  <a:lnTo>
                    <a:pt x="26938" y="3172"/>
                  </a:lnTo>
                  <a:lnTo>
                    <a:pt x="22860" y="5994"/>
                  </a:lnTo>
                  <a:lnTo>
                    <a:pt x="6882" y="38823"/>
                  </a:lnTo>
                  <a:lnTo>
                    <a:pt x="0" y="60379"/>
                  </a:lnTo>
                  <a:lnTo>
                    <a:pt x="643" y="71165"/>
                  </a:lnTo>
                  <a:lnTo>
                    <a:pt x="2507" y="75311"/>
                  </a:lnTo>
                  <a:lnTo>
                    <a:pt x="8343" y="81800"/>
                  </a:lnTo>
                  <a:lnTo>
                    <a:pt x="11874" y="82401"/>
                  </a:lnTo>
                  <a:lnTo>
                    <a:pt x="15640" y="81390"/>
                  </a:lnTo>
                  <a:lnTo>
                    <a:pt x="22881" y="76506"/>
                  </a:lnTo>
                  <a:lnTo>
                    <a:pt x="28451" y="69631"/>
                  </a:lnTo>
                  <a:lnTo>
                    <a:pt x="48639" y="30378"/>
                  </a:lnTo>
                  <a:lnTo>
                    <a:pt x="54010" y="23965"/>
                  </a:lnTo>
                  <a:lnTo>
                    <a:pt x="56430" y="22678"/>
                  </a:lnTo>
                  <a:lnTo>
                    <a:pt x="58749" y="22525"/>
                  </a:lnTo>
                  <a:lnTo>
                    <a:pt x="61001" y="23129"/>
                  </a:lnTo>
                  <a:lnTo>
                    <a:pt x="70911" y="30721"/>
                  </a:lnTo>
                  <a:lnTo>
                    <a:pt x="103604" y="68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476"/>
            <p:cNvSpPr/>
            <p:nvPr>
              <p:custDataLst>
                <p:tags r:id="rId39"/>
              </p:custDataLst>
            </p:nvPr>
          </p:nvSpPr>
          <p:spPr>
            <a:xfrm>
              <a:off x="3171930" y="5255573"/>
              <a:ext cx="66571" cy="122878"/>
            </a:xfrm>
            <a:custGeom>
              <a:avLst/>
              <a:gdLst/>
              <a:ahLst/>
              <a:cxnLst/>
              <a:rect l="0" t="0" r="0" b="0"/>
              <a:pathLst>
                <a:path w="66571" h="122878">
                  <a:moveTo>
                    <a:pt x="9420" y="14927"/>
                  </a:moveTo>
                  <a:lnTo>
                    <a:pt x="9420" y="14927"/>
                  </a:lnTo>
                  <a:lnTo>
                    <a:pt x="9420" y="11556"/>
                  </a:lnTo>
                  <a:lnTo>
                    <a:pt x="7538" y="8020"/>
                  </a:lnTo>
                  <a:lnTo>
                    <a:pt x="582" y="0"/>
                  </a:lnTo>
                  <a:lnTo>
                    <a:pt x="0" y="37"/>
                  </a:lnTo>
                  <a:lnTo>
                    <a:pt x="1235" y="3841"/>
                  </a:lnTo>
                  <a:lnTo>
                    <a:pt x="25584" y="46674"/>
                  </a:lnTo>
                  <a:lnTo>
                    <a:pt x="53617" y="93217"/>
                  </a:lnTo>
                  <a:lnTo>
                    <a:pt x="66570" y="122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477"/>
            <p:cNvSpPr/>
            <p:nvPr>
              <p:custDataLst>
                <p:tags r:id="rId40"/>
              </p:custDataLst>
            </p:nvPr>
          </p:nvSpPr>
          <p:spPr>
            <a:xfrm>
              <a:off x="3187700" y="5232854"/>
              <a:ext cx="88901" cy="145597"/>
            </a:xfrm>
            <a:custGeom>
              <a:avLst/>
              <a:gdLst/>
              <a:ahLst/>
              <a:cxnLst/>
              <a:rect l="0" t="0" r="0" b="0"/>
              <a:pathLst>
                <a:path w="88901" h="145597">
                  <a:moveTo>
                    <a:pt x="88900" y="31296"/>
                  </a:moveTo>
                  <a:lnTo>
                    <a:pt x="88900" y="31296"/>
                  </a:lnTo>
                  <a:lnTo>
                    <a:pt x="88900" y="4781"/>
                  </a:lnTo>
                  <a:lnTo>
                    <a:pt x="87488" y="1625"/>
                  </a:lnTo>
                  <a:lnTo>
                    <a:pt x="85137" y="227"/>
                  </a:lnTo>
                  <a:lnTo>
                    <a:pt x="82158" y="0"/>
                  </a:lnTo>
                  <a:lnTo>
                    <a:pt x="78761" y="1965"/>
                  </a:lnTo>
                  <a:lnTo>
                    <a:pt x="71223" y="9793"/>
                  </a:lnTo>
                  <a:lnTo>
                    <a:pt x="48820" y="57000"/>
                  </a:lnTo>
                  <a:lnTo>
                    <a:pt x="16289" y="104526"/>
                  </a:lnTo>
                  <a:lnTo>
                    <a:pt x="0" y="1455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478"/>
            <p:cNvSpPr/>
            <p:nvPr>
              <p:custDataLst>
                <p:tags r:id="rId41"/>
              </p:custDataLst>
            </p:nvPr>
          </p:nvSpPr>
          <p:spPr>
            <a:xfrm>
              <a:off x="3302000" y="5308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0"/>
                  </a:moveTo>
                  <a:lnTo>
                    <a:pt x="0" y="0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489"/>
          <p:cNvGrpSpPr/>
          <p:nvPr/>
        </p:nvGrpSpPr>
        <p:grpSpPr>
          <a:xfrm>
            <a:off x="3883564" y="5089042"/>
            <a:ext cx="1338757" cy="321159"/>
            <a:chOff x="3883564" y="5089042"/>
            <a:chExt cx="1338757" cy="321159"/>
          </a:xfrm>
        </p:grpSpPr>
        <p:sp>
          <p:nvSpPr>
            <p:cNvPr id="159" name="SMARTInkShape-2479"/>
            <p:cNvSpPr/>
            <p:nvPr>
              <p:custDataLst>
                <p:tags r:id="rId24"/>
              </p:custDataLst>
            </p:nvPr>
          </p:nvSpPr>
          <p:spPr>
            <a:xfrm>
              <a:off x="3883564" y="5106283"/>
              <a:ext cx="167737" cy="300981"/>
            </a:xfrm>
            <a:custGeom>
              <a:avLst/>
              <a:gdLst/>
              <a:ahLst/>
              <a:cxnLst/>
              <a:rect l="0" t="0" r="0" b="0"/>
              <a:pathLst>
                <a:path w="167737" h="300981">
                  <a:moveTo>
                    <a:pt x="53436" y="5467"/>
                  </a:moveTo>
                  <a:lnTo>
                    <a:pt x="53436" y="5467"/>
                  </a:lnTo>
                  <a:lnTo>
                    <a:pt x="53436" y="0"/>
                  </a:lnTo>
                  <a:lnTo>
                    <a:pt x="53436" y="43953"/>
                  </a:lnTo>
                  <a:lnTo>
                    <a:pt x="46694" y="80683"/>
                  </a:lnTo>
                  <a:lnTo>
                    <a:pt x="40502" y="124250"/>
                  </a:lnTo>
                  <a:lnTo>
                    <a:pt x="31651" y="161939"/>
                  </a:lnTo>
                  <a:lnTo>
                    <a:pt x="20100" y="204794"/>
                  </a:lnTo>
                  <a:lnTo>
                    <a:pt x="10398" y="241151"/>
                  </a:lnTo>
                  <a:lnTo>
                    <a:pt x="0" y="283735"/>
                  </a:lnTo>
                  <a:lnTo>
                    <a:pt x="994" y="294006"/>
                  </a:lnTo>
                  <a:lnTo>
                    <a:pt x="3658" y="297310"/>
                  </a:lnTo>
                  <a:lnTo>
                    <a:pt x="12262" y="300980"/>
                  </a:lnTo>
                  <a:lnTo>
                    <a:pt x="51653" y="298267"/>
                  </a:lnTo>
                  <a:lnTo>
                    <a:pt x="94849" y="292208"/>
                  </a:lnTo>
                  <a:lnTo>
                    <a:pt x="167736" y="272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480"/>
            <p:cNvSpPr/>
            <p:nvPr>
              <p:custDataLst>
                <p:tags r:id="rId25"/>
              </p:custDataLst>
            </p:nvPr>
          </p:nvSpPr>
          <p:spPr>
            <a:xfrm>
              <a:off x="4102100" y="5289550"/>
              <a:ext cx="19051" cy="120651"/>
            </a:xfrm>
            <a:custGeom>
              <a:avLst/>
              <a:gdLst/>
              <a:ahLst/>
              <a:cxnLst/>
              <a:rect l="0" t="0" r="0" b="0"/>
              <a:pathLst>
                <a:path w="19051" h="12065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5909" y="46711"/>
                  </a:lnTo>
                  <a:lnTo>
                    <a:pt x="519" y="90422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481"/>
            <p:cNvSpPr/>
            <p:nvPr>
              <p:custDataLst>
                <p:tags r:id="rId26"/>
              </p:custDataLst>
            </p:nvPr>
          </p:nvSpPr>
          <p:spPr>
            <a:xfrm>
              <a:off x="4214654" y="5249556"/>
              <a:ext cx="86785" cy="126188"/>
            </a:xfrm>
            <a:custGeom>
              <a:avLst/>
              <a:gdLst/>
              <a:ahLst/>
              <a:cxnLst/>
              <a:rect l="0" t="0" r="0" b="0"/>
              <a:pathLst>
                <a:path w="86785" h="126188">
                  <a:moveTo>
                    <a:pt x="77946" y="20944"/>
                  </a:moveTo>
                  <a:lnTo>
                    <a:pt x="77946" y="20944"/>
                  </a:lnTo>
                  <a:lnTo>
                    <a:pt x="84853" y="3984"/>
                  </a:lnTo>
                  <a:lnTo>
                    <a:pt x="86784" y="1170"/>
                  </a:lnTo>
                  <a:lnTo>
                    <a:pt x="85954" y="0"/>
                  </a:lnTo>
                  <a:lnTo>
                    <a:pt x="79389" y="582"/>
                  </a:lnTo>
                  <a:lnTo>
                    <a:pt x="63792" y="11618"/>
                  </a:lnTo>
                  <a:lnTo>
                    <a:pt x="33304" y="44201"/>
                  </a:lnTo>
                  <a:lnTo>
                    <a:pt x="7496" y="87690"/>
                  </a:lnTo>
                  <a:lnTo>
                    <a:pt x="0" y="108219"/>
                  </a:lnTo>
                  <a:lnTo>
                    <a:pt x="500" y="118764"/>
                  </a:lnTo>
                  <a:lnTo>
                    <a:pt x="1621" y="122141"/>
                  </a:lnTo>
                  <a:lnTo>
                    <a:pt x="3073" y="124392"/>
                  </a:lnTo>
                  <a:lnTo>
                    <a:pt x="4748" y="125893"/>
                  </a:lnTo>
                  <a:lnTo>
                    <a:pt x="7275" y="126187"/>
                  </a:lnTo>
                  <a:lnTo>
                    <a:pt x="35591" y="116421"/>
                  </a:lnTo>
                  <a:lnTo>
                    <a:pt x="71596" y="90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2482"/>
            <p:cNvSpPr/>
            <p:nvPr>
              <p:custDataLst>
                <p:tags r:id="rId27"/>
              </p:custDataLst>
            </p:nvPr>
          </p:nvSpPr>
          <p:spPr>
            <a:xfrm>
              <a:off x="4197350" y="5135374"/>
              <a:ext cx="38101" cy="268477"/>
            </a:xfrm>
            <a:custGeom>
              <a:avLst/>
              <a:gdLst/>
              <a:ahLst/>
              <a:cxnLst/>
              <a:rect l="0" t="0" r="0" b="0"/>
              <a:pathLst>
                <a:path w="38101" h="268477">
                  <a:moveTo>
                    <a:pt x="38100" y="14476"/>
                  </a:moveTo>
                  <a:lnTo>
                    <a:pt x="38100" y="14476"/>
                  </a:lnTo>
                  <a:lnTo>
                    <a:pt x="38100" y="0"/>
                  </a:lnTo>
                  <a:lnTo>
                    <a:pt x="38100" y="43945"/>
                  </a:lnTo>
                  <a:lnTo>
                    <a:pt x="34729" y="84738"/>
                  </a:lnTo>
                  <a:lnTo>
                    <a:pt x="29262" y="121450"/>
                  </a:lnTo>
                  <a:lnTo>
                    <a:pt x="23173" y="163608"/>
                  </a:lnTo>
                  <a:lnTo>
                    <a:pt x="18453" y="203233"/>
                  </a:lnTo>
                  <a:lnTo>
                    <a:pt x="0" y="268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483"/>
            <p:cNvSpPr/>
            <p:nvPr>
              <p:custDataLst>
                <p:tags r:id="rId28"/>
              </p:custDataLst>
            </p:nvPr>
          </p:nvSpPr>
          <p:spPr>
            <a:xfrm>
              <a:off x="4117492" y="5207000"/>
              <a:ext cx="3659" cy="31751"/>
            </a:xfrm>
            <a:custGeom>
              <a:avLst/>
              <a:gdLst/>
              <a:ahLst/>
              <a:cxnLst/>
              <a:rect l="0" t="0" r="0" b="0"/>
              <a:pathLst>
                <a:path w="3659" h="31751">
                  <a:moveTo>
                    <a:pt x="3658" y="31750"/>
                  </a:moveTo>
                  <a:lnTo>
                    <a:pt x="3658" y="31750"/>
                  </a:lnTo>
                  <a:lnTo>
                    <a:pt x="2952" y="7135"/>
                  </a:lnTo>
                  <a:lnTo>
                    <a:pt x="1776" y="4756"/>
                  </a:lnTo>
                  <a:lnTo>
                    <a:pt x="287" y="3171"/>
                  </a:lnTo>
                  <a:lnTo>
                    <a:pt x="0" y="2114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2484"/>
            <p:cNvSpPr/>
            <p:nvPr>
              <p:custDataLst>
                <p:tags r:id="rId29"/>
              </p:custDataLst>
            </p:nvPr>
          </p:nvSpPr>
          <p:spPr>
            <a:xfrm>
              <a:off x="4331583" y="5269972"/>
              <a:ext cx="113418" cy="110642"/>
            </a:xfrm>
            <a:custGeom>
              <a:avLst/>
              <a:gdLst/>
              <a:ahLst/>
              <a:cxnLst/>
              <a:rect l="0" t="0" r="0" b="0"/>
              <a:pathLst>
                <a:path w="113418" h="110642">
                  <a:moveTo>
                    <a:pt x="5467" y="44978"/>
                  </a:moveTo>
                  <a:lnTo>
                    <a:pt x="5467" y="44978"/>
                  </a:lnTo>
                  <a:lnTo>
                    <a:pt x="2096" y="44978"/>
                  </a:lnTo>
                  <a:lnTo>
                    <a:pt x="1103" y="46389"/>
                  </a:lnTo>
                  <a:lnTo>
                    <a:pt x="0" y="51720"/>
                  </a:lnTo>
                  <a:lnTo>
                    <a:pt x="411" y="53706"/>
                  </a:lnTo>
                  <a:lnTo>
                    <a:pt x="1391" y="55030"/>
                  </a:lnTo>
                  <a:lnTo>
                    <a:pt x="2749" y="55912"/>
                  </a:lnTo>
                  <a:lnTo>
                    <a:pt x="14775" y="53784"/>
                  </a:lnTo>
                  <a:lnTo>
                    <a:pt x="28372" y="48685"/>
                  </a:lnTo>
                  <a:lnTo>
                    <a:pt x="44709" y="32593"/>
                  </a:lnTo>
                  <a:lnTo>
                    <a:pt x="64091" y="3044"/>
                  </a:lnTo>
                  <a:lnTo>
                    <a:pt x="64304" y="795"/>
                  </a:lnTo>
                  <a:lnTo>
                    <a:pt x="63036" y="0"/>
                  </a:lnTo>
                  <a:lnTo>
                    <a:pt x="60780" y="176"/>
                  </a:lnTo>
                  <a:lnTo>
                    <a:pt x="50862" y="7165"/>
                  </a:lnTo>
                  <a:lnTo>
                    <a:pt x="30505" y="33014"/>
                  </a:lnTo>
                  <a:lnTo>
                    <a:pt x="11186" y="78245"/>
                  </a:lnTo>
                  <a:lnTo>
                    <a:pt x="9890" y="93630"/>
                  </a:lnTo>
                  <a:lnTo>
                    <a:pt x="10532" y="100696"/>
                  </a:lnTo>
                  <a:lnTo>
                    <a:pt x="12372" y="105407"/>
                  </a:lnTo>
                  <a:lnTo>
                    <a:pt x="15009" y="108547"/>
                  </a:lnTo>
                  <a:lnTo>
                    <a:pt x="18178" y="110641"/>
                  </a:lnTo>
                  <a:lnTo>
                    <a:pt x="31107" y="109204"/>
                  </a:lnTo>
                  <a:lnTo>
                    <a:pt x="48612" y="102450"/>
                  </a:lnTo>
                  <a:lnTo>
                    <a:pt x="113417" y="51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485"/>
            <p:cNvSpPr/>
            <p:nvPr>
              <p:custDataLst>
                <p:tags r:id="rId30"/>
              </p:custDataLst>
            </p:nvPr>
          </p:nvSpPr>
          <p:spPr>
            <a:xfrm>
              <a:off x="4464050" y="5136183"/>
              <a:ext cx="57151" cy="261318"/>
            </a:xfrm>
            <a:custGeom>
              <a:avLst/>
              <a:gdLst/>
              <a:ahLst/>
              <a:cxnLst/>
              <a:rect l="0" t="0" r="0" b="0"/>
              <a:pathLst>
                <a:path w="57151" h="261318">
                  <a:moveTo>
                    <a:pt x="57150" y="7317"/>
                  </a:moveTo>
                  <a:lnTo>
                    <a:pt x="57150" y="7317"/>
                  </a:lnTo>
                  <a:lnTo>
                    <a:pt x="57150" y="575"/>
                  </a:lnTo>
                  <a:lnTo>
                    <a:pt x="56444" y="0"/>
                  </a:lnTo>
                  <a:lnTo>
                    <a:pt x="55268" y="1028"/>
                  </a:lnTo>
                  <a:lnTo>
                    <a:pt x="53779" y="3124"/>
                  </a:lnTo>
                  <a:lnTo>
                    <a:pt x="45613" y="41270"/>
                  </a:lnTo>
                  <a:lnTo>
                    <a:pt x="35779" y="78525"/>
                  </a:lnTo>
                  <a:lnTo>
                    <a:pt x="28083" y="118413"/>
                  </a:lnTo>
                  <a:lnTo>
                    <a:pt x="19162" y="162011"/>
                  </a:lnTo>
                  <a:lnTo>
                    <a:pt x="12733" y="200378"/>
                  </a:lnTo>
                  <a:lnTo>
                    <a:pt x="0" y="261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486"/>
            <p:cNvSpPr/>
            <p:nvPr>
              <p:custDataLst>
                <p:tags r:id="rId31"/>
              </p:custDataLst>
            </p:nvPr>
          </p:nvSpPr>
          <p:spPr>
            <a:xfrm>
              <a:off x="4597400" y="5289550"/>
              <a:ext cx="19051" cy="69851"/>
            </a:xfrm>
            <a:custGeom>
              <a:avLst/>
              <a:gdLst/>
              <a:ahLst/>
              <a:cxnLst/>
              <a:rect l="0" t="0" r="0" b="0"/>
              <a:pathLst>
                <a:path w="19051" h="69851">
                  <a:moveTo>
                    <a:pt x="19050" y="0"/>
                  </a:moveTo>
                  <a:lnTo>
                    <a:pt x="19050" y="0"/>
                  </a:lnTo>
                  <a:lnTo>
                    <a:pt x="8924" y="1800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2487"/>
            <p:cNvSpPr/>
            <p:nvPr>
              <p:custDataLst>
                <p:tags r:id="rId32"/>
              </p:custDataLst>
            </p:nvPr>
          </p:nvSpPr>
          <p:spPr>
            <a:xfrm>
              <a:off x="4629150" y="5175250"/>
              <a:ext cx="1" cy="69851"/>
            </a:xfrm>
            <a:custGeom>
              <a:avLst/>
              <a:gdLst/>
              <a:ahLst/>
              <a:cxnLst/>
              <a:rect l="0" t="0" r="0" b="0"/>
              <a:pathLst>
                <a:path w="1" h="69851">
                  <a:moveTo>
                    <a:pt x="0" y="69850"/>
                  </a:moveTo>
                  <a:lnTo>
                    <a:pt x="0" y="69850"/>
                  </a:lnTo>
                  <a:lnTo>
                    <a:pt x="0" y="269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2488"/>
            <p:cNvSpPr/>
            <p:nvPr>
              <p:custDataLst>
                <p:tags r:id="rId33"/>
              </p:custDataLst>
            </p:nvPr>
          </p:nvSpPr>
          <p:spPr>
            <a:xfrm>
              <a:off x="4719010" y="5137150"/>
              <a:ext cx="100641" cy="234775"/>
            </a:xfrm>
            <a:custGeom>
              <a:avLst/>
              <a:gdLst/>
              <a:ahLst/>
              <a:cxnLst/>
              <a:rect l="0" t="0" r="0" b="0"/>
              <a:pathLst>
                <a:path w="100641" h="234775">
                  <a:moveTo>
                    <a:pt x="11740" y="0"/>
                  </a:moveTo>
                  <a:lnTo>
                    <a:pt x="11740" y="0"/>
                  </a:lnTo>
                  <a:lnTo>
                    <a:pt x="15111" y="0"/>
                  </a:lnTo>
                  <a:lnTo>
                    <a:pt x="16104" y="1411"/>
                  </a:lnTo>
                  <a:lnTo>
                    <a:pt x="17207" y="6742"/>
                  </a:lnTo>
                  <a:lnTo>
                    <a:pt x="12276" y="52031"/>
                  </a:lnTo>
                  <a:lnTo>
                    <a:pt x="11846" y="95990"/>
                  </a:lnTo>
                  <a:lnTo>
                    <a:pt x="11761" y="136005"/>
                  </a:lnTo>
                  <a:lnTo>
                    <a:pt x="11038" y="181852"/>
                  </a:lnTo>
                  <a:lnTo>
                    <a:pt x="5273" y="225094"/>
                  </a:lnTo>
                  <a:lnTo>
                    <a:pt x="2281" y="233627"/>
                  </a:lnTo>
                  <a:lnTo>
                    <a:pt x="1201" y="234774"/>
                  </a:lnTo>
                  <a:lnTo>
                    <a:pt x="481" y="234127"/>
                  </a:lnTo>
                  <a:lnTo>
                    <a:pt x="0" y="232284"/>
                  </a:lnTo>
                  <a:lnTo>
                    <a:pt x="2696" y="216208"/>
                  </a:lnTo>
                  <a:lnTo>
                    <a:pt x="14705" y="190200"/>
                  </a:lnTo>
                  <a:lnTo>
                    <a:pt x="31669" y="170263"/>
                  </a:lnTo>
                  <a:lnTo>
                    <a:pt x="45762" y="163867"/>
                  </a:lnTo>
                  <a:lnTo>
                    <a:pt x="60022" y="161730"/>
                  </a:lnTo>
                  <a:lnTo>
                    <a:pt x="71064" y="163132"/>
                  </a:lnTo>
                  <a:lnTo>
                    <a:pt x="75278" y="165905"/>
                  </a:lnTo>
                  <a:lnTo>
                    <a:pt x="81842" y="174630"/>
                  </a:lnTo>
                  <a:lnTo>
                    <a:pt x="10064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489"/>
            <p:cNvSpPr/>
            <p:nvPr>
              <p:custDataLst>
                <p:tags r:id="rId34"/>
              </p:custDataLst>
            </p:nvPr>
          </p:nvSpPr>
          <p:spPr>
            <a:xfrm>
              <a:off x="4871771" y="5291936"/>
              <a:ext cx="41849" cy="86925"/>
            </a:xfrm>
            <a:custGeom>
              <a:avLst/>
              <a:gdLst/>
              <a:ahLst/>
              <a:cxnLst/>
              <a:rect l="0" t="0" r="0" b="0"/>
              <a:pathLst>
                <a:path w="41849" h="86925">
                  <a:moveTo>
                    <a:pt x="24079" y="42064"/>
                  </a:moveTo>
                  <a:lnTo>
                    <a:pt x="24079" y="42064"/>
                  </a:lnTo>
                  <a:lnTo>
                    <a:pt x="29546" y="18920"/>
                  </a:lnTo>
                  <a:lnTo>
                    <a:pt x="30167" y="6122"/>
                  </a:lnTo>
                  <a:lnTo>
                    <a:pt x="29549" y="3286"/>
                  </a:lnTo>
                  <a:lnTo>
                    <a:pt x="28431" y="1395"/>
                  </a:lnTo>
                  <a:lnTo>
                    <a:pt x="26980" y="134"/>
                  </a:lnTo>
                  <a:lnTo>
                    <a:pt x="24602" y="0"/>
                  </a:lnTo>
                  <a:lnTo>
                    <a:pt x="18197" y="1732"/>
                  </a:lnTo>
                  <a:lnTo>
                    <a:pt x="12528" y="6735"/>
                  </a:lnTo>
                  <a:lnTo>
                    <a:pt x="7657" y="15073"/>
                  </a:lnTo>
                  <a:lnTo>
                    <a:pt x="1652" y="35635"/>
                  </a:lnTo>
                  <a:lnTo>
                    <a:pt x="0" y="51436"/>
                  </a:lnTo>
                  <a:lnTo>
                    <a:pt x="3029" y="64103"/>
                  </a:lnTo>
                  <a:lnTo>
                    <a:pt x="16471" y="83734"/>
                  </a:lnTo>
                  <a:lnTo>
                    <a:pt x="19713" y="86071"/>
                  </a:lnTo>
                  <a:lnTo>
                    <a:pt x="22579" y="86924"/>
                  </a:lnTo>
                  <a:lnTo>
                    <a:pt x="25196" y="86787"/>
                  </a:lnTo>
                  <a:lnTo>
                    <a:pt x="27645" y="85285"/>
                  </a:lnTo>
                  <a:lnTo>
                    <a:pt x="32249" y="79853"/>
                  </a:lnTo>
                  <a:lnTo>
                    <a:pt x="40248" y="60504"/>
                  </a:lnTo>
                  <a:lnTo>
                    <a:pt x="41848" y="51201"/>
                  </a:lnTo>
                  <a:lnTo>
                    <a:pt x="37806" y="28660"/>
                  </a:lnTo>
                  <a:lnTo>
                    <a:pt x="36779" y="3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490"/>
            <p:cNvSpPr/>
            <p:nvPr>
              <p:custDataLst>
                <p:tags r:id="rId35"/>
              </p:custDataLst>
            </p:nvPr>
          </p:nvSpPr>
          <p:spPr>
            <a:xfrm>
              <a:off x="4948279" y="5302250"/>
              <a:ext cx="72909" cy="83558"/>
            </a:xfrm>
            <a:custGeom>
              <a:avLst/>
              <a:gdLst/>
              <a:ahLst/>
              <a:cxnLst/>
              <a:rect l="0" t="0" r="0" b="0"/>
              <a:pathLst>
                <a:path w="72909" h="83558">
                  <a:moveTo>
                    <a:pt x="42821" y="12700"/>
                  </a:moveTo>
                  <a:lnTo>
                    <a:pt x="42821" y="12700"/>
                  </a:lnTo>
                  <a:lnTo>
                    <a:pt x="46192" y="12700"/>
                  </a:lnTo>
                  <a:lnTo>
                    <a:pt x="47185" y="11994"/>
                  </a:lnTo>
                  <a:lnTo>
                    <a:pt x="47847" y="10819"/>
                  </a:lnTo>
                  <a:lnTo>
                    <a:pt x="48909" y="7233"/>
                  </a:lnTo>
                  <a:lnTo>
                    <a:pt x="38981" y="3240"/>
                  </a:lnTo>
                  <a:lnTo>
                    <a:pt x="30295" y="3322"/>
                  </a:lnTo>
                  <a:lnTo>
                    <a:pt x="21732" y="6415"/>
                  </a:lnTo>
                  <a:lnTo>
                    <a:pt x="13222" y="12493"/>
                  </a:lnTo>
                  <a:lnTo>
                    <a:pt x="3869" y="27220"/>
                  </a:lnTo>
                  <a:lnTo>
                    <a:pt x="0" y="48361"/>
                  </a:lnTo>
                  <a:lnTo>
                    <a:pt x="2858" y="62416"/>
                  </a:lnTo>
                  <a:lnTo>
                    <a:pt x="12820" y="81944"/>
                  </a:lnTo>
                  <a:lnTo>
                    <a:pt x="17175" y="83557"/>
                  </a:lnTo>
                  <a:lnTo>
                    <a:pt x="29542" y="83468"/>
                  </a:lnTo>
                  <a:lnTo>
                    <a:pt x="40682" y="79195"/>
                  </a:lnTo>
                  <a:lnTo>
                    <a:pt x="59332" y="64954"/>
                  </a:lnTo>
                  <a:lnTo>
                    <a:pt x="68958" y="45978"/>
                  </a:lnTo>
                  <a:lnTo>
                    <a:pt x="72908" y="29224"/>
                  </a:lnTo>
                  <a:lnTo>
                    <a:pt x="72051" y="24421"/>
                  </a:lnTo>
                  <a:lnTo>
                    <a:pt x="61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491"/>
            <p:cNvSpPr/>
            <p:nvPr>
              <p:custDataLst>
                <p:tags r:id="rId36"/>
              </p:custDataLst>
            </p:nvPr>
          </p:nvSpPr>
          <p:spPr>
            <a:xfrm>
              <a:off x="5098241" y="5089042"/>
              <a:ext cx="124080" cy="291639"/>
            </a:xfrm>
            <a:custGeom>
              <a:avLst/>
              <a:gdLst/>
              <a:ahLst/>
              <a:cxnLst/>
              <a:rect l="0" t="0" r="0" b="0"/>
              <a:pathLst>
                <a:path w="124080" h="291639">
                  <a:moveTo>
                    <a:pt x="83359" y="219558"/>
                  </a:moveTo>
                  <a:lnTo>
                    <a:pt x="83359" y="219558"/>
                  </a:lnTo>
                  <a:lnTo>
                    <a:pt x="69544" y="207625"/>
                  </a:lnTo>
                  <a:lnTo>
                    <a:pt x="44981" y="193423"/>
                  </a:lnTo>
                  <a:lnTo>
                    <a:pt x="35493" y="193361"/>
                  </a:lnTo>
                  <a:lnTo>
                    <a:pt x="15476" y="204035"/>
                  </a:lnTo>
                  <a:lnTo>
                    <a:pt x="5446" y="218539"/>
                  </a:lnTo>
                  <a:lnTo>
                    <a:pt x="47" y="236038"/>
                  </a:lnTo>
                  <a:lnTo>
                    <a:pt x="0" y="253223"/>
                  </a:lnTo>
                  <a:lnTo>
                    <a:pt x="7311" y="278765"/>
                  </a:lnTo>
                  <a:lnTo>
                    <a:pt x="11494" y="284429"/>
                  </a:lnTo>
                  <a:lnTo>
                    <a:pt x="21785" y="290723"/>
                  </a:lnTo>
                  <a:lnTo>
                    <a:pt x="31533" y="291638"/>
                  </a:lnTo>
                  <a:lnTo>
                    <a:pt x="36109" y="290895"/>
                  </a:lnTo>
                  <a:lnTo>
                    <a:pt x="46837" y="278780"/>
                  </a:lnTo>
                  <a:lnTo>
                    <a:pt x="70970" y="239880"/>
                  </a:lnTo>
                  <a:lnTo>
                    <a:pt x="86430" y="198611"/>
                  </a:lnTo>
                  <a:lnTo>
                    <a:pt x="96577" y="160748"/>
                  </a:lnTo>
                  <a:lnTo>
                    <a:pt x="107423" y="113703"/>
                  </a:lnTo>
                  <a:lnTo>
                    <a:pt x="116202" y="76402"/>
                  </a:lnTo>
                  <a:lnTo>
                    <a:pt x="124079" y="29786"/>
                  </a:lnTo>
                  <a:lnTo>
                    <a:pt x="123094" y="10097"/>
                  </a:lnTo>
                  <a:lnTo>
                    <a:pt x="121137" y="4422"/>
                  </a:lnTo>
                  <a:lnTo>
                    <a:pt x="118422" y="1345"/>
                  </a:lnTo>
                  <a:lnTo>
                    <a:pt x="115201" y="0"/>
                  </a:lnTo>
                  <a:lnTo>
                    <a:pt x="110937" y="1924"/>
                  </a:lnTo>
                  <a:lnTo>
                    <a:pt x="100555" y="11589"/>
                  </a:lnTo>
                  <a:lnTo>
                    <a:pt x="94528" y="23411"/>
                  </a:lnTo>
                  <a:lnTo>
                    <a:pt x="83919" y="65102"/>
                  </a:lnTo>
                  <a:lnTo>
                    <a:pt x="78199" y="97288"/>
                  </a:lnTo>
                  <a:lnTo>
                    <a:pt x="71012" y="139820"/>
                  </a:lnTo>
                  <a:lnTo>
                    <a:pt x="67994" y="161541"/>
                  </a:lnTo>
                  <a:lnTo>
                    <a:pt x="70967" y="203387"/>
                  </a:lnTo>
                  <a:lnTo>
                    <a:pt x="82374" y="244560"/>
                  </a:lnTo>
                  <a:lnTo>
                    <a:pt x="87860" y="256070"/>
                  </a:lnTo>
                  <a:lnTo>
                    <a:pt x="102409" y="27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5" name="SMARTInkShape-Group490"/>
          <p:cNvGrpSpPr/>
          <p:nvPr/>
        </p:nvGrpSpPr>
        <p:grpSpPr>
          <a:xfrm>
            <a:off x="5685054" y="5143836"/>
            <a:ext cx="1299947" cy="351953"/>
            <a:chOff x="5685054" y="5143836"/>
            <a:chExt cx="1299947" cy="351953"/>
          </a:xfrm>
        </p:grpSpPr>
        <p:sp>
          <p:nvSpPr>
            <p:cNvPr id="173" name="SMARTInkShape-2492"/>
            <p:cNvSpPr/>
            <p:nvPr>
              <p:custDataLst>
                <p:tags r:id="rId12"/>
              </p:custDataLst>
            </p:nvPr>
          </p:nvSpPr>
          <p:spPr>
            <a:xfrm>
              <a:off x="5685054" y="5202147"/>
              <a:ext cx="175997" cy="269301"/>
            </a:xfrm>
            <a:custGeom>
              <a:avLst/>
              <a:gdLst/>
              <a:ahLst/>
              <a:cxnLst/>
              <a:rect l="0" t="0" r="0" b="0"/>
              <a:pathLst>
                <a:path w="175997" h="269301">
                  <a:moveTo>
                    <a:pt x="61696" y="11203"/>
                  </a:moveTo>
                  <a:lnTo>
                    <a:pt x="61696" y="11203"/>
                  </a:lnTo>
                  <a:lnTo>
                    <a:pt x="49763" y="6177"/>
                  </a:lnTo>
                  <a:lnTo>
                    <a:pt x="47391" y="5736"/>
                  </a:lnTo>
                  <a:lnTo>
                    <a:pt x="45103" y="6147"/>
                  </a:lnTo>
                  <a:lnTo>
                    <a:pt x="40681" y="8485"/>
                  </a:lnTo>
                  <a:lnTo>
                    <a:pt x="41336" y="10097"/>
                  </a:lnTo>
                  <a:lnTo>
                    <a:pt x="52371" y="15736"/>
                  </a:lnTo>
                  <a:lnTo>
                    <a:pt x="87932" y="26059"/>
                  </a:lnTo>
                  <a:lnTo>
                    <a:pt x="135213" y="24355"/>
                  </a:lnTo>
                  <a:lnTo>
                    <a:pt x="159914" y="18471"/>
                  </a:lnTo>
                  <a:lnTo>
                    <a:pt x="171436" y="11846"/>
                  </a:lnTo>
                  <a:lnTo>
                    <a:pt x="174367" y="8810"/>
                  </a:lnTo>
                  <a:lnTo>
                    <a:pt x="175616" y="6080"/>
                  </a:lnTo>
                  <a:lnTo>
                    <a:pt x="175743" y="3554"/>
                  </a:lnTo>
                  <a:lnTo>
                    <a:pt x="173005" y="1870"/>
                  </a:lnTo>
                  <a:lnTo>
                    <a:pt x="162437" y="0"/>
                  </a:lnTo>
                  <a:lnTo>
                    <a:pt x="123222" y="8937"/>
                  </a:lnTo>
                  <a:lnTo>
                    <a:pt x="92783" y="20959"/>
                  </a:lnTo>
                  <a:lnTo>
                    <a:pt x="71142" y="36906"/>
                  </a:lnTo>
                  <a:lnTo>
                    <a:pt x="62836" y="46380"/>
                  </a:lnTo>
                  <a:lnTo>
                    <a:pt x="58676" y="57176"/>
                  </a:lnTo>
                  <a:lnTo>
                    <a:pt x="57532" y="69736"/>
                  </a:lnTo>
                  <a:lnTo>
                    <a:pt x="59374" y="84725"/>
                  </a:lnTo>
                  <a:lnTo>
                    <a:pt x="68191" y="98912"/>
                  </a:lnTo>
                  <a:lnTo>
                    <a:pt x="95488" y="129309"/>
                  </a:lnTo>
                  <a:lnTo>
                    <a:pt x="96923" y="132274"/>
                  </a:lnTo>
                  <a:lnTo>
                    <a:pt x="96470" y="135661"/>
                  </a:lnTo>
                  <a:lnTo>
                    <a:pt x="92203" y="143188"/>
                  </a:lnTo>
                  <a:lnTo>
                    <a:pt x="83722" y="149356"/>
                  </a:lnTo>
                  <a:lnTo>
                    <a:pt x="38648" y="175401"/>
                  </a:lnTo>
                  <a:lnTo>
                    <a:pt x="7990" y="199800"/>
                  </a:lnTo>
                  <a:lnTo>
                    <a:pt x="3314" y="207489"/>
                  </a:lnTo>
                  <a:lnTo>
                    <a:pt x="0" y="223560"/>
                  </a:lnTo>
                  <a:lnTo>
                    <a:pt x="2760" y="238228"/>
                  </a:lnTo>
                  <a:lnTo>
                    <a:pt x="5472" y="245103"/>
                  </a:lnTo>
                  <a:lnTo>
                    <a:pt x="14130" y="254623"/>
                  </a:lnTo>
                  <a:lnTo>
                    <a:pt x="26444" y="261207"/>
                  </a:lnTo>
                  <a:lnTo>
                    <a:pt x="63095" y="269300"/>
                  </a:lnTo>
                  <a:lnTo>
                    <a:pt x="84190" y="269140"/>
                  </a:lnTo>
                  <a:lnTo>
                    <a:pt x="119161" y="260411"/>
                  </a:lnTo>
                  <a:lnTo>
                    <a:pt x="175996" y="2334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2493"/>
            <p:cNvSpPr/>
            <p:nvPr>
              <p:custDataLst>
                <p:tags r:id="rId13"/>
              </p:custDataLst>
            </p:nvPr>
          </p:nvSpPr>
          <p:spPr>
            <a:xfrm>
              <a:off x="5895526" y="5328872"/>
              <a:ext cx="49716" cy="153771"/>
            </a:xfrm>
            <a:custGeom>
              <a:avLst/>
              <a:gdLst/>
              <a:ahLst/>
              <a:cxnLst/>
              <a:rect l="0" t="0" r="0" b="0"/>
              <a:pathLst>
                <a:path w="49716" h="153771">
                  <a:moveTo>
                    <a:pt x="41724" y="17828"/>
                  </a:moveTo>
                  <a:lnTo>
                    <a:pt x="41724" y="17828"/>
                  </a:lnTo>
                  <a:lnTo>
                    <a:pt x="45095" y="14457"/>
                  </a:lnTo>
                  <a:lnTo>
                    <a:pt x="46750" y="10921"/>
                  </a:lnTo>
                  <a:lnTo>
                    <a:pt x="47191" y="8989"/>
                  </a:lnTo>
                  <a:lnTo>
                    <a:pt x="46780" y="6996"/>
                  </a:lnTo>
                  <a:lnTo>
                    <a:pt x="44442" y="2901"/>
                  </a:lnTo>
                  <a:lnTo>
                    <a:pt x="42124" y="1526"/>
                  </a:lnTo>
                  <a:lnTo>
                    <a:pt x="35788" y="0"/>
                  </a:lnTo>
                  <a:lnTo>
                    <a:pt x="26385" y="3084"/>
                  </a:lnTo>
                  <a:lnTo>
                    <a:pt x="15857" y="9864"/>
                  </a:lnTo>
                  <a:lnTo>
                    <a:pt x="6474" y="19933"/>
                  </a:lnTo>
                  <a:lnTo>
                    <a:pt x="1363" y="29582"/>
                  </a:lnTo>
                  <a:lnTo>
                    <a:pt x="0" y="34131"/>
                  </a:lnTo>
                  <a:lnTo>
                    <a:pt x="4131" y="46710"/>
                  </a:lnTo>
                  <a:lnTo>
                    <a:pt x="25562" y="76586"/>
                  </a:lnTo>
                  <a:lnTo>
                    <a:pt x="44882" y="100696"/>
                  </a:lnTo>
                  <a:lnTo>
                    <a:pt x="48063" y="106940"/>
                  </a:lnTo>
                  <a:lnTo>
                    <a:pt x="49715" y="119523"/>
                  </a:lnTo>
                  <a:lnTo>
                    <a:pt x="47392" y="132170"/>
                  </a:lnTo>
                  <a:lnTo>
                    <a:pt x="41657" y="144847"/>
                  </a:lnTo>
                  <a:lnTo>
                    <a:pt x="38151" y="149074"/>
                  </a:lnTo>
                  <a:lnTo>
                    <a:pt x="30493" y="153770"/>
                  </a:lnTo>
                  <a:lnTo>
                    <a:pt x="27181" y="153612"/>
                  </a:lnTo>
                  <a:lnTo>
                    <a:pt x="24268" y="152095"/>
                  </a:lnTo>
                  <a:lnTo>
                    <a:pt x="21620" y="149673"/>
                  </a:lnTo>
                  <a:lnTo>
                    <a:pt x="16324" y="1194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494"/>
            <p:cNvSpPr/>
            <p:nvPr>
              <p:custDataLst>
                <p:tags r:id="rId14"/>
              </p:custDataLst>
            </p:nvPr>
          </p:nvSpPr>
          <p:spPr>
            <a:xfrm>
              <a:off x="6059442" y="5194300"/>
              <a:ext cx="68309" cy="297019"/>
            </a:xfrm>
            <a:custGeom>
              <a:avLst/>
              <a:gdLst/>
              <a:ahLst/>
              <a:cxnLst/>
              <a:rect l="0" t="0" r="0" b="0"/>
              <a:pathLst>
                <a:path w="68309" h="297019">
                  <a:moveTo>
                    <a:pt x="68308" y="0"/>
                  </a:moveTo>
                  <a:lnTo>
                    <a:pt x="68308" y="0"/>
                  </a:lnTo>
                  <a:lnTo>
                    <a:pt x="59469" y="0"/>
                  </a:lnTo>
                  <a:lnTo>
                    <a:pt x="50010" y="3371"/>
                  </a:lnTo>
                  <a:lnTo>
                    <a:pt x="44184" y="10670"/>
                  </a:lnTo>
                  <a:lnTo>
                    <a:pt x="39242" y="24498"/>
                  </a:lnTo>
                  <a:lnTo>
                    <a:pt x="32492" y="63310"/>
                  </a:lnTo>
                  <a:lnTo>
                    <a:pt x="26024" y="104288"/>
                  </a:lnTo>
                  <a:lnTo>
                    <a:pt x="17518" y="150135"/>
                  </a:lnTo>
                  <a:lnTo>
                    <a:pt x="11161" y="191710"/>
                  </a:lnTo>
                  <a:lnTo>
                    <a:pt x="2692" y="236522"/>
                  </a:lnTo>
                  <a:lnTo>
                    <a:pt x="0" y="274484"/>
                  </a:lnTo>
                  <a:lnTo>
                    <a:pt x="2201" y="289915"/>
                  </a:lnTo>
                  <a:lnTo>
                    <a:pt x="5892" y="294171"/>
                  </a:lnTo>
                  <a:lnTo>
                    <a:pt x="11175" y="296302"/>
                  </a:lnTo>
                  <a:lnTo>
                    <a:pt x="17519" y="297018"/>
                  </a:lnTo>
                  <a:lnTo>
                    <a:pt x="22455" y="296085"/>
                  </a:lnTo>
                  <a:lnTo>
                    <a:pt x="42908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495"/>
            <p:cNvSpPr/>
            <p:nvPr>
              <p:custDataLst>
                <p:tags r:id="rId15"/>
              </p:custDataLst>
            </p:nvPr>
          </p:nvSpPr>
          <p:spPr>
            <a:xfrm>
              <a:off x="6020138" y="5365750"/>
              <a:ext cx="126663" cy="12701"/>
            </a:xfrm>
            <a:custGeom>
              <a:avLst/>
              <a:gdLst/>
              <a:ahLst/>
              <a:cxnLst/>
              <a:rect l="0" t="0" r="0" b="0"/>
              <a:pathLst>
                <a:path w="126663" h="12701">
                  <a:moveTo>
                    <a:pt x="44112" y="12700"/>
                  </a:moveTo>
                  <a:lnTo>
                    <a:pt x="44112" y="12700"/>
                  </a:lnTo>
                  <a:lnTo>
                    <a:pt x="10063" y="11994"/>
                  </a:lnTo>
                  <a:lnTo>
                    <a:pt x="0" y="9042"/>
                  </a:lnTo>
                  <a:lnTo>
                    <a:pt x="2399" y="10604"/>
                  </a:lnTo>
                  <a:lnTo>
                    <a:pt x="49886" y="7049"/>
                  </a:lnTo>
                  <a:lnTo>
                    <a:pt x="90278" y="5782"/>
                  </a:lnTo>
                  <a:lnTo>
                    <a:pt x="126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2496"/>
            <p:cNvSpPr/>
            <p:nvPr>
              <p:custDataLst>
                <p:tags r:id="rId16"/>
              </p:custDataLst>
            </p:nvPr>
          </p:nvSpPr>
          <p:spPr>
            <a:xfrm>
              <a:off x="6159500" y="5365750"/>
              <a:ext cx="19051" cy="101601"/>
            </a:xfrm>
            <a:custGeom>
              <a:avLst/>
              <a:gdLst/>
              <a:ahLst/>
              <a:cxnLst/>
              <a:rect l="0" t="0" r="0" b="0"/>
              <a:pathLst>
                <a:path w="19051" h="1016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2143" y="5645"/>
                  </a:lnTo>
                  <a:lnTo>
                    <a:pt x="8924" y="15915"/>
                  </a:lnTo>
                  <a:lnTo>
                    <a:pt x="2212" y="58193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2497"/>
            <p:cNvSpPr/>
            <p:nvPr>
              <p:custDataLst>
                <p:tags r:id="rId17"/>
              </p:custDataLst>
            </p:nvPr>
          </p:nvSpPr>
          <p:spPr>
            <a:xfrm>
              <a:off x="6851649" y="5314950"/>
              <a:ext cx="133352" cy="168305"/>
            </a:xfrm>
            <a:custGeom>
              <a:avLst/>
              <a:gdLst/>
              <a:ahLst/>
              <a:cxnLst/>
              <a:rect l="0" t="0" r="0" b="0"/>
              <a:pathLst>
                <a:path w="133352" h="168305">
                  <a:moveTo>
                    <a:pt x="1" y="76200"/>
                  </a:moveTo>
                  <a:lnTo>
                    <a:pt x="1" y="76200"/>
                  </a:lnTo>
                  <a:lnTo>
                    <a:pt x="0" y="72829"/>
                  </a:lnTo>
                  <a:lnTo>
                    <a:pt x="706" y="71836"/>
                  </a:lnTo>
                  <a:lnTo>
                    <a:pt x="1882" y="71174"/>
                  </a:lnTo>
                  <a:lnTo>
                    <a:pt x="5468" y="70111"/>
                  </a:lnTo>
                  <a:lnTo>
                    <a:pt x="24624" y="100985"/>
                  </a:lnTo>
                  <a:lnTo>
                    <a:pt x="29640" y="120467"/>
                  </a:lnTo>
                  <a:lnTo>
                    <a:pt x="31125" y="143017"/>
                  </a:lnTo>
                  <a:lnTo>
                    <a:pt x="27710" y="155521"/>
                  </a:lnTo>
                  <a:lnTo>
                    <a:pt x="22193" y="164371"/>
                  </a:lnTo>
                  <a:lnTo>
                    <a:pt x="17390" y="168304"/>
                  </a:lnTo>
                  <a:lnTo>
                    <a:pt x="15827" y="167236"/>
                  </a:lnTo>
                  <a:lnTo>
                    <a:pt x="14090" y="160405"/>
                  </a:lnTo>
                  <a:lnTo>
                    <a:pt x="13113" y="144659"/>
                  </a:lnTo>
                  <a:lnTo>
                    <a:pt x="32510" y="100264"/>
                  </a:lnTo>
                  <a:lnTo>
                    <a:pt x="66876" y="57741"/>
                  </a:lnTo>
                  <a:lnTo>
                    <a:pt x="110382" y="20670"/>
                  </a:lnTo>
                  <a:lnTo>
                    <a:pt x="133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498"/>
            <p:cNvSpPr/>
            <p:nvPr>
              <p:custDataLst>
                <p:tags r:id="rId18"/>
              </p:custDataLst>
            </p:nvPr>
          </p:nvSpPr>
          <p:spPr>
            <a:xfrm>
              <a:off x="6730858" y="5376317"/>
              <a:ext cx="76343" cy="107033"/>
            </a:xfrm>
            <a:custGeom>
              <a:avLst/>
              <a:gdLst/>
              <a:ahLst/>
              <a:cxnLst/>
              <a:rect l="0" t="0" r="0" b="0"/>
              <a:pathLst>
                <a:path w="76343" h="107033">
                  <a:moveTo>
                    <a:pt x="76342" y="27533"/>
                  </a:moveTo>
                  <a:lnTo>
                    <a:pt x="76342" y="27533"/>
                  </a:lnTo>
                  <a:lnTo>
                    <a:pt x="72971" y="27533"/>
                  </a:lnTo>
                  <a:lnTo>
                    <a:pt x="71978" y="26122"/>
                  </a:lnTo>
                  <a:lnTo>
                    <a:pt x="65097" y="6577"/>
                  </a:lnTo>
                  <a:lnTo>
                    <a:pt x="61232" y="1051"/>
                  </a:lnTo>
                  <a:lnTo>
                    <a:pt x="58507" y="0"/>
                  </a:lnTo>
                  <a:lnTo>
                    <a:pt x="51718" y="714"/>
                  </a:lnTo>
                  <a:lnTo>
                    <a:pt x="36590" y="11825"/>
                  </a:lnTo>
                  <a:lnTo>
                    <a:pt x="13221" y="40319"/>
                  </a:lnTo>
                  <a:lnTo>
                    <a:pt x="881" y="67618"/>
                  </a:lnTo>
                  <a:lnTo>
                    <a:pt x="0" y="82743"/>
                  </a:lnTo>
                  <a:lnTo>
                    <a:pt x="2164" y="89034"/>
                  </a:lnTo>
                  <a:lnTo>
                    <a:pt x="10212" y="99787"/>
                  </a:lnTo>
                  <a:lnTo>
                    <a:pt x="18964" y="105507"/>
                  </a:lnTo>
                  <a:lnTo>
                    <a:pt x="23274" y="107032"/>
                  </a:lnTo>
                  <a:lnTo>
                    <a:pt x="33706" y="106845"/>
                  </a:lnTo>
                  <a:lnTo>
                    <a:pt x="39452" y="105808"/>
                  </a:lnTo>
                  <a:lnTo>
                    <a:pt x="57650" y="94235"/>
                  </a:lnTo>
                  <a:lnTo>
                    <a:pt x="66388" y="81403"/>
                  </a:lnTo>
                  <a:lnTo>
                    <a:pt x="73392" y="62074"/>
                  </a:lnTo>
                  <a:lnTo>
                    <a:pt x="76342" y="211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2499"/>
            <p:cNvSpPr/>
            <p:nvPr>
              <p:custDataLst>
                <p:tags r:id="rId19"/>
              </p:custDataLst>
            </p:nvPr>
          </p:nvSpPr>
          <p:spPr>
            <a:xfrm>
              <a:off x="6498742" y="5419242"/>
              <a:ext cx="41759" cy="60809"/>
            </a:xfrm>
            <a:custGeom>
              <a:avLst/>
              <a:gdLst/>
              <a:ahLst/>
              <a:cxnLst/>
              <a:rect l="0" t="0" r="0" b="0"/>
              <a:pathLst>
                <a:path w="41759" h="60809">
                  <a:moveTo>
                    <a:pt x="3658" y="3658"/>
                  </a:moveTo>
                  <a:lnTo>
                    <a:pt x="3658" y="3658"/>
                  </a:lnTo>
                  <a:lnTo>
                    <a:pt x="287" y="3658"/>
                  </a:lnTo>
                  <a:lnTo>
                    <a:pt x="0" y="2953"/>
                  </a:lnTo>
                  <a:lnTo>
                    <a:pt x="1561" y="287"/>
                  </a:lnTo>
                  <a:lnTo>
                    <a:pt x="2966" y="0"/>
                  </a:lnTo>
                  <a:lnTo>
                    <a:pt x="6407" y="1561"/>
                  </a:lnTo>
                  <a:lnTo>
                    <a:pt x="15684" y="9779"/>
                  </a:lnTo>
                  <a:lnTo>
                    <a:pt x="41758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2500"/>
            <p:cNvSpPr/>
            <p:nvPr>
              <p:custDataLst>
                <p:tags r:id="rId20"/>
              </p:custDataLst>
            </p:nvPr>
          </p:nvSpPr>
          <p:spPr>
            <a:xfrm>
              <a:off x="6618726" y="5341310"/>
              <a:ext cx="86875" cy="11741"/>
            </a:xfrm>
            <a:custGeom>
              <a:avLst/>
              <a:gdLst/>
              <a:ahLst/>
              <a:cxnLst/>
              <a:rect l="0" t="0" r="0" b="0"/>
              <a:pathLst>
                <a:path w="86875" h="11741">
                  <a:moveTo>
                    <a:pt x="17024" y="11740"/>
                  </a:moveTo>
                  <a:lnTo>
                    <a:pt x="17024" y="11740"/>
                  </a:lnTo>
                  <a:lnTo>
                    <a:pt x="13653" y="8369"/>
                  </a:lnTo>
                  <a:lnTo>
                    <a:pt x="8235" y="6714"/>
                  </a:lnTo>
                  <a:lnTo>
                    <a:pt x="4814" y="6273"/>
                  </a:lnTo>
                  <a:lnTo>
                    <a:pt x="2534" y="5273"/>
                  </a:lnTo>
                  <a:lnTo>
                    <a:pt x="1014" y="3901"/>
                  </a:lnTo>
                  <a:lnTo>
                    <a:pt x="0" y="2280"/>
                  </a:lnTo>
                  <a:lnTo>
                    <a:pt x="736" y="1200"/>
                  </a:lnTo>
                  <a:lnTo>
                    <a:pt x="5316" y="0"/>
                  </a:lnTo>
                  <a:lnTo>
                    <a:pt x="51024" y="4592"/>
                  </a:lnTo>
                  <a:lnTo>
                    <a:pt x="86874" y="11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501"/>
            <p:cNvSpPr/>
            <p:nvPr>
              <p:custDataLst>
                <p:tags r:id="rId21"/>
              </p:custDataLst>
            </p:nvPr>
          </p:nvSpPr>
          <p:spPr>
            <a:xfrm>
              <a:off x="6438934" y="5143836"/>
              <a:ext cx="265555" cy="351953"/>
            </a:xfrm>
            <a:custGeom>
              <a:avLst/>
              <a:gdLst/>
              <a:ahLst/>
              <a:cxnLst/>
              <a:rect l="0" t="0" r="0" b="0"/>
              <a:pathLst>
                <a:path w="265555" h="351953">
                  <a:moveTo>
                    <a:pt x="76166" y="291764"/>
                  </a:moveTo>
                  <a:lnTo>
                    <a:pt x="76166" y="291764"/>
                  </a:lnTo>
                  <a:lnTo>
                    <a:pt x="79536" y="285022"/>
                  </a:lnTo>
                  <a:lnTo>
                    <a:pt x="84005" y="257863"/>
                  </a:lnTo>
                  <a:lnTo>
                    <a:pt x="85625" y="254347"/>
                  </a:lnTo>
                  <a:lnTo>
                    <a:pt x="84589" y="250592"/>
                  </a:lnTo>
                  <a:lnTo>
                    <a:pt x="77792" y="242656"/>
                  </a:lnTo>
                  <a:lnTo>
                    <a:pt x="73722" y="240681"/>
                  </a:lnTo>
                  <a:lnTo>
                    <a:pt x="65436" y="240368"/>
                  </a:lnTo>
                  <a:lnTo>
                    <a:pt x="42727" y="250900"/>
                  </a:lnTo>
                  <a:lnTo>
                    <a:pt x="20397" y="270798"/>
                  </a:lnTo>
                  <a:lnTo>
                    <a:pt x="3746" y="297938"/>
                  </a:lnTo>
                  <a:lnTo>
                    <a:pt x="0" y="316145"/>
                  </a:lnTo>
                  <a:lnTo>
                    <a:pt x="1391" y="332233"/>
                  </a:lnTo>
                  <a:lnTo>
                    <a:pt x="6714" y="344087"/>
                  </a:lnTo>
                  <a:lnTo>
                    <a:pt x="10815" y="347813"/>
                  </a:lnTo>
                  <a:lnTo>
                    <a:pt x="21015" y="351952"/>
                  </a:lnTo>
                  <a:lnTo>
                    <a:pt x="30723" y="351910"/>
                  </a:lnTo>
                  <a:lnTo>
                    <a:pt x="39742" y="348835"/>
                  </a:lnTo>
                  <a:lnTo>
                    <a:pt x="52752" y="338463"/>
                  </a:lnTo>
                  <a:lnTo>
                    <a:pt x="69790" y="320117"/>
                  </a:lnTo>
                  <a:lnTo>
                    <a:pt x="111657" y="284843"/>
                  </a:lnTo>
                  <a:lnTo>
                    <a:pt x="125801" y="266195"/>
                  </a:lnTo>
                  <a:lnTo>
                    <a:pt x="148763" y="221212"/>
                  </a:lnTo>
                  <a:lnTo>
                    <a:pt x="152003" y="208927"/>
                  </a:lnTo>
                  <a:lnTo>
                    <a:pt x="153536" y="206906"/>
                  </a:lnTo>
                  <a:lnTo>
                    <a:pt x="155263" y="205559"/>
                  </a:lnTo>
                  <a:lnTo>
                    <a:pt x="157181" y="202180"/>
                  </a:lnTo>
                  <a:lnTo>
                    <a:pt x="157693" y="200291"/>
                  </a:lnTo>
                  <a:lnTo>
                    <a:pt x="197272" y="153972"/>
                  </a:lnTo>
                  <a:lnTo>
                    <a:pt x="216001" y="126053"/>
                  </a:lnTo>
                  <a:lnTo>
                    <a:pt x="237921" y="82485"/>
                  </a:lnTo>
                  <a:lnTo>
                    <a:pt x="256391" y="36815"/>
                  </a:lnTo>
                  <a:lnTo>
                    <a:pt x="265554" y="0"/>
                  </a:lnTo>
                  <a:lnTo>
                    <a:pt x="265219" y="593"/>
                  </a:lnTo>
                  <a:lnTo>
                    <a:pt x="250700" y="47874"/>
                  </a:lnTo>
                  <a:lnTo>
                    <a:pt x="238808" y="89600"/>
                  </a:lnTo>
                  <a:lnTo>
                    <a:pt x="230531" y="123596"/>
                  </a:lnTo>
                  <a:lnTo>
                    <a:pt x="221309" y="164953"/>
                  </a:lnTo>
                  <a:lnTo>
                    <a:pt x="210737" y="209662"/>
                  </a:lnTo>
                  <a:lnTo>
                    <a:pt x="198667" y="255286"/>
                  </a:lnTo>
                  <a:lnTo>
                    <a:pt x="191547" y="300905"/>
                  </a:lnTo>
                  <a:lnTo>
                    <a:pt x="190679" y="327514"/>
                  </a:lnTo>
                  <a:lnTo>
                    <a:pt x="192725" y="329003"/>
                  </a:lnTo>
                  <a:lnTo>
                    <a:pt x="196205" y="328585"/>
                  </a:lnTo>
                  <a:lnTo>
                    <a:pt x="205011" y="324356"/>
                  </a:lnTo>
                  <a:lnTo>
                    <a:pt x="222216" y="3108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502"/>
            <p:cNvSpPr/>
            <p:nvPr>
              <p:custDataLst>
                <p:tags r:id="rId22"/>
              </p:custDataLst>
            </p:nvPr>
          </p:nvSpPr>
          <p:spPr>
            <a:xfrm>
              <a:off x="6243195" y="5354298"/>
              <a:ext cx="176656" cy="140670"/>
            </a:xfrm>
            <a:custGeom>
              <a:avLst/>
              <a:gdLst/>
              <a:ahLst/>
              <a:cxnLst/>
              <a:rect l="0" t="0" r="0" b="0"/>
              <a:pathLst>
                <a:path w="176656" h="140670">
                  <a:moveTo>
                    <a:pt x="17905" y="30502"/>
                  </a:moveTo>
                  <a:lnTo>
                    <a:pt x="17905" y="30502"/>
                  </a:lnTo>
                  <a:lnTo>
                    <a:pt x="14534" y="30502"/>
                  </a:lnTo>
                  <a:lnTo>
                    <a:pt x="13541" y="29797"/>
                  </a:lnTo>
                  <a:lnTo>
                    <a:pt x="12879" y="28620"/>
                  </a:lnTo>
                  <a:lnTo>
                    <a:pt x="11817" y="25035"/>
                  </a:lnTo>
                  <a:lnTo>
                    <a:pt x="11562" y="72358"/>
                  </a:lnTo>
                  <a:lnTo>
                    <a:pt x="4648" y="118781"/>
                  </a:lnTo>
                  <a:lnTo>
                    <a:pt x="0" y="139662"/>
                  </a:lnTo>
                  <a:lnTo>
                    <a:pt x="323" y="140669"/>
                  </a:lnTo>
                  <a:lnTo>
                    <a:pt x="1244" y="140636"/>
                  </a:lnTo>
                  <a:lnTo>
                    <a:pt x="2565" y="139908"/>
                  </a:lnTo>
                  <a:lnTo>
                    <a:pt x="4031" y="133454"/>
                  </a:lnTo>
                  <a:lnTo>
                    <a:pt x="8620" y="114158"/>
                  </a:lnTo>
                  <a:lnTo>
                    <a:pt x="27760" y="68638"/>
                  </a:lnTo>
                  <a:lnTo>
                    <a:pt x="46976" y="36389"/>
                  </a:lnTo>
                  <a:lnTo>
                    <a:pt x="60071" y="24407"/>
                  </a:lnTo>
                  <a:lnTo>
                    <a:pt x="65066" y="23616"/>
                  </a:lnTo>
                  <a:lnTo>
                    <a:pt x="76260" y="26501"/>
                  </a:lnTo>
                  <a:lnTo>
                    <a:pt x="80091" y="29245"/>
                  </a:lnTo>
                  <a:lnTo>
                    <a:pt x="84349" y="36058"/>
                  </a:lnTo>
                  <a:lnTo>
                    <a:pt x="90116" y="54570"/>
                  </a:lnTo>
                  <a:lnTo>
                    <a:pt x="90451" y="68010"/>
                  </a:lnTo>
                  <a:lnTo>
                    <a:pt x="87991" y="94098"/>
                  </a:lnTo>
                  <a:lnTo>
                    <a:pt x="87912" y="94066"/>
                  </a:lnTo>
                  <a:lnTo>
                    <a:pt x="104370" y="53477"/>
                  </a:lnTo>
                  <a:lnTo>
                    <a:pt x="133829" y="11166"/>
                  </a:lnTo>
                  <a:lnTo>
                    <a:pt x="142569" y="1682"/>
                  </a:lnTo>
                  <a:lnTo>
                    <a:pt x="146170" y="0"/>
                  </a:lnTo>
                  <a:lnTo>
                    <a:pt x="149276" y="289"/>
                  </a:lnTo>
                  <a:lnTo>
                    <a:pt x="152053" y="1894"/>
                  </a:lnTo>
                  <a:lnTo>
                    <a:pt x="155138" y="13084"/>
                  </a:lnTo>
                  <a:lnTo>
                    <a:pt x="163860" y="52383"/>
                  </a:lnTo>
                  <a:lnTo>
                    <a:pt x="176655" y="1067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503"/>
            <p:cNvSpPr/>
            <p:nvPr>
              <p:custDataLst>
                <p:tags r:id="rId23"/>
              </p:custDataLst>
            </p:nvPr>
          </p:nvSpPr>
          <p:spPr>
            <a:xfrm>
              <a:off x="6210300" y="52895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0" y="44450"/>
                  </a:moveTo>
                  <a:lnTo>
                    <a:pt x="0" y="44450"/>
                  </a:lnTo>
                  <a:lnTo>
                    <a:pt x="705" y="2994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491"/>
          <p:cNvGrpSpPr/>
          <p:nvPr/>
        </p:nvGrpSpPr>
        <p:grpSpPr>
          <a:xfrm>
            <a:off x="7302919" y="5284606"/>
            <a:ext cx="1027735" cy="379595"/>
            <a:chOff x="7302919" y="5284606"/>
            <a:chExt cx="1027735" cy="379595"/>
          </a:xfrm>
        </p:grpSpPr>
        <p:sp>
          <p:nvSpPr>
            <p:cNvPr id="186" name="SMARTInkShape-2504"/>
            <p:cNvSpPr/>
            <p:nvPr>
              <p:custDataLst>
                <p:tags r:id="rId6"/>
              </p:custDataLst>
            </p:nvPr>
          </p:nvSpPr>
          <p:spPr>
            <a:xfrm>
              <a:off x="8261350" y="5353050"/>
              <a:ext cx="69304" cy="311151"/>
            </a:xfrm>
            <a:custGeom>
              <a:avLst/>
              <a:gdLst/>
              <a:ahLst/>
              <a:cxnLst/>
              <a:rect l="0" t="0" r="0" b="0"/>
              <a:pathLst>
                <a:path w="69304" h="311151">
                  <a:moveTo>
                    <a:pt x="25400" y="0"/>
                  </a:moveTo>
                  <a:lnTo>
                    <a:pt x="25400" y="0"/>
                  </a:lnTo>
                  <a:lnTo>
                    <a:pt x="42006" y="18723"/>
                  </a:lnTo>
                  <a:lnTo>
                    <a:pt x="56896" y="48821"/>
                  </a:lnTo>
                  <a:lnTo>
                    <a:pt x="67082" y="95355"/>
                  </a:lnTo>
                  <a:lnTo>
                    <a:pt x="69303" y="139250"/>
                  </a:lnTo>
                  <a:lnTo>
                    <a:pt x="66316" y="181038"/>
                  </a:lnTo>
                  <a:lnTo>
                    <a:pt x="58282" y="221243"/>
                  </a:lnTo>
                  <a:lnTo>
                    <a:pt x="41956" y="263992"/>
                  </a:lnTo>
                  <a:lnTo>
                    <a:pt x="26543" y="285653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505"/>
            <p:cNvSpPr/>
            <p:nvPr>
              <p:custDataLst>
                <p:tags r:id="rId7"/>
              </p:custDataLst>
            </p:nvPr>
          </p:nvSpPr>
          <p:spPr>
            <a:xfrm>
              <a:off x="8090162" y="5492750"/>
              <a:ext cx="94989" cy="12701"/>
            </a:xfrm>
            <a:custGeom>
              <a:avLst/>
              <a:gdLst/>
              <a:ahLst/>
              <a:cxnLst/>
              <a:rect l="0" t="0" r="0" b="0"/>
              <a:pathLst>
                <a:path w="94989" h="12701">
                  <a:moveTo>
                    <a:pt x="6088" y="12700"/>
                  </a:moveTo>
                  <a:lnTo>
                    <a:pt x="6088" y="12700"/>
                  </a:lnTo>
                  <a:lnTo>
                    <a:pt x="0" y="12700"/>
                  </a:lnTo>
                  <a:lnTo>
                    <a:pt x="45195" y="11289"/>
                  </a:lnTo>
                  <a:lnTo>
                    <a:pt x="949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506"/>
            <p:cNvSpPr/>
            <p:nvPr>
              <p:custDataLst>
                <p:tags r:id="rId8"/>
              </p:custDataLst>
            </p:nvPr>
          </p:nvSpPr>
          <p:spPr>
            <a:xfrm>
              <a:off x="8040692" y="5368647"/>
              <a:ext cx="150731" cy="199802"/>
            </a:xfrm>
            <a:custGeom>
              <a:avLst/>
              <a:gdLst/>
              <a:ahLst/>
              <a:cxnLst/>
              <a:rect l="0" t="0" r="0" b="0"/>
              <a:pathLst>
                <a:path w="150731" h="199802">
                  <a:moveTo>
                    <a:pt x="144458" y="22503"/>
                  </a:moveTo>
                  <a:lnTo>
                    <a:pt x="144458" y="22503"/>
                  </a:lnTo>
                  <a:lnTo>
                    <a:pt x="149925" y="11569"/>
                  </a:lnTo>
                  <a:lnTo>
                    <a:pt x="150730" y="4491"/>
                  </a:lnTo>
                  <a:lnTo>
                    <a:pt x="147414" y="390"/>
                  </a:lnTo>
                  <a:lnTo>
                    <a:pt x="144311" y="0"/>
                  </a:lnTo>
                  <a:lnTo>
                    <a:pt x="104096" y="5070"/>
                  </a:lnTo>
                  <a:lnTo>
                    <a:pt x="73865" y="10591"/>
                  </a:lnTo>
                  <a:lnTo>
                    <a:pt x="64635" y="16268"/>
                  </a:lnTo>
                  <a:lnTo>
                    <a:pt x="51505" y="30769"/>
                  </a:lnTo>
                  <a:lnTo>
                    <a:pt x="46700" y="42404"/>
                  </a:lnTo>
                  <a:lnTo>
                    <a:pt x="36287" y="88516"/>
                  </a:lnTo>
                  <a:lnTo>
                    <a:pt x="20825" y="134181"/>
                  </a:lnTo>
                  <a:lnTo>
                    <a:pt x="796" y="180108"/>
                  </a:lnTo>
                  <a:lnTo>
                    <a:pt x="0" y="184723"/>
                  </a:lnTo>
                  <a:lnTo>
                    <a:pt x="881" y="188505"/>
                  </a:lnTo>
                  <a:lnTo>
                    <a:pt x="5622" y="194589"/>
                  </a:lnTo>
                  <a:lnTo>
                    <a:pt x="12433" y="197764"/>
                  </a:lnTo>
                  <a:lnTo>
                    <a:pt x="38416" y="199801"/>
                  </a:lnTo>
                  <a:lnTo>
                    <a:pt x="80568" y="194791"/>
                  </a:lnTo>
                  <a:lnTo>
                    <a:pt x="125408" y="1812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507"/>
            <p:cNvSpPr/>
            <p:nvPr>
              <p:custDataLst>
                <p:tags r:id="rId9"/>
              </p:custDataLst>
            </p:nvPr>
          </p:nvSpPr>
          <p:spPr>
            <a:xfrm>
              <a:off x="7760963" y="5347585"/>
              <a:ext cx="189238" cy="240323"/>
            </a:xfrm>
            <a:custGeom>
              <a:avLst/>
              <a:gdLst/>
              <a:ahLst/>
              <a:cxnLst/>
              <a:rect l="0" t="0" r="0" b="0"/>
              <a:pathLst>
                <a:path w="189238" h="240323">
                  <a:moveTo>
                    <a:pt x="55887" y="30865"/>
                  </a:moveTo>
                  <a:lnTo>
                    <a:pt x="55887" y="30865"/>
                  </a:lnTo>
                  <a:lnTo>
                    <a:pt x="59257" y="27494"/>
                  </a:lnTo>
                  <a:lnTo>
                    <a:pt x="60913" y="23957"/>
                  </a:lnTo>
                  <a:lnTo>
                    <a:pt x="68303" y="0"/>
                  </a:lnTo>
                  <a:lnTo>
                    <a:pt x="68503" y="2748"/>
                  </a:lnTo>
                  <a:lnTo>
                    <a:pt x="61669" y="41526"/>
                  </a:lnTo>
                  <a:lnTo>
                    <a:pt x="50873" y="84532"/>
                  </a:lnTo>
                  <a:lnTo>
                    <a:pt x="36265" y="130941"/>
                  </a:lnTo>
                  <a:lnTo>
                    <a:pt x="20664" y="175748"/>
                  </a:lnTo>
                  <a:lnTo>
                    <a:pt x="7270" y="219201"/>
                  </a:lnTo>
                  <a:lnTo>
                    <a:pt x="0" y="231968"/>
                  </a:lnTo>
                  <a:lnTo>
                    <a:pt x="989" y="233372"/>
                  </a:lnTo>
                  <a:lnTo>
                    <a:pt x="5853" y="236814"/>
                  </a:lnTo>
                  <a:lnTo>
                    <a:pt x="38331" y="239941"/>
                  </a:lnTo>
                  <a:lnTo>
                    <a:pt x="81112" y="240322"/>
                  </a:lnTo>
                  <a:lnTo>
                    <a:pt x="126277" y="239691"/>
                  </a:lnTo>
                  <a:lnTo>
                    <a:pt x="165076" y="231574"/>
                  </a:lnTo>
                  <a:lnTo>
                    <a:pt x="189237" y="208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508"/>
            <p:cNvSpPr/>
            <p:nvPr>
              <p:custDataLst>
                <p:tags r:id="rId10"/>
              </p:custDataLst>
            </p:nvPr>
          </p:nvSpPr>
          <p:spPr>
            <a:xfrm>
              <a:off x="7430667" y="5303725"/>
              <a:ext cx="181926" cy="220776"/>
            </a:xfrm>
            <a:custGeom>
              <a:avLst/>
              <a:gdLst/>
              <a:ahLst/>
              <a:cxnLst/>
              <a:rect l="0" t="0" r="0" b="0"/>
              <a:pathLst>
                <a:path w="181926" h="220776">
                  <a:moveTo>
                    <a:pt x="17883" y="93775"/>
                  </a:moveTo>
                  <a:lnTo>
                    <a:pt x="17883" y="93775"/>
                  </a:lnTo>
                  <a:lnTo>
                    <a:pt x="17883" y="82840"/>
                  </a:lnTo>
                  <a:lnTo>
                    <a:pt x="16002" y="128755"/>
                  </a:lnTo>
                  <a:lnTo>
                    <a:pt x="10044" y="175494"/>
                  </a:lnTo>
                  <a:lnTo>
                    <a:pt x="0" y="205146"/>
                  </a:lnTo>
                  <a:lnTo>
                    <a:pt x="10438" y="163874"/>
                  </a:lnTo>
                  <a:lnTo>
                    <a:pt x="25509" y="121159"/>
                  </a:lnTo>
                  <a:lnTo>
                    <a:pt x="38308" y="81075"/>
                  </a:lnTo>
                  <a:lnTo>
                    <a:pt x="45999" y="40440"/>
                  </a:lnTo>
                  <a:lnTo>
                    <a:pt x="61715" y="0"/>
                  </a:lnTo>
                  <a:lnTo>
                    <a:pt x="71098" y="40941"/>
                  </a:lnTo>
                  <a:lnTo>
                    <a:pt x="85098" y="77854"/>
                  </a:lnTo>
                  <a:lnTo>
                    <a:pt x="89619" y="83171"/>
                  </a:lnTo>
                  <a:lnTo>
                    <a:pt x="93223" y="83178"/>
                  </a:lnTo>
                  <a:lnTo>
                    <a:pt x="108410" y="76445"/>
                  </a:lnTo>
                  <a:lnTo>
                    <a:pt x="126315" y="64103"/>
                  </a:lnTo>
                  <a:lnTo>
                    <a:pt x="166548" y="18377"/>
                  </a:lnTo>
                  <a:lnTo>
                    <a:pt x="174640" y="12638"/>
                  </a:lnTo>
                  <a:lnTo>
                    <a:pt x="176010" y="13578"/>
                  </a:lnTo>
                  <a:lnTo>
                    <a:pt x="179413" y="18385"/>
                  </a:lnTo>
                  <a:lnTo>
                    <a:pt x="181925" y="29025"/>
                  </a:lnTo>
                  <a:lnTo>
                    <a:pt x="180961" y="75187"/>
                  </a:lnTo>
                  <a:lnTo>
                    <a:pt x="176034" y="110375"/>
                  </a:lnTo>
                  <a:lnTo>
                    <a:pt x="170105" y="148318"/>
                  </a:lnTo>
                  <a:lnTo>
                    <a:pt x="160381" y="193359"/>
                  </a:lnTo>
                  <a:lnTo>
                    <a:pt x="157583" y="2207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509"/>
            <p:cNvSpPr/>
            <p:nvPr>
              <p:custDataLst>
                <p:tags r:id="rId11"/>
              </p:custDataLst>
            </p:nvPr>
          </p:nvSpPr>
          <p:spPr>
            <a:xfrm>
              <a:off x="7302919" y="5284606"/>
              <a:ext cx="56732" cy="239895"/>
            </a:xfrm>
            <a:custGeom>
              <a:avLst/>
              <a:gdLst/>
              <a:ahLst/>
              <a:cxnLst/>
              <a:rect l="0" t="0" r="0" b="0"/>
              <a:pathLst>
                <a:path w="56732" h="239895">
                  <a:moveTo>
                    <a:pt x="56731" y="17644"/>
                  </a:moveTo>
                  <a:lnTo>
                    <a:pt x="56731" y="17644"/>
                  </a:lnTo>
                  <a:lnTo>
                    <a:pt x="51704" y="5711"/>
                  </a:lnTo>
                  <a:lnTo>
                    <a:pt x="51263" y="3339"/>
                  </a:lnTo>
                  <a:lnTo>
                    <a:pt x="49558" y="1757"/>
                  </a:lnTo>
                  <a:lnTo>
                    <a:pt x="43900" y="0"/>
                  </a:lnTo>
                  <a:lnTo>
                    <a:pt x="41121" y="942"/>
                  </a:lnTo>
                  <a:lnTo>
                    <a:pt x="36152" y="5752"/>
                  </a:lnTo>
                  <a:lnTo>
                    <a:pt x="18485" y="40617"/>
                  </a:lnTo>
                  <a:lnTo>
                    <a:pt x="6738" y="84506"/>
                  </a:lnTo>
                  <a:lnTo>
                    <a:pt x="995" y="127512"/>
                  </a:lnTo>
                  <a:lnTo>
                    <a:pt x="0" y="164263"/>
                  </a:lnTo>
                  <a:lnTo>
                    <a:pt x="9818" y="201962"/>
                  </a:lnTo>
                  <a:lnTo>
                    <a:pt x="20358" y="219743"/>
                  </a:lnTo>
                  <a:lnTo>
                    <a:pt x="32098" y="230938"/>
                  </a:lnTo>
                  <a:lnTo>
                    <a:pt x="56731" y="239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492"/>
          <p:cNvGrpSpPr/>
          <p:nvPr/>
        </p:nvGrpSpPr>
        <p:grpSpPr>
          <a:xfrm>
            <a:off x="9804422" y="4070350"/>
            <a:ext cx="717529" cy="354298"/>
            <a:chOff x="9804422" y="4070350"/>
            <a:chExt cx="717529" cy="354298"/>
          </a:xfrm>
        </p:grpSpPr>
        <p:sp>
          <p:nvSpPr>
            <p:cNvPr id="193" name="SMARTInkShape-2510"/>
            <p:cNvSpPr/>
            <p:nvPr>
              <p:custDataLst>
                <p:tags r:id="rId4"/>
              </p:custDataLst>
            </p:nvPr>
          </p:nvSpPr>
          <p:spPr>
            <a:xfrm>
              <a:off x="9804422" y="4256113"/>
              <a:ext cx="171429" cy="168535"/>
            </a:xfrm>
            <a:custGeom>
              <a:avLst/>
              <a:gdLst/>
              <a:ahLst/>
              <a:cxnLst/>
              <a:rect l="0" t="0" r="0" b="0"/>
              <a:pathLst>
                <a:path w="171429" h="168535">
                  <a:moveTo>
                    <a:pt x="6328" y="49187"/>
                  </a:moveTo>
                  <a:lnTo>
                    <a:pt x="6328" y="49187"/>
                  </a:lnTo>
                  <a:lnTo>
                    <a:pt x="6328" y="45816"/>
                  </a:lnTo>
                  <a:lnTo>
                    <a:pt x="566" y="21349"/>
                  </a:lnTo>
                  <a:lnTo>
                    <a:pt x="0" y="0"/>
                  </a:lnTo>
                  <a:lnTo>
                    <a:pt x="684" y="39716"/>
                  </a:lnTo>
                  <a:lnTo>
                    <a:pt x="6885" y="84920"/>
                  </a:lnTo>
                  <a:lnTo>
                    <a:pt x="18276" y="130877"/>
                  </a:lnTo>
                  <a:lnTo>
                    <a:pt x="33387" y="155000"/>
                  </a:lnTo>
                  <a:lnTo>
                    <a:pt x="41403" y="163243"/>
                  </a:lnTo>
                  <a:lnTo>
                    <a:pt x="44528" y="165441"/>
                  </a:lnTo>
                  <a:lnTo>
                    <a:pt x="65780" y="168534"/>
                  </a:lnTo>
                  <a:lnTo>
                    <a:pt x="104567" y="163805"/>
                  </a:lnTo>
                  <a:lnTo>
                    <a:pt x="152063" y="151410"/>
                  </a:lnTo>
                  <a:lnTo>
                    <a:pt x="171428" y="1444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511"/>
            <p:cNvSpPr/>
            <p:nvPr>
              <p:custDataLst>
                <p:tags r:id="rId5"/>
              </p:custDataLst>
            </p:nvPr>
          </p:nvSpPr>
          <p:spPr>
            <a:xfrm>
              <a:off x="9848850" y="4070350"/>
              <a:ext cx="673101" cy="349251"/>
            </a:xfrm>
            <a:custGeom>
              <a:avLst/>
              <a:gdLst/>
              <a:ahLst/>
              <a:cxnLst/>
              <a:rect l="0" t="0" r="0" b="0"/>
              <a:pathLst>
                <a:path w="673101" h="349251">
                  <a:moveTo>
                    <a:pt x="0" y="349250"/>
                  </a:moveTo>
                  <a:lnTo>
                    <a:pt x="0" y="349250"/>
                  </a:lnTo>
                  <a:lnTo>
                    <a:pt x="3370" y="349250"/>
                  </a:lnTo>
                  <a:lnTo>
                    <a:pt x="50911" y="316051"/>
                  </a:lnTo>
                  <a:lnTo>
                    <a:pt x="98408" y="285046"/>
                  </a:lnTo>
                  <a:lnTo>
                    <a:pt x="144398" y="258259"/>
                  </a:lnTo>
                  <a:lnTo>
                    <a:pt x="179887" y="237549"/>
                  </a:lnTo>
                  <a:lnTo>
                    <a:pt x="216829" y="214233"/>
                  </a:lnTo>
                  <a:lnTo>
                    <a:pt x="260057" y="191640"/>
                  </a:lnTo>
                  <a:lnTo>
                    <a:pt x="306786" y="169135"/>
                  </a:lnTo>
                  <a:lnTo>
                    <a:pt x="353425" y="145021"/>
                  </a:lnTo>
                  <a:lnTo>
                    <a:pt x="377434" y="133370"/>
                  </a:lnTo>
                  <a:lnTo>
                    <a:pt x="401906" y="122074"/>
                  </a:lnTo>
                  <a:lnTo>
                    <a:pt x="426688" y="111016"/>
                  </a:lnTo>
                  <a:lnTo>
                    <a:pt x="473036" y="89322"/>
                  </a:lnTo>
                  <a:lnTo>
                    <a:pt x="517861" y="67921"/>
                  </a:lnTo>
                  <a:lnTo>
                    <a:pt x="563654" y="46650"/>
                  </a:lnTo>
                  <a:lnTo>
                    <a:pt x="673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782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0" name="SMARTInkShape-Group623"/>
          <p:cNvGrpSpPr/>
          <p:nvPr/>
        </p:nvGrpSpPr>
        <p:grpSpPr>
          <a:xfrm>
            <a:off x="654050" y="302727"/>
            <a:ext cx="1022351" cy="564936"/>
            <a:chOff x="654050" y="302727"/>
            <a:chExt cx="1022351" cy="564936"/>
          </a:xfrm>
        </p:grpSpPr>
        <p:sp>
          <p:nvSpPr>
            <p:cNvPr id="682" name="SMARTInkShape-3237"/>
            <p:cNvSpPr/>
            <p:nvPr>
              <p:custDataLst>
                <p:tags r:id="rId289"/>
              </p:custDataLst>
            </p:nvPr>
          </p:nvSpPr>
          <p:spPr>
            <a:xfrm>
              <a:off x="654050" y="439444"/>
              <a:ext cx="285751" cy="334132"/>
            </a:xfrm>
            <a:custGeom>
              <a:avLst/>
              <a:gdLst/>
              <a:ahLst/>
              <a:cxnLst/>
              <a:rect l="0" t="0" r="0" b="0"/>
              <a:pathLst>
                <a:path w="285751" h="334132">
                  <a:moveTo>
                    <a:pt x="0" y="87606"/>
                  </a:moveTo>
                  <a:lnTo>
                    <a:pt x="0" y="87606"/>
                  </a:lnTo>
                  <a:lnTo>
                    <a:pt x="0" y="76050"/>
                  </a:lnTo>
                  <a:lnTo>
                    <a:pt x="0" y="78616"/>
                  </a:lnTo>
                  <a:lnTo>
                    <a:pt x="11537" y="125145"/>
                  </a:lnTo>
                  <a:lnTo>
                    <a:pt x="21371" y="164032"/>
                  </a:lnTo>
                  <a:lnTo>
                    <a:pt x="29067" y="204011"/>
                  </a:lnTo>
                  <a:lnTo>
                    <a:pt x="39870" y="243558"/>
                  </a:lnTo>
                  <a:lnTo>
                    <a:pt x="53725" y="289471"/>
                  </a:lnTo>
                  <a:lnTo>
                    <a:pt x="61213" y="331666"/>
                  </a:lnTo>
                  <a:lnTo>
                    <a:pt x="61975" y="333568"/>
                  </a:lnTo>
                  <a:lnTo>
                    <a:pt x="62484" y="334131"/>
                  </a:lnTo>
                  <a:lnTo>
                    <a:pt x="56819" y="298136"/>
                  </a:lnTo>
                  <a:lnTo>
                    <a:pt x="47830" y="266547"/>
                  </a:lnTo>
                  <a:lnTo>
                    <a:pt x="38662" y="229459"/>
                  </a:lnTo>
                  <a:lnTo>
                    <a:pt x="30588" y="192280"/>
                  </a:lnTo>
                  <a:lnTo>
                    <a:pt x="22077" y="146137"/>
                  </a:lnTo>
                  <a:lnTo>
                    <a:pt x="15792" y="98755"/>
                  </a:lnTo>
                  <a:lnTo>
                    <a:pt x="13311" y="51630"/>
                  </a:lnTo>
                  <a:lnTo>
                    <a:pt x="12736" y="22857"/>
                  </a:lnTo>
                  <a:lnTo>
                    <a:pt x="13429" y="22568"/>
                  </a:lnTo>
                  <a:lnTo>
                    <a:pt x="45304" y="62048"/>
                  </a:lnTo>
                  <a:lnTo>
                    <a:pt x="65056" y="71073"/>
                  </a:lnTo>
                  <a:lnTo>
                    <a:pt x="107865" y="79244"/>
                  </a:lnTo>
                  <a:lnTo>
                    <a:pt x="124140" y="74717"/>
                  </a:lnTo>
                  <a:lnTo>
                    <a:pt x="137018" y="66356"/>
                  </a:lnTo>
                  <a:lnTo>
                    <a:pt x="163371" y="36801"/>
                  </a:lnTo>
                  <a:lnTo>
                    <a:pt x="181411" y="6380"/>
                  </a:lnTo>
                  <a:lnTo>
                    <a:pt x="186557" y="1705"/>
                  </a:lnTo>
                  <a:lnTo>
                    <a:pt x="191399" y="0"/>
                  </a:lnTo>
                  <a:lnTo>
                    <a:pt x="196039" y="274"/>
                  </a:lnTo>
                  <a:lnTo>
                    <a:pt x="200542" y="1868"/>
                  </a:lnTo>
                  <a:lnTo>
                    <a:pt x="209310" y="14928"/>
                  </a:lnTo>
                  <a:lnTo>
                    <a:pt x="226436" y="57806"/>
                  </a:lnTo>
                  <a:lnTo>
                    <a:pt x="242702" y="98313"/>
                  </a:lnTo>
                  <a:lnTo>
                    <a:pt x="255322" y="145617"/>
                  </a:lnTo>
                  <a:lnTo>
                    <a:pt x="267823" y="185613"/>
                  </a:lnTo>
                  <a:lnTo>
                    <a:pt x="281430" y="225716"/>
                  </a:lnTo>
                  <a:lnTo>
                    <a:pt x="282870" y="227657"/>
                  </a:lnTo>
                  <a:lnTo>
                    <a:pt x="285750" y="227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3" name="SMARTInkShape-3238"/>
            <p:cNvSpPr/>
            <p:nvPr>
              <p:custDataLst>
                <p:tags r:id="rId290"/>
              </p:custDataLst>
            </p:nvPr>
          </p:nvSpPr>
          <p:spPr>
            <a:xfrm>
              <a:off x="1009650" y="383195"/>
              <a:ext cx="234951" cy="271564"/>
            </a:xfrm>
            <a:custGeom>
              <a:avLst/>
              <a:gdLst/>
              <a:ahLst/>
              <a:cxnLst/>
              <a:rect l="0" t="0" r="0" b="0"/>
              <a:pathLst>
                <a:path w="234951" h="271564">
                  <a:moveTo>
                    <a:pt x="0" y="118455"/>
                  </a:moveTo>
                  <a:lnTo>
                    <a:pt x="0" y="118455"/>
                  </a:lnTo>
                  <a:lnTo>
                    <a:pt x="0" y="115084"/>
                  </a:lnTo>
                  <a:lnTo>
                    <a:pt x="5467" y="101432"/>
                  </a:lnTo>
                  <a:lnTo>
                    <a:pt x="11368" y="142156"/>
                  </a:lnTo>
                  <a:lnTo>
                    <a:pt x="19205" y="182456"/>
                  </a:lnTo>
                  <a:lnTo>
                    <a:pt x="27547" y="227758"/>
                  </a:lnTo>
                  <a:lnTo>
                    <a:pt x="36848" y="271563"/>
                  </a:lnTo>
                  <a:lnTo>
                    <a:pt x="31028" y="231254"/>
                  </a:lnTo>
                  <a:lnTo>
                    <a:pt x="25186" y="185979"/>
                  </a:lnTo>
                  <a:lnTo>
                    <a:pt x="18987" y="140579"/>
                  </a:lnTo>
                  <a:lnTo>
                    <a:pt x="14563" y="98434"/>
                  </a:lnTo>
                  <a:lnTo>
                    <a:pt x="11370" y="60312"/>
                  </a:lnTo>
                  <a:lnTo>
                    <a:pt x="7342" y="28888"/>
                  </a:lnTo>
                  <a:lnTo>
                    <a:pt x="10015" y="13678"/>
                  </a:lnTo>
                  <a:lnTo>
                    <a:pt x="13027" y="14032"/>
                  </a:lnTo>
                  <a:lnTo>
                    <a:pt x="54039" y="60085"/>
                  </a:lnTo>
                  <a:lnTo>
                    <a:pt x="64940" y="64291"/>
                  </a:lnTo>
                  <a:lnTo>
                    <a:pt x="75429" y="65454"/>
                  </a:lnTo>
                  <a:lnTo>
                    <a:pt x="82442" y="63619"/>
                  </a:lnTo>
                  <a:lnTo>
                    <a:pt x="90358" y="58620"/>
                  </a:lnTo>
                  <a:lnTo>
                    <a:pt x="125597" y="13020"/>
                  </a:lnTo>
                  <a:lnTo>
                    <a:pt x="134424" y="40"/>
                  </a:lnTo>
                  <a:lnTo>
                    <a:pt x="139710" y="0"/>
                  </a:lnTo>
                  <a:lnTo>
                    <a:pt x="154992" y="7483"/>
                  </a:lnTo>
                  <a:lnTo>
                    <a:pt x="167898" y="27741"/>
                  </a:lnTo>
                  <a:lnTo>
                    <a:pt x="184311" y="73255"/>
                  </a:lnTo>
                  <a:lnTo>
                    <a:pt x="199417" y="119561"/>
                  </a:lnTo>
                  <a:lnTo>
                    <a:pt x="214107" y="161948"/>
                  </a:lnTo>
                  <a:lnTo>
                    <a:pt x="224013" y="181374"/>
                  </a:lnTo>
                  <a:lnTo>
                    <a:pt x="226247" y="182273"/>
                  </a:lnTo>
                  <a:lnTo>
                    <a:pt x="234950" y="175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4" name="SMARTInkShape-3239"/>
            <p:cNvSpPr/>
            <p:nvPr>
              <p:custDataLst>
                <p:tags r:id="rId291"/>
              </p:custDataLst>
            </p:nvPr>
          </p:nvSpPr>
          <p:spPr>
            <a:xfrm>
              <a:off x="1346317" y="302727"/>
              <a:ext cx="120534" cy="279039"/>
            </a:xfrm>
            <a:custGeom>
              <a:avLst/>
              <a:gdLst/>
              <a:ahLst/>
              <a:cxnLst/>
              <a:rect l="0" t="0" r="0" b="0"/>
              <a:pathLst>
                <a:path w="120534" h="279039">
                  <a:moveTo>
                    <a:pt x="63383" y="103673"/>
                  </a:moveTo>
                  <a:lnTo>
                    <a:pt x="63383" y="103673"/>
                  </a:lnTo>
                  <a:lnTo>
                    <a:pt x="97105" y="64881"/>
                  </a:lnTo>
                  <a:lnTo>
                    <a:pt x="112840" y="30920"/>
                  </a:lnTo>
                  <a:lnTo>
                    <a:pt x="109823" y="25242"/>
                  </a:lnTo>
                  <a:lnTo>
                    <a:pt x="93426" y="3759"/>
                  </a:lnTo>
                  <a:lnTo>
                    <a:pt x="89762" y="1080"/>
                  </a:lnTo>
                  <a:lnTo>
                    <a:pt x="85202" y="0"/>
                  </a:lnTo>
                  <a:lnTo>
                    <a:pt x="74491" y="681"/>
                  </a:lnTo>
                  <a:lnTo>
                    <a:pt x="56561" y="8403"/>
                  </a:lnTo>
                  <a:lnTo>
                    <a:pt x="37843" y="33111"/>
                  </a:lnTo>
                  <a:lnTo>
                    <a:pt x="18892" y="73986"/>
                  </a:lnTo>
                  <a:lnTo>
                    <a:pt x="6613" y="118474"/>
                  </a:lnTo>
                  <a:lnTo>
                    <a:pt x="1212" y="163956"/>
                  </a:lnTo>
                  <a:lnTo>
                    <a:pt x="277" y="200557"/>
                  </a:lnTo>
                  <a:lnTo>
                    <a:pt x="0" y="239545"/>
                  </a:lnTo>
                  <a:lnTo>
                    <a:pt x="1329" y="265052"/>
                  </a:lnTo>
                  <a:lnTo>
                    <a:pt x="6640" y="276762"/>
                  </a:lnTo>
                  <a:lnTo>
                    <a:pt x="11443" y="279038"/>
                  </a:lnTo>
                  <a:lnTo>
                    <a:pt x="24306" y="277804"/>
                  </a:lnTo>
                  <a:lnTo>
                    <a:pt x="63812" y="261661"/>
                  </a:lnTo>
                  <a:lnTo>
                    <a:pt x="87029" y="247616"/>
                  </a:lnTo>
                  <a:lnTo>
                    <a:pt x="120533" y="217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5" name="SMARTInkShape-3240"/>
            <p:cNvSpPr/>
            <p:nvPr>
              <p:custDataLst>
                <p:tags r:id="rId292"/>
              </p:custDataLst>
            </p:nvPr>
          </p:nvSpPr>
          <p:spPr>
            <a:xfrm>
              <a:off x="1384300" y="457200"/>
              <a:ext cx="133351" cy="31751"/>
            </a:xfrm>
            <a:custGeom>
              <a:avLst/>
              <a:gdLst/>
              <a:ahLst/>
              <a:cxnLst/>
              <a:rect l="0" t="0" r="0" b="0"/>
              <a:pathLst>
                <a:path w="133351" h="31751">
                  <a:moveTo>
                    <a:pt x="0" y="31750"/>
                  </a:moveTo>
                  <a:lnTo>
                    <a:pt x="0" y="31750"/>
                  </a:lnTo>
                  <a:lnTo>
                    <a:pt x="47384" y="15740"/>
                  </a:lnTo>
                  <a:lnTo>
                    <a:pt x="94105" y="6559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6" name="SMARTInkShape-3241"/>
            <p:cNvSpPr/>
            <p:nvPr>
              <p:custDataLst>
                <p:tags r:id="rId293"/>
              </p:custDataLst>
            </p:nvPr>
          </p:nvSpPr>
          <p:spPr>
            <a:xfrm>
              <a:off x="696894" y="654050"/>
              <a:ext cx="731857" cy="206572"/>
            </a:xfrm>
            <a:custGeom>
              <a:avLst/>
              <a:gdLst/>
              <a:ahLst/>
              <a:cxnLst/>
              <a:rect l="0" t="0" r="0" b="0"/>
              <a:pathLst>
                <a:path w="731857" h="206572">
                  <a:moveTo>
                    <a:pt x="14306" y="203200"/>
                  </a:moveTo>
                  <a:lnTo>
                    <a:pt x="14306" y="203200"/>
                  </a:lnTo>
                  <a:lnTo>
                    <a:pt x="7564" y="203200"/>
                  </a:lnTo>
                  <a:lnTo>
                    <a:pt x="2372" y="205081"/>
                  </a:lnTo>
                  <a:lnTo>
                    <a:pt x="0" y="206571"/>
                  </a:lnTo>
                  <a:lnTo>
                    <a:pt x="19294" y="193047"/>
                  </a:lnTo>
                  <a:lnTo>
                    <a:pt x="57725" y="172518"/>
                  </a:lnTo>
                  <a:lnTo>
                    <a:pt x="97256" y="153422"/>
                  </a:lnTo>
                  <a:lnTo>
                    <a:pt x="140641" y="138513"/>
                  </a:lnTo>
                  <a:lnTo>
                    <a:pt x="172525" y="129530"/>
                  </a:lnTo>
                  <a:lnTo>
                    <a:pt x="207392" y="118952"/>
                  </a:lnTo>
                  <a:lnTo>
                    <a:pt x="244055" y="107901"/>
                  </a:lnTo>
                  <a:lnTo>
                    <a:pt x="281517" y="98286"/>
                  </a:lnTo>
                  <a:lnTo>
                    <a:pt x="323096" y="87427"/>
                  </a:lnTo>
                  <a:lnTo>
                    <a:pt x="366740" y="76251"/>
                  </a:lnTo>
                  <a:lnTo>
                    <a:pt x="409656" y="66580"/>
                  </a:lnTo>
                  <a:lnTo>
                    <a:pt x="452249" y="57578"/>
                  </a:lnTo>
                  <a:lnTo>
                    <a:pt x="493992" y="48874"/>
                  </a:lnTo>
                  <a:lnTo>
                    <a:pt x="533711" y="40301"/>
                  </a:lnTo>
                  <a:lnTo>
                    <a:pt x="570649" y="33669"/>
                  </a:lnTo>
                  <a:lnTo>
                    <a:pt x="604469" y="27664"/>
                  </a:lnTo>
                  <a:lnTo>
                    <a:pt x="649427" y="17055"/>
                  </a:lnTo>
                  <a:lnTo>
                    <a:pt x="683932" y="11578"/>
                  </a:lnTo>
                  <a:lnTo>
                    <a:pt x="731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7" name="SMARTInkShape-3242"/>
            <p:cNvSpPr/>
            <p:nvPr>
              <p:custDataLst>
                <p:tags r:id="rId294"/>
              </p:custDataLst>
            </p:nvPr>
          </p:nvSpPr>
          <p:spPr>
            <a:xfrm>
              <a:off x="900094" y="628650"/>
              <a:ext cx="560407" cy="239013"/>
            </a:xfrm>
            <a:custGeom>
              <a:avLst/>
              <a:gdLst/>
              <a:ahLst/>
              <a:cxnLst/>
              <a:rect l="0" t="0" r="0" b="0"/>
              <a:pathLst>
                <a:path w="560407" h="239013">
                  <a:moveTo>
                    <a:pt x="14306" y="215900"/>
                  </a:moveTo>
                  <a:lnTo>
                    <a:pt x="14306" y="215900"/>
                  </a:lnTo>
                  <a:lnTo>
                    <a:pt x="2372" y="229715"/>
                  </a:lnTo>
                  <a:lnTo>
                    <a:pt x="0" y="233577"/>
                  </a:lnTo>
                  <a:lnTo>
                    <a:pt x="536" y="236151"/>
                  </a:lnTo>
                  <a:lnTo>
                    <a:pt x="3009" y="237867"/>
                  </a:lnTo>
                  <a:lnTo>
                    <a:pt x="6775" y="239012"/>
                  </a:lnTo>
                  <a:lnTo>
                    <a:pt x="35671" y="233880"/>
                  </a:lnTo>
                  <a:lnTo>
                    <a:pt x="80249" y="214434"/>
                  </a:lnTo>
                  <a:lnTo>
                    <a:pt x="116630" y="197121"/>
                  </a:lnTo>
                  <a:lnTo>
                    <a:pt x="155632" y="182035"/>
                  </a:lnTo>
                  <a:lnTo>
                    <a:pt x="202309" y="164473"/>
                  </a:lnTo>
                  <a:lnTo>
                    <a:pt x="235211" y="152122"/>
                  </a:lnTo>
                  <a:lnTo>
                    <a:pt x="268649" y="137695"/>
                  </a:lnTo>
                  <a:lnTo>
                    <a:pt x="302325" y="121875"/>
                  </a:lnTo>
                  <a:lnTo>
                    <a:pt x="336107" y="105437"/>
                  </a:lnTo>
                  <a:lnTo>
                    <a:pt x="371817" y="90605"/>
                  </a:lnTo>
                  <a:lnTo>
                    <a:pt x="408150" y="76252"/>
                  </a:lnTo>
                  <a:lnTo>
                    <a:pt x="443112" y="60466"/>
                  </a:lnTo>
                  <a:lnTo>
                    <a:pt x="475585" y="45924"/>
                  </a:lnTo>
                  <a:lnTo>
                    <a:pt x="560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8" name="SMARTInkShape-3243"/>
            <p:cNvSpPr/>
            <p:nvPr>
              <p:custDataLst>
                <p:tags r:id="rId295"/>
              </p:custDataLst>
            </p:nvPr>
          </p:nvSpPr>
          <p:spPr>
            <a:xfrm>
              <a:off x="1638300" y="361950"/>
              <a:ext cx="25401" cy="82551"/>
            </a:xfrm>
            <a:custGeom>
              <a:avLst/>
              <a:gdLst/>
              <a:ahLst/>
              <a:cxnLst/>
              <a:rect l="0" t="0" r="0" b="0"/>
              <a:pathLst>
                <a:path w="25401" h="82551">
                  <a:moveTo>
                    <a:pt x="25400" y="0"/>
                  </a:moveTo>
                  <a:lnTo>
                    <a:pt x="25400" y="0"/>
                  </a:lnTo>
                  <a:lnTo>
                    <a:pt x="25400" y="16855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9" name="SMARTInkShape-3244"/>
            <p:cNvSpPr/>
            <p:nvPr>
              <p:custDataLst>
                <p:tags r:id="rId296"/>
              </p:custDataLst>
            </p:nvPr>
          </p:nvSpPr>
          <p:spPr>
            <a:xfrm>
              <a:off x="1638300" y="520700"/>
              <a:ext cx="38101" cy="12701"/>
            </a:xfrm>
            <a:custGeom>
              <a:avLst/>
              <a:gdLst/>
              <a:ahLst/>
              <a:cxnLst/>
              <a:rect l="0" t="0" r="0" b="0"/>
              <a:pathLst>
                <a:path w="38101" h="12701">
                  <a:moveTo>
                    <a:pt x="38100" y="0"/>
                  </a:moveTo>
                  <a:lnTo>
                    <a:pt x="38100" y="0"/>
                  </a:lnTo>
                  <a:lnTo>
                    <a:pt x="32325" y="5070"/>
                  </a:lnTo>
                  <a:lnTo>
                    <a:pt x="22199" y="10125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5" name="SMARTInkShape-Group624"/>
          <p:cNvGrpSpPr/>
          <p:nvPr/>
        </p:nvGrpSpPr>
        <p:grpSpPr>
          <a:xfrm>
            <a:off x="2104391" y="387350"/>
            <a:ext cx="276144" cy="292648"/>
            <a:chOff x="2104391" y="387350"/>
            <a:chExt cx="276144" cy="292648"/>
          </a:xfrm>
        </p:grpSpPr>
        <p:sp>
          <p:nvSpPr>
            <p:cNvPr id="691" name="SMARTInkShape-3245"/>
            <p:cNvSpPr/>
            <p:nvPr>
              <p:custDataLst>
                <p:tags r:id="rId285"/>
              </p:custDataLst>
            </p:nvPr>
          </p:nvSpPr>
          <p:spPr>
            <a:xfrm>
              <a:off x="2216150" y="3873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4469" y="3189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2" name="SMARTInkShape-3246"/>
            <p:cNvSpPr/>
            <p:nvPr>
              <p:custDataLst>
                <p:tags r:id="rId286"/>
              </p:custDataLst>
            </p:nvPr>
          </p:nvSpPr>
          <p:spPr>
            <a:xfrm>
              <a:off x="2216150" y="501650"/>
              <a:ext cx="31751" cy="127001"/>
            </a:xfrm>
            <a:custGeom>
              <a:avLst/>
              <a:gdLst/>
              <a:ahLst/>
              <a:cxnLst/>
              <a:rect l="0" t="0" r="0" b="0"/>
              <a:pathLst>
                <a:path w="31751" h="127001">
                  <a:moveTo>
                    <a:pt x="0" y="0"/>
                  </a:moveTo>
                  <a:lnTo>
                    <a:pt x="0" y="0"/>
                  </a:lnTo>
                  <a:lnTo>
                    <a:pt x="8789" y="13815"/>
                  </a:lnTo>
                  <a:lnTo>
                    <a:pt x="12209" y="17677"/>
                  </a:lnTo>
                  <a:lnTo>
                    <a:pt x="20394" y="39967"/>
                  </a:lnTo>
                  <a:lnTo>
                    <a:pt x="28775" y="86420"/>
                  </a:lnTo>
                  <a:lnTo>
                    <a:pt x="317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3" name="SMARTInkShape-3247"/>
            <p:cNvSpPr/>
            <p:nvPr>
              <p:custDataLst>
                <p:tags r:id="rId287"/>
              </p:custDataLst>
            </p:nvPr>
          </p:nvSpPr>
          <p:spPr>
            <a:xfrm>
              <a:off x="2104391" y="463550"/>
              <a:ext cx="105410" cy="191525"/>
            </a:xfrm>
            <a:custGeom>
              <a:avLst/>
              <a:gdLst/>
              <a:ahLst/>
              <a:cxnLst/>
              <a:rect l="0" t="0" r="0" b="0"/>
              <a:pathLst>
                <a:path w="105410" h="191525">
                  <a:moveTo>
                    <a:pt x="73659" y="0"/>
                  </a:moveTo>
                  <a:lnTo>
                    <a:pt x="73659" y="0"/>
                  </a:lnTo>
                  <a:lnTo>
                    <a:pt x="70288" y="3371"/>
                  </a:lnTo>
                  <a:lnTo>
                    <a:pt x="67884" y="3658"/>
                  </a:lnTo>
                  <a:lnTo>
                    <a:pt x="56347" y="2103"/>
                  </a:lnTo>
                  <a:lnTo>
                    <a:pt x="23227" y="9022"/>
                  </a:lnTo>
                  <a:lnTo>
                    <a:pt x="18165" y="12365"/>
                  </a:lnTo>
                  <a:lnTo>
                    <a:pt x="10660" y="21723"/>
                  </a:lnTo>
                  <a:lnTo>
                    <a:pt x="798" y="59481"/>
                  </a:lnTo>
                  <a:lnTo>
                    <a:pt x="0" y="103524"/>
                  </a:lnTo>
                  <a:lnTo>
                    <a:pt x="5424" y="150850"/>
                  </a:lnTo>
                  <a:lnTo>
                    <a:pt x="18164" y="173735"/>
                  </a:lnTo>
                  <a:lnTo>
                    <a:pt x="26887" y="182578"/>
                  </a:lnTo>
                  <a:lnTo>
                    <a:pt x="46473" y="191524"/>
                  </a:lnTo>
                  <a:lnTo>
                    <a:pt x="10540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4" name="SMARTInkShape-3248"/>
            <p:cNvSpPr/>
            <p:nvPr>
              <p:custDataLst>
                <p:tags r:id="rId288"/>
              </p:custDataLst>
            </p:nvPr>
          </p:nvSpPr>
          <p:spPr>
            <a:xfrm>
              <a:off x="2324100" y="465577"/>
              <a:ext cx="56435" cy="214421"/>
            </a:xfrm>
            <a:custGeom>
              <a:avLst/>
              <a:gdLst/>
              <a:ahLst/>
              <a:cxnLst/>
              <a:rect l="0" t="0" r="0" b="0"/>
              <a:pathLst>
                <a:path w="56435" h="214421">
                  <a:moveTo>
                    <a:pt x="12700" y="17023"/>
                  </a:moveTo>
                  <a:lnTo>
                    <a:pt x="12700" y="17023"/>
                  </a:lnTo>
                  <a:lnTo>
                    <a:pt x="16071" y="13652"/>
                  </a:lnTo>
                  <a:lnTo>
                    <a:pt x="17726" y="8234"/>
                  </a:lnTo>
                  <a:lnTo>
                    <a:pt x="18167" y="4814"/>
                  </a:lnTo>
                  <a:lnTo>
                    <a:pt x="17050" y="2533"/>
                  </a:lnTo>
                  <a:lnTo>
                    <a:pt x="14895" y="1013"/>
                  </a:lnTo>
                  <a:lnTo>
                    <a:pt x="12046" y="0"/>
                  </a:lnTo>
                  <a:lnTo>
                    <a:pt x="10853" y="1441"/>
                  </a:lnTo>
                  <a:lnTo>
                    <a:pt x="11409" y="8686"/>
                  </a:lnTo>
                  <a:lnTo>
                    <a:pt x="15889" y="17081"/>
                  </a:lnTo>
                  <a:lnTo>
                    <a:pt x="38380" y="58125"/>
                  </a:lnTo>
                  <a:lnTo>
                    <a:pt x="53529" y="99707"/>
                  </a:lnTo>
                  <a:lnTo>
                    <a:pt x="56434" y="140417"/>
                  </a:lnTo>
                  <a:lnTo>
                    <a:pt x="55421" y="161470"/>
                  </a:lnTo>
                  <a:lnTo>
                    <a:pt x="50267" y="175531"/>
                  </a:lnTo>
                  <a:lnTo>
                    <a:pt x="36060" y="198122"/>
                  </a:lnTo>
                  <a:lnTo>
                    <a:pt x="24493" y="208754"/>
                  </a:lnTo>
                  <a:lnTo>
                    <a:pt x="13708" y="214420"/>
                  </a:lnTo>
                  <a:lnTo>
                    <a:pt x="0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6" name="SMARTInkShape-Group625"/>
          <p:cNvGrpSpPr/>
          <p:nvPr/>
        </p:nvGrpSpPr>
        <p:grpSpPr>
          <a:xfrm>
            <a:off x="2635250" y="324328"/>
            <a:ext cx="993318" cy="405852"/>
            <a:chOff x="2635250" y="324328"/>
            <a:chExt cx="993318" cy="405852"/>
          </a:xfrm>
        </p:grpSpPr>
        <p:sp>
          <p:nvSpPr>
            <p:cNvPr id="696" name="SMARTInkShape-3249"/>
            <p:cNvSpPr/>
            <p:nvPr>
              <p:custDataLst>
                <p:tags r:id="rId275"/>
              </p:custDataLst>
            </p:nvPr>
          </p:nvSpPr>
          <p:spPr>
            <a:xfrm>
              <a:off x="2635250" y="381494"/>
              <a:ext cx="69851" cy="268539"/>
            </a:xfrm>
            <a:custGeom>
              <a:avLst/>
              <a:gdLst/>
              <a:ahLst/>
              <a:cxnLst/>
              <a:rect l="0" t="0" r="0" b="0"/>
              <a:pathLst>
                <a:path w="69851" h="268539">
                  <a:moveTo>
                    <a:pt x="0" y="24906"/>
                  </a:moveTo>
                  <a:lnTo>
                    <a:pt x="0" y="24906"/>
                  </a:lnTo>
                  <a:lnTo>
                    <a:pt x="6272" y="0"/>
                  </a:lnTo>
                  <a:lnTo>
                    <a:pt x="9698" y="6394"/>
                  </a:lnTo>
                  <a:lnTo>
                    <a:pt x="17176" y="44428"/>
                  </a:lnTo>
                  <a:lnTo>
                    <a:pt x="25448" y="90720"/>
                  </a:lnTo>
                  <a:lnTo>
                    <a:pt x="29655" y="123301"/>
                  </a:lnTo>
                  <a:lnTo>
                    <a:pt x="35284" y="169850"/>
                  </a:lnTo>
                  <a:lnTo>
                    <a:pt x="39425" y="213855"/>
                  </a:lnTo>
                  <a:lnTo>
                    <a:pt x="45199" y="261376"/>
                  </a:lnTo>
                  <a:lnTo>
                    <a:pt x="47772" y="265103"/>
                  </a:lnTo>
                  <a:lnTo>
                    <a:pt x="50898" y="267587"/>
                  </a:lnTo>
                  <a:lnTo>
                    <a:pt x="54393" y="268538"/>
                  </a:lnTo>
                  <a:lnTo>
                    <a:pt x="69850" y="2662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7" name="SMARTInkShape-3250"/>
            <p:cNvSpPr/>
            <p:nvPr>
              <p:custDataLst>
                <p:tags r:id="rId276"/>
              </p:custDataLst>
            </p:nvPr>
          </p:nvSpPr>
          <p:spPr>
            <a:xfrm>
              <a:off x="2785480" y="389095"/>
              <a:ext cx="84721" cy="259714"/>
            </a:xfrm>
            <a:custGeom>
              <a:avLst/>
              <a:gdLst/>
              <a:ahLst/>
              <a:cxnLst/>
              <a:rect l="0" t="0" r="0" b="0"/>
              <a:pathLst>
                <a:path w="84721" h="259714">
                  <a:moveTo>
                    <a:pt x="59320" y="169705"/>
                  </a:moveTo>
                  <a:lnTo>
                    <a:pt x="59320" y="169705"/>
                  </a:lnTo>
                  <a:lnTo>
                    <a:pt x="59320" y="162963"/>
                  </a:lnTo>
                  <a:lnTo>
                    <a:pt x="55557" y="155890"/>
                  </a:lnTo>
                  <a:lnTo>
                    <a:pt x="50592" y="148748"/>
                  </a:lnTo>
                  <a:lnTo>
                    <a:pt x="48385" y="143222"/>
                  </a:lnTo>
                  <a:lnTo>
                    <a:pt x="46386" y="142172"/>
                  </a:lnTo>
                  <a:lnTo>
                    <a:pt x="40401" y="142887"/>
                  </a:lnTo>
                  <a:lnTo>
                    <a:pt x="29098" y="150627"/>
                  </a:lnTo>
                  <a:lnTo>
                    <a:pt x="20183" y="165228"/>
                  </a:lnTo>
                  <a:lnTo>
                    <a:pt x="3636" y="210430"/>
                  </a:lnTo>
                  <a:lnTo>
                    <a:pt x="0" y="226610"/>
                  </a:lnTo>
                  <a:lnTo>
                    <a:pt x="735" y="245561"/>
                  </a:lnTo>
                  <a:lnTo>
                    <a:pt x="3330" y="252026"/>
                  </a:lnTo>
                  <a:lnTo>
                    <a:pt x="7176" y="256336"/>
                  </a:lnTo>
                  <a:lnTo>
                    <a:pt x="11858" y="259209"/>
                  </a:lnTo>
                  <a:lnTo>
                    <a:pt x="15684" y="259713"/>
                  </a:lnTo>
                  <a:lnTo>
                    <a:pt x="18940" y="258638"/>
                  </a:lnTo>
                  <a:lnTo>
                    <a:pt x="25851" y="252270"/>
                  </a:lnTo>
                  <a:lnTo>
                    <a:pt x="40231" y="232817"/>
                  </a:lnTo>
                  <a:lnTo>
                    <a:pt x="54524" y="189288"/>
                  </a:lnTo>
                  <a:lnTo>
                    <a:pt x="59078" y="145273"/>
                  </a:lnTo>
                  <a:lnTo>
                    <a:pt x="64663" y="100427"/>
                  </a:lnTo>
                  <a:lnTo>
                    <a:pt x="65471" y="60039"/>
                  </a:lnTo>
                  <a:lnTo>
                    <a:pt x="65644" y="15520"/>
                  </a:lnTo>
                  <a:lnTo>
                    <a:pt x="63777" y="4047"/>
                  </a:lnTo>
                  <a:lnTo>
                    <a:pt x="62291" y="0"/>
                  </a:lnTo>
                  <a:lnTo>
                    <a:pt x="60595" y="124"/>
                  </a:lnTo>
                  <a:lnTo>
                    <a:pt x="56829" y="7787"/>
                  </a:lnTo>
                  <a:lnTo>
                    <a:pt x="53732" y="52323"/>
                  </a:lnTo>
                  <a:lnTo>
                    <a:pt x="53902" y="99177"/>
                  </a:lnTo>
                  <a:lnTo>
                    <a:pt x="59922" y="142081"/>
                  </a:lnTo>
                  <a:lnTo>
                    <a:pt x="84720" y="207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8" name="SMARTInkShape-3251"/>
            <p:cNvSpPr/>
            <p:nvPr>
              <p:custDataLst>
                <p:tags r:id="rId277"/>
              </p:custDataLst>
            </p:nvPr>
          </p:nvSpPr>
          <p:spPr>
            <a:xfrm>
              <a:off x="2928316" y="483021"/>
              <a:ext cx="43485" cy="132930"/>
            </a:xfrm>
            <a:custGeom>
              <a:avLst/>
              <a:gdLst/>
              <a:ahLst/>
              <a:cxnLst/>
              <a:rect l="0" t="0" r="0" b="0"/>
              <a:pathLst>
                <a:path w="43485" h="132930">
                  <a:moveTo>
                    <a:pt x="11734" y="56729"/>
                  </a:moveTo>
                  <a:lnTo>
                    <a:pt x="11734" y="56729"/>
                  </a:lnTo>
                  <a:lnTo>
                    <a:pt x="8363" y="56729"/>
                  </a:lnTo>
                  <a:lnTo>
                    <a:pt x="8075" y="57435"/>
                  </a:lnTo>
                  <a:lnTo>
                    <a:pt x="9638" y="60100"/>
                  </a:lnTo>
                  <a:lnTo>
                    <a:pt x="11042" y="60387"/>
                  </a:lnTo>
                  <a:lnTo>
                    <a:pt x="14483" y="58825"/>
                  </a:lnTo>
                  <a:lnTo>
                    <a:pt x="29543" y="38164"/>
                  </a:lnTo>
                  <a:lnTo>
                    <a:pt x="39006" y="20841"/>
                  </a:lnTo>
                  <a:lnTo>
                    <a:pt x="39612" y="10440"/>
                  </a:lnTo>
                  <a:lnTo>
                    <a:pt x="38786" y="4703"/>
                  </a:lnTo>
                  <a:lnTo>
                    <a:pt x="37530" y="1584"/>
                  </a:lnTo>
                  <a:lnTo>
                    <a:pt x="35987" y="210"/>
                  </a:lnTo>
                  <a:lnTo>
                    <a:pt x="34253" y="0"/>
                  </a:lnTo>
                  <a:lnTo>
                    <a:pt x="28563" y="5410"/>
                  </a:lnTo>
                  <a:lnTo>
                    <a:pt x="10041" y="32873"/>
                  </a:lnTo>
                  <a:lnTo>
                    <a:pt x="2295" y="58676"/>
                  </a:lnTo>
                  <a:lnTo>
                    <a:pt x="0" y="87566"/>
                  </a:lnTo>
                  <a:lnTo>
                    <a:pt x="3226" y="104301"/>
                  </a:lnTo>
                  <a:lnTo>
                    <a:pt x="12976" y="123741"/>
                  </a:lnTo>
                  <a:lnTo>
                    <a:pt x="16796" y="128920"/>
                  </a:lnTo>
                  <a:lnTo>
                    <a:pt x="21458" y="131668"/>
                  </a:lnTo>
                  <a:lnTo>
                    <a:pt x="43484" y="1329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9" name="SMARTInkShape-3252"/>
            <p:cNvSpPr/>
            <p:nvPr>
              <p:custDataLst>
                <p:tags r:id="rId278"/>
              </p:custDataLst>
            </p:nvPr>
          </p:nvSpPr>
          <p:spPr>
            <a:xfrm>
              <a:off x="3016250" y="475172"/>
              <a:ext cx="76201" cy="129872"/>
            </a:xfrm>
            <a:custGeom>
              <a:avLst/>
              <a:gdLst/>
              <a:ahLst/>
              <a:cxnLst/>
              <a:rect l="0" t="0" r="0" b="0"/>
              <a:pathLst>
                <a:path w="76201" h="129872">
                  <a:moveTo>
                    <a:pt x="0" y="64578"/>
                  </a:moveTo>
                  <a:lnTo>
                    <a:pt x="0" y="64578"/>
                  </a:lnTo>
                  <a:lnTo>
                    <a:pt x="0" y="53022"/>
                  </a:lnTo>
                  <a:lnTo>
                    <a:pt x="706" y="53346"/>
                  </a:lnTo>
                  <a:lnTo>
                    <a:pt x="3371" y="55588"/>
                  </a:lnTo>
                  <a:lnTo>
                    <a:pt x="5026" y="62699"/>
                  </a:lnTo>
                  <a:lnTo>
                    <a:pt x="7839" y="76721"/>
                  </a:lnTo>
                  <a:lnTo>
                    <a:pt x="10540" y="86908"/>
                  </a:lnTo>
                  <a:lnTo>
                    <a:pt x="11354" y="107099"/>
                  </a:lnTo>
                  <a:lnTo>
                    <a:pt x="7148" y="128408"/>
                  </a:lnTo>
                  <a:lnTo>
                    <a:pt x="7588" y="129709"/>
                  </a:lnTo>
                  <a:lnTo>
                    <a:pt x="8586" y="129871"/>
                  </a:lnTo>
                  <a:lnTo>
                    <a:pt x="9957" y="129273"/>
                  </a:lnTo>
                  <a:lnTo>
                    <a:pt x="11481" y="122965"/>
                  </a:lnTo>
                  <a:lnTo>
                    <a:pt x="15830" y="84813"/>
                  </a:lnTo>
                  <a:lnTo>
                    <a:pt x="18096" y="45879"/>
                  </a:lnTo>
                  <a:lnTo>
                    <a:pt x="25509" y="14274"/>
                  </a:lnTo>
                  <a:lnTo>
                    <a:pt x="30858" y="3415"/>
                  </a:lnTo>
                  <a:lnTo>
                    <a:pt x="33272" y="519"/>
                  </a:lnTo>
                  <a:lnTo>
                    <a:pt x="35587" y="0"/>
                  </a:lnTo>
                  <a:lnTo>
                    <a:pt x="37836" y="1065"/>
                  </a:lnTo>
                  <a:lnTo>
                    <a:pt x="49885" y="16284"/>
                  </a:lnTo>
                  <a:lnTo>
                    <a:pt x="58368" y="36942"/>
                  </a:lnTo>
                  <a:lnTo>
                    <a:pt x="67556" y="82298"/>
                  </a:lnTo>
                  <a:lnTo>
                    <a:pt x="76200" y="121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0" name="SMARTInkShape-3253"/>
            <p:cNvSpPr/>
            <p:nvPr>
              <p:custDataLst>
                <p:tags r:id="rId279"/>
              </p:custDataLst>
            </p:nvPr>
          </p:nvSpPr>
          <p:spPr>
            <a:xfrm>
              <a:off x="3162300" y="343733"/>
              <a:ext cx="44451" cy="267356"/>
            </a:xfrm>
            <a:custGeom>
              <a:avLst/>
              <a:gdLst/>
              <a:ahLst/>
              <a:cxnLst/>
              <a:rect l="0" t="0" r="0" b="0"/>
              <a:pathLst>
                <a:path w="44451" h="267356">
                  <a:moveTo>
                    <a:pt x="0" y="37267"/>
                  </a:moveTo>
                  <a:lnTo>
                    <a:pt x="0" y="37267"/>
                  </a:lnTo>
                  <a:lnTo>
                    <a:pt x="17644" y="1978"/>
                  </a:lnTo>
                  <a:lnTo>
                    <a:pt x="18818" y="1041"/>
                  </a:lnTo>
                  <a:lnTo>
                    <a:pt x="22004" y="0"/>
                  </a:lnTo>
                  <a:lnTo>
                    <a:pt x="27765" y="19640"/>
                  </a:lnTo>
                  <a:lnTo>
                    <a:pt x="27198" y="59012"/>
                  </a:lnTo>
                  <a:lnTo>
                    <a:pt x="26199" y="93968"/>
                  </a:lnTo>
                  <a:lnTo>
                    <a:pt x="25050" y="128790"/>
                  </a:lnTo>
                  <a:lnTo>
                    <a:pt x="20436" y="165671"/>
                  </a:lnTo>
                  <a:lnTo>
                    <a:pt x="15305" y="202783"/>
                  </a:lnTo>
                  <a:lnTo>
                    <a:pt x="15096" y="247605"/>
                  </a:lnTo>
                  <a:lnTo>
                    <a:pt x="17998" y="261278"/>
                  </a:lnTo>
                  <a:lnTo>
                    <a:pt x="21640" y="267355"/>
                  </a:lnTo>
                  <a:lnTo>
                    <a:pt x="24305" y="266859"/>
                  </a:lnTo>
                  <a:lnTo>
                    <a:pt x="31028" y="260664"/>
                  </a:lnTo>
                  <a:lnTo>
                    <a:pt x="44450" y="240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1" name="SMARTInkShape-3254"/>
            <p:cNvSpPr/>
            <p:nvPr>
              <p:custDataLst>
                <p:tags r:id="rId280"/>
              </p:custDataLst>
            </p:nvPr>
          </p:nvSpPr>
          <p:spPr>
            <a:xfrm>
              <a:off x="3128729" y="457200"/>
              <a:ext cx="128822" cy="50801"/>
            </a:xfrm>
            <a:custGeom>
              <a:avLst/>
              <a:gdLst/>
              <a:ahLst/>
              <a:cxnLst/>
              <a:rect l="0" t="0" r="0" b="0"/>
              <a:pathLst>
                <a:path w="128822" h="50801">
                  <a:moveTo>
                    <a:pt x="8171" y="50800"/>
                  </a:moveTo>
                  <a:lnTo>
                    <a:pt x="8171" y="50800"/>
                  </a:lnTo>
                  <a:lnTo>
                    <a:pt x="149" y="46436"/>
                  </a:lnTo>
                  <a:lnTo>
                    <a:pt x="0" y="45774"/>
                  </a:lnTo>
                  <a:lnTo>
                    <a:pt x="29504" y="28947"/>
                  </a:lnTo>
                  <a:lnTo>
                    <a:pt x="73574" y="18472"/>
                  </a:lnTo>
                  <a:lnTo>
                    <a:pt x="128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2" name="SMARTInkShape-3255"/>
            <p:cNvSpPr/>
            <p:nvPr>
              <p:custDataLst>
                <p:tags r:id="rId281"/>
              </p:custDataLst>
            </p:nvPr>
          </p:nvSpPr>
          <p:spPr>
            <a:xfrm>
              <a:off x="3302000" y="5080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5026" y="29493"/>
                  </a:lnTo>
                  <a:lnTo>
                    <a:pt x="7839" y="48250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3" name="SMARTInkShape-3256"/>
            <p:cNvSpPr/>
            <p:nvPr>
              <p:custDataLst>
                <p:tags r:id="rId282"/>
              </p:custDataLst>
            </p:nvPr>
          </p:nvSpPr>
          <p:spPr>
            <a:xfrm>
              <a:off x="3340100" y="4445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4" name="SMARTInkShape-3257"/>
            <p:cNvSpPr/>
            <p:nvPr>
              <p:custDataLst>
                <p:tags r:id="rId283"/>
              </p:custDataLst>
            </p:nvPr>
          </p:nvSpPr>
          <p:spPr>
            <a:xfrm>
              <a:off x="3425146" y="324328"/>
              <a:ext cx="99105" cy="250445"/>
            </a:xfrm>
            <a:custGeom>
              <a:avLst/>
              <a:gdLst/>
              <a:ahLst/>
              <a:cxnLst/>
              <a:rect l="0" t="0" r="0" b="0"/>
              <a:pathLst>
                <a:path w="99105" h="250445">
                  <a:moveTo>
                    <a:pt x="29254" y="50322"/>
                  </a:moveTo>
                  <a:lnTo>
                    <a:pt x="29254" y="50322"/>
                  </a:lnTo>
                  <a:lnTo>
                    <a:pt x="29254" y="46951"/>
                  </a:lnTo>
                  <a:lnTo>
                    <a:pt x="52705" y="7690"/>
                  </a:lnTo>
                  <a:lnTo>
                    <a:pt x="54539" y="0"/>
                  </a:lnTo>
                  <a:lnTo>
                    <a:pt x="54620" y="3035"/>
                  </a:lnTo>
                  <a:lnTo>
                    <a:pt x="42716" y="48825"/>
                  </a:lnTo>
                  <a:lnTo>
                    <a:pt x="39593" y="84215"/>
                  </a:lnTo>
                  <a:lnTo>
                    <a:pt x="43136" y="120102"/>
                  </a:lnTo>
                  <a:lnTo>
                    <a:pt x="46773" y="162720"/>
                  </a:lnTo>
                  <a:lnTo>
                    <a:pt x="51372" y="204933"/>
                  </a:lnTo>
                  <a:lnTo>
                    <a:pt x="53300" y="237313"/>
                  </a:lnTo>
                  <a:lnTo>
                    <a:pt x="50995" y="248905"/>
                  </a:lnTo>
                  <a:lnTo>
                    <a:pt x="48687" y="250444"/>
                  </a:lnTo>
                  <a:lnTo>
                    <a:pt x="45737" y="249353"/>
                  </a:lnTo>
                  <a:lnTo>
                    <a:pt x="22678" y="225875"/>
                  </a:lnTo>
                  <a:lnTo>
                    <a:pt x="1247" y="193588"/>
                  </a:lnTo>
                  <a:lnTo>
                    <a:pt x="0" y="190282"/>
                  </a:lnTo>
                  <a:lnTo>
                    <a:pt x="495" y="180966"/>
                  </a:lnTo>
                  <a:lnTo>
                    <a:pt x="3066" y="171180"/>
                  </a:lnTo>
                  <a:lnTo>
                    <a:pt x="6561" y="164479"/>
                  </a:lnTo>
                  <a:lnTo>
                    <a:pt x="17993" y="159149"/>
                  </a:lnTo>
                  <a:lnTo>
                    <a:pt x="46143" y="154063"/>
                  </a:lnTo>
                  <a:lnTo>
                    <a:pt x="99104" y="151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5" name="SMARTInkShape-3258"/>
            <p:cNvSpPr/>
            <p:nvPr>
              <p:custDataLst>
                <p:tags r:id="rId284"/>
              </p:custDataLst>
            </p:nvPr>
          </p:nvSpPr>
          <p:spPr>
            <a:xfrm>
              <a:off x="3551415" y="452877"/>
              <a:ext cx="77153" cy="277303"/>
            </a:xfrm>
            <a:custGeom>
              <a:avLst/>
              <a:gdLst/>
              <a:ahLst/>
              <a:cxnLst/>
              <a:rect l="0" t="0" r="0" b="0"/>
              <a:pathLst>
                <a:path w="77153" h="277303">
                  <a:moveTo>
                    <a:pt x="10935" y="17023"/>
                  </a:moveTo>
                  <a:lnTo>
                    <a:pt x="10935" y="17023"/>
                  </a:lnTo>
                  <a:lnTo>
                    <a:pt x="10935" y="0"/>
                  </a:lnTo>
                  <a:lnTo>
                    <a:pt x="7172" y="2637"/>
                  </a:lnTo>
                  <a:lnTo>
                    <a:pt x="2207" y="7807"/>
                  </a:lnTo>
                  <a:lnTo>
                    <a:pt x="0" y="12457"/>
                  </a:lnTo>
                  <a:lnTo>
                    <a:pt x="2129" y="32525"/>
                  </a:lnTo>
                  <a:lnTo>
                    <a:pt x="7257" y="45315"/>
                  </a:lnTo>
                  <a:lnTo>
                    <a:pt x="13533" y="54291"/>
                  </a:lnTo>
                  <a:lnTo>
                    <a:pt x="18675" y="58281"/>
                  </a:lnTo>
                  <a:lnTo>
                    <a:pt x="27075" y="58173"/>
                  </a:lnTo>
                  <a:lnTo>
                    <a:pt x="37158" y="55067"/>
                  </a:lnTo>
                  <a:lnTo>
                    <a:pt x="46343" y="48984"/>
                  </a:lnTo>
                  <a:lnTo>
                    <a:pt x="56077" y="37625"/>
                  </a:lnTo>
                  <a:lnTo>
                    <a:pt x="59220" y="29472"/>
                  </a:lnTo>
                  <a:lnTo>
                    <a:pt x="61238" y="19482"/>
                  </a:lnTo>
                  <a:lnTo>
                    <a:pt x="65062" y="59334"/>
                  </a:lnTo>
                  <a:lnTo>
                    <a:pt x="68193" y="103096"/>
                  </a:lnTo>
                  <a:lnTo>
                    <a:pt x="72977" y="142166"/>
                  </a:lnTo>
                  <a:lnTo>
                    <a:pt x="77152" y="189570"/>
                  </a:lnTo>
                  <a:lnTo>
                    <a:pt x="74972" y="232748"/>
                  </a:lnTo>
                  <a:lnTo>
                    <a:pt x="71224" y="256390"/>
                  </a:lnTo>
                  <a:lnTo>
                    <a:pt x="63835" y="268282"/>
                  </a:lnTo>
                  <a:lnTo>
                    <a:pt x="58902" y="273429"/>
                  </a:lnTo>
                  <a:lnTo>
                    <a:pt x="52791" y="276155"/>
                  </a:lnTo>
                  <a:lnTo>
                    <a:pt x="38474" y="277302"/>
                  </a:lnTo>
                  <a:lnTo>
                    <a:pt x="32117" y="273798"/>
                  </a:lnTo>
                  <a:lnTo>
                    <a:pt x="21290" y="260497"/>
                  </a:lnTo>
                  <a:lnTo>
                    <a:pt x="4585" y="213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1" name="SMARTInkShape-Group626"/>
          <p:cNvGrpSpPr/>
          <p:nvPr/>
        </p:nvGrpSpPr>
        <p:grpSpPr>
          <a:xfrm>
            <a:off x="4197350" y="412546"/>
            <a:ext cx="406401" cy="235155"/>
            <a:chOff x="4197350" y="412546"/>
            <a:chExt cx="406401" cy="235155"/>
          </a:xfrm>
        </p:grpSpPr>
        <p:sp>
          <p:nvSpPr>
            <p:cNvPr id="707" name="SMARTInkShape-3259"/>
            <p:cNvSpPr/>
            <p:nvPr>
              <p:custDataLst>
                <p:tags r:id="rId271"/>
              </p:custDataLst>
            </p:nvPr>
          </p:nvSpPr>
          <p:spPr>
            <a:xfrm>
              <a:off x="4197350" y="412546"/>
              <a:ext cx="49477" cy="235155"/>
            </a:xfrm>
            <a:custGeom>
              <a:avLst/>
              <a:gdLst/>
              <a:ahLst/>
              <a:cxnLst/>
              <a:rect l="0" t="0" r="0" b="0"/>
              <a:pathLst>
                <a:path w="49477" h="235155">
                  <a:moveTo>
                    <a:pt x="0" y="19254"/>
                  </a:moveTo>
                  <a:lnTo>
                    <a:pt x="0" y="19254"/>
                  </a:lnTo>
                  <a:lnTo>
                    <a:pt x="0" y="10416"/>
                  </a:lnTo>
                  <a:lnTo>
                    <a:pt x="7526" y="4507"/>
                  </a:lnTo>
                  <a:lnTo>
                    <a:pt x="13484" y="956"/>
                  </a:lnTo>
                  <a:lnTo>
                    <a:pt x="18867" y="0"/>
                  </a:lnTo>
                  <a:lnTo>
                    <a:pt x="23867" y="773"/>
                  </a:lnTo>
                  <a:lnTo>
                    <a:pt x="28611" y="2700"/>
                  </a:lnTo>
                  <a:lnTo>
                    <a:pt x="35764" y="16130"/>
                  </a:lnTo>
                  <a:lnTo>
                    <a:pt x="42734" y="49133"/>
                  </a:lnTo>
                  <a:lnTo>
                    <a:pt x="43941" y="82983"/>
                  </a:lnTo>
                  <a:lnTo>
                    <a:pt x="47670" y="127664"/>
                  </a:lnTo>
                  <a:lnTo>
                    <a:pt x="49476" y="170804"/>
                  </a:lnTo>
                  <a:lnTo>
                    <a:pt x="43770" y="214551"/>
                  </a:lnTo>
                  <a:lnTo>
                    <a:pt x="38100" y="2351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8" name="SMARTInkShape-3260"/>
            <p:cNvSpPr/>
            <p:nvPr>
              <p:custDataLst>
                <p:tags r:id="rId272"/>
              </p:custDataLst>
            </p:nvPr>
          </p:nvSpPr>
          <p:spPr>
            <a:xfrm>
              <a:off x="4252631" y="438709"/>
              <a:ext cx="90770" cy="151842"/>
            </a:xfrm>
            <a:custGeom>
              <a:avLst/>
              <a:gdLst/>
              <a:ahLst/>
              <a:cxnLst/>
              <a:rect l="0" t="0" r="0" b="0"/>
              <a:pathLst>
                <a:path w="90770" h="151842">
                  <a:moveTo>
                    <a:pt x="39969" y="31191"/>
                  </a:moveTo>
                  <a:lnTo>
                    <a:pt x="39969" y="31191"/>
                  </a:lnTo>
                  <a:lnTo>
                    <a:pt x="39969" y="24449"/>
                  </a:lnTo>
                  <a:lnTo>
                    <a:pt x="43732" y="17376"/>
                  </a:lnTo>
                  <a:lnTo>
                    <a:pt x="57645" y="1337"/>
                  </a:lnTo>
                  <a:lnTo>
                    <a:pt x="60220" y="0"/>
                  </a:lnTo>
                  <a:lnTo>
                    <a:pt x="61936" y="519"/>
                  </a:lnTo>
                  <a:lnTo>
                    <a:pt x="63082" y="2276"/>
                  </a:lnTo>
                  <a:lnTo>
                    <a:pt x="42024" y="46303"/>
                  </a:lnTo>
                  <a:lnTo>
                    <a:pt x="20911" y="87117"/>
                  </a:lnTo>
                  <a:lnTo>
                    <a:pt x="2426" y="131011"/>
                  </a:lnTo>
                  <a:lnTo>
                    <a:pt x="123" y="135838"/>
                  </a:lnTo>
                  <a:lnTo>
                    <a:pt x="0" y="139761"/>
                  </a:lnTo>
                  <a:lnTo>
                    <a:pt x="1328" y="143082"/>
                  </a:lnTo>
                  <a:lnTo>
                    <a:pt x="3625" y="146002"/>
                  </a:lnTo>
                  <a:lnTo>
                    <a:pt x="9940" y="149246"/>
                  </a:lnTo>
                  <a:lnTo>
                    <a:pt x="48887" y="151689"/>
                  </a:lnTo>
                  <a:lnTo>
                    <a:pt x="90769" y="151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9" name="SMARTInkShape-3261"/>
            <p:cNvSpPr/>
            <p:nvPr>
              <p:custDataLst>
                <p:tags r:id="rId273"/>
              </p:custDataLst>
            </p:nvPr>
          </p:nvSpPr>
          <p:spPr>
            <a:xfrm>
              <a:off x="4486961" y="520700"/>
              <a:ext cx="65990" cy="12701"/>
            </a:xfrm>
            <a:custGeom>
              <a:avLst/>
              <a:gdLst/>
              <a:ahLst/>
              <a:cxnLst/>
              <a:rect l="0" t="0" r="0" b="0"/>
              <a:pathLst>
                <a:path w="65990" h="12701">
                  <a:moveTo>
                    <a:pt x="8839" y="12700"/>
                  </a:moveTo>
                  <a:lnTo>
                    <a:pt x="8839" y="12700"/>
                  </a:lnTo>
                  <a:lnTo>
                    <a:pt x="5468" y="12700"/>
                  </a:lnTo>
                  <a:lnTo>
                    <a:pt x="1931" y="10819"/>
                  </a:lnTo>
                  <a:lnTo>
                    <a:pt x="0" y="9329"/>
                  </a:lnTo>
                  <a:lnTo>
                    <a:pt x="124" y="7630"/>
                  </a:lnTo>
                  <a:lnTo>
                    <a:pt x="4025" y="3862"/>
                  </a:lnTo>
                  <a:lnTo>
                    <a:pt x="26755" y="763"/>
                  </a:lnTo>
                  <a:lnTo>
                    <a:pt x="659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0" name="SMARTInkShape-3262"/>
            <p:cNvSpPr/>
            <p:nvPr>
              <p:custDataLst>
                <p:tags r:id="rId274"/>
              </p:custDataLst>
            </p:nvPr>
          </p:nvSpPr>
          <p:spPr>
            <a:xfrm>
              <a:off x="4499661" y="590550"/>
              <a:ext cx="104090" cy="11557"/>
            </a:xfrm>
            <a:custGeom>
              <a:avLst/>
              <a:gdLst/>
              <a:ahLst/>
              <a:cxnLst/>
              <a:rect l="0" t="0" r="0" b="0"/>
              <a:pathLst>
                <a:path w="104090" h="11557">
                  <a:moveTo>
                    <a:pt x="8839" y="0"/>
                  </a:moveTo>
                  <a:lnTo>
                    <a:pt x="8839" y="0"/>
                  </a:lnTo>
                  <a:lnTo>
                    <a:pt x="5468" y="0"/>
                  </a:lnTo>
                  <a:lnTo>
                    <a:pt x="1931" y="1881"/>
                  </a:lnTo>
                  <a:lnTo>
                    <a:pt x="0" y="3371"/>
                  </a:lnTo>
                  <a:lnTo>
                    <a:pt x="124" y="5070"/>
                  </a:lnTo>
                  <a:lnTo>
                    <a:pt x="4025" y="8838"/>
                  </a:lnTo>
                  <a:lnTo>
                    <a:pt x="20897" y="11556"/>
                  </a:lnTo>
                  <a:lnTo>
                    <a:pt x="58850" y="10668"/>
                  </a:lnTo>
                  <a:lnTo>
                    <a:pt x="104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6" name="SMARTInkShape-Group627"/>
          <p:cNvGrpSpPr/>
          <p:nvPr/>
        </p:nvGrpSpPr>
        <p:grpSpPr>
          <a:xfrm>
            <a:off x="4888317" y="436816"/>
            <a:ext cx="299634" cy="217235"/>
            <a:chOff x="4888317" y="436816"/>
            <a:chExt cx="299634" cy="217235"/>
          </a:xfrm>
        </p:grpSpPr>
        <p:sp>
          <p:nvSpPr>
            <p:cNvPr id="712" name="SMARTInkShape-3263"/>
            <p:cNvSpPr/>
            <p:nvPr>
              <p:custDataLst>
                <p:tags r:id="rId267"/>
              </p:custDataLst>
            </p:nvPr>
          </p:nvSpPr>
          <p:spPr>
            <a:xfrm>
              <a:off x="4972050" y="438150"/>
              <a:ext cx="18689" cy="215901"/>
            </a:xfrm>
            <a:custGeom>
              <a:avLst/>
              <a:gdLst/>
              <a:ahLst/>
              <a:cxnLst/>
              <a:rect l="0" t="0" r="0" b="0"/>
              <a:pathLst>
                <a:path w="18689" h="2159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7"/>
                  </a:lnTo>
                  <a:lnTo>
                    <a:pt x="3371" y="8838"/>
                  </a:lnTo>
                  <a:lnTo>
                    <a:pt x="10832" y="46718"/>
                  </a:lnTo>
                  <a:lnTo>
                    <a:pt x="17218" y="90054"/>
                  </a:lnTo>
                  <a:lnTo>
                    <a:pt x="18688" y="129737"/>
                  </a:lnTo>
                  <a:lnTo>
                    <a:pt x="15572" y="169282"/>
                  </a:lnTo>
                  <a:lnTo>
                    <a:pt x="1270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3" name="SMARTInkShape-3264"/>
            <p:cNvSpPr/>
            <p:nvPr>
              <p:custDataLst>
                <p:tags r:id="rId268"/>
              </p:custDataLst>
            </p:nvPr>
          </p:nvSpPr>
          <p:spPr>
            <a:xfrm>
              <a:off x="5029200" y="436816"/>
              <a:ext cx="38073" cy="217235"/>
            </a:xfrm>
            <a:custGeom>
              <a:avLst/>
              <a:gdLst/>
              <a:ahLst/>
              <a:cxnLst/>
              <a:rect l="0" t="0" r="0" b="0"/>
              <a:pathLst>
                <a:path w="38073" h="217235">
                  <a:moveTo>
                    <a:pt x="0" y="52134"/>
                  </a:moveTo>
                  <a:lnTo>
                    <a:pt x="0" y="52134"/>
                  </a:lnTo>
                  <a:lnTo>
                    <a:pt x="19773" y="9444"/>
                  </a:lnTo>
                  <a:lnTo>
                    <a:pt x="23765" y="2507"/>
                  </a:lnTo>
                  <a:lnTo>
                    <a:pt x="27132" y="0"/>
                  </a:lnTo>
                  <a:lnTo>
                    <a:pt x="30083" y="444"/>
                  </a:lnTo>
                  <a:lnTo>
                    <a:pt x="32755" y="2858"/>
                  </a:lnTo>
                  <a:lnTo>
                    <a:pt x="36516" y="26480"/>
                  </a:lnTo>
                  <a:lnTo>
                    <a:pt x="37631" y="63661"/>
                  </a:lnTo>
                  <a:lnTo>
                    <a:pt x="37961" y="102586"/>
                  </a:lnTo>
                  <a:lnTo>
                    <a:pt x="38072" y="144232"/>
                  </a:lnTo>
                  <a:lnTo>
                    <a:pt x="31750" y="2172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4" name="SMARTInkShape-3265"/>
            <p:cNvSpPr/>
            <p:nvPr>
              <p:custDataLst>
                <p:tags r:id="rId269"/>
              </p:custDataLst>
            </p:nvPr>
          </p:nvSpPr>
          <p:spPr>
            <a:xfrm>
              <a:off x="4888317" y="520700"/>
              <a:ext cx="229784" cy="28885"/>
            </a:xfrm>
            <a:custGeom>
              <a:avLst/>
              <a:gdLst/>
              <a:ahLst/>
              <a:cxnLst/>
              <a:rect l="0" t="0" r="0" b="0"/>
              <a:pathLst>
                <a:path w="229784" h="28885">
                  <a:moveTo>
                    <a:pt x="32933" y="19050"/>
                  </a:moveTo>
                  <a:lnTo>
                    <a:pt x="32933" y="19050"/>
                  </a:lnTo>
                  <a:lnTo>
                    <a:pt x="2226" y="24517"/>
                  </a:lnTo>
                  <a:lnTo>
                    <a:pt x="467" y="25517"/>
                  </a:lnTo>
                  <a:lnTo>
                    <a:pt x="0" y="26889"/>
                  </a:lnTo>
                  <a:lnTo>
                    <a:pt x="394" y="28509"/>
                  </a:lnTo>
                  <a:lnTo>
                    <a:pt x="2774" y="28884"/>
                  </a:lnTo>
                  <a:lnTo>
                    <a:pt x="41114" y="22627"/>
                  </a:lnTo>
                  <a:lnTo>
                    <a:pt x="78764" y="18345"/>
                  </a:lnTo>
                  <a:lnTo>
                    <a:pt x="120439" y="9826"/>
                  </a:lnTo>
                  <a:lnTo>
                    <a:pt x="162263" y="3225"/>
                  </a:lnTo>
                  <a:lnTo>
                    <a:pt x="22978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5" name="SMARTInkShape-3266"/>
            <p:cNvSpPr/>
            <p:nvPr>
              <p:custDataLst>
                <p:tags r:id="rId270"/>
              </p:custDataLst>
            </p:nvPr>
          </p:nvSpPr>
          <p:spPr>
            <a:xfrm>
              <a:off x="4917155" y="571500"/>
              <a:ext cx="270796" cy="50623"/>
            </a:xfrm>
            <a:custGeom>
              <a:avLst/>
              <a:gdLst/>
              <a:ahLst/>
              <a:cxnLst/>
              <a:rect l="0" t="0" r="0" b="0"/>
              <a:pathLst>
                <a:path w="270796" h="50623">
                  <a:moveTo>
                    <a:pt x="48545" y="31750"/>
                  </a:moveTo>
                  <a:lnTo>
                    <a:pt x="48545" y="31750"/>
                  </a:lnTo>
                  <a:lnTo>
                    <a:pt x="7737" y="47760"/>
                  </a:lnTo>
                  <a:lnTo>
                    <a:pt x="69" y="49449"/>
                  </a:lnTo>
                  <a:lnTo>
                    <a:pt x="0" y="49899"/>
                  </a:lnTo>
                  <a:lnTo>
                    <a:pt x="20141" y="50622"/>
                  </a:lnTo>
                  <a:lnTo>
                    <a:pt x="66113" y="46401"/>
                  </a:lnTo>
                  <a:lnTo>
                    <a:pt x="99768" y="44322"/>
                  </a:lnTo>
                  <a:lnTo>
                    <a:pt x="133636" y="41336"/>
                  </a:lnTo>
                  <a:lnTo>
                    <a:pt x="170322" y="33894"/>
                  </a:lnTo>
                  <a:lnTo>
                    <a:pt x="217272" y="19685"/>
                  </a:lnTo>
                  <a:lnTo>
                    <a:pt x="2707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0" name="SMARTInkShape-Group628"/>
          <p:cNvGrpSpPr/>
          <p:nvPr/>
        </p:nvGrpSpPr>
        <p:grpSpPr>
          <a:xfrm>
            <a:off x="5476799" y="350984"/>
            <a:ext cx="219152" cy="303067"/>
            <a:chOff x="5476799" y="350984"/>
            <a:chExt cx="219152" cy="303067"/>
          </a:xfrm>
        </p:grpSpPr>
        <p:sp>
          <p:nvSpPr>
            <p:cNvPr id="717" name="SMARTInkShape-3267"/>
            <p:cNvSpPr/>
            <p:nvPr>
              <p:custDataLst>
                <p:tags r:id="rId264"/>
              </p:custDataLst>
            </p:nvPr>
          </p:nvSpPr>
          <p:spPr>
            <a:xfrm>
              <a:off x="5476799" y="514350"/>
              <a:ext cx="73528" cy="108166"/>
            </a:xfrm>
            <a:custGeom>
              <a:avLst/>
              <a:gdLst/>
              <a:ahLst/>
              <a:cxnLst/>
              <a:rect l="0" t="0" r="0" b="0"/>
              <a:pathLst>
                <a:path w="73528" h="108166">
                  <a:moveTo>
                    <a:pt x="60401" y="38100"/>
                  </a:moveTo>
                  <a:lnTo>
                    <a:pt x="60401" y="38100"/>
                  </a:lnTo>
                  <a:lnTo>
                    <a:pt x="60401" y="29262"/>
                  </a:lnTo>
                  <a:lnTo>
                    <a:pt x="58990" y="27269"/>
                  </a:lnTo>
                  <a:lnTo>
                    <a:pt x="53659" y="23173"/>
                  </a:lnTo>
                  <a:lnTo>
                    <a:pt x="46096" y="20272"/>
                  </a:lnTo>
                  <a:lnTo>
                    <a:pt x="36015" y="19412"/>
                  </a:lnTo>
                  <a:lnTo>
                    <a:pt x="20720" y="25899"/>
                  </a:lnTo>
                  <a:lnTo>
                    <a:pt x="6154" y="40129"/>
                  </a:lnTo>
                  <a:lnTo>
                    <a:pt x="1014" y="57346"/>
                  </a:lnTo>
                  <a:lnTo>
                    <a:pt x="0" y="83314"/>
                  </a:lnTo>
                  <a:lnTo>
                    <a:pt x="1084" y="89409"/>
                  </a:lnTo>
                  <a:lnTo>
                    <a:pt x="9814" y="99945"/>
                  </a:lnTo>
                  <a:lnTo>
                    <a:pt x="16092" y="104730"/>
                  </a:lnTo>
                  <a:lnTo>
                    <a:pt x="30595" y="108165"/>
                  </a:lnTo>
                  <a:lnTo>
                    <a:pt x="38414" y="108093"/>
                  </a:lnTo>
                  <a:lnTo>
                    <a:pt x="45038" y="105929"/>
                  </a:lnTo>
                  <a:lnTo>
                    <a:pt x="56161" y="97879"/>
                  </a:lnTo>
                  <a:lnTo>
                    <a:pt x="70355" y="74706"/>
                  </a:lnTo>
                  <a:lnTo>
                    <a:pt x="73527" y="61190"/>
                  </a:lnTo>
                  <a:lnTo>
                    <a:pt x="68113" y="20171"/>
                  </a:lnTo>
                  <a:lnTo>
                    <a:pt x="667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8" name="SMARTInkShape-3268"/>
            <p:cNvSpPr/>
            <p:nvPr>
              <p:custDataLst>
                <p:tags r:id="rId265"/>
              </p:custDataLst>
            </p:nvPr>
          </p:nvSpPr>
          <p:spPr>
            <a:xfrm>
              <a:off x="5611350" y="350984"/>
              <a:ext cx="33462" cy="303067"/>
            </a:xfrm>
            <a:custGeom>
              <a:avLst/>
              <a:gdLst/>
              <a:ahLst/>
              <a:cxnLst/>
              <a:rect l="0" t="0" r="0" b="0"/>
              <a:pathLst>
                <a:path w="33462" h="303067">
                  <a:moveTo>
                    <a:pt x="21100" y="80816"/>
                  </a:moveTo>
                  <a:lnTo>
                    <a:pt x="21100" y="80816"/>
                  </a:lnTo>
                  <a:lnTo>
                    <a:pt x="32084" y="36263"/>
                  </a:lnTo>
                  <a:lnTo>
                    <a:pt x="33461" y="14317"/>
                  </a:lnTo>
                  <a:lnTo>
                    <a:pt x="31768" y="7046"/>
                  </a:lnTo>
                  <a:lnTo>
                    <a:pt x="30329" y="4119"/>
                  </a:lnTo>
                  <a:lnTo>
                    <a:pt x="27958" y="2168"/>
                  </a:lnTo>
                  <a:lnTo>
                    <a:pt x="21561" y="0"/>
                  </a:lnTo>
                  <a:lnTo>
                    <a:pt x="18585" y="2950"/>
                  </a:lnTo>
                  <a:lnTo>
                    <a:pt x="13397" y="15635"/>
                  </a:lnTo>
                  <a:lnTo>
                    <a:pt x="6509" y="52723"/>
                  </a:lnTo>
                  <a:lnTo>
                    <a:pt x="0" y="89347"/>
                  </a:lnTo>
                  <a:lnTo>
                    <a:pt x="345" y="132654"/>
                  </a:lnTo>
                  <a:lnTo>
                    <a:pt x="1545" y="177863"/>
                  </a:lnTo>
                  <a:lnTo>
                    <a:pt x="1950" y="224294"/>
                  </a:lnTo>
                  <a:lnTo>
                    <a:pt x="2050" y="303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9" name="SMARTInkShape-3269"/>
            <p:cNvSpPr/>
            <p:nvPr>
              <p:custDataLst>
                <p:tags r:id="rId266"/>
              </p:custDataLst>
            </p:nvPr>
          </p:nvSpPr>
          <p:spPr>
            <a:xfrm>
              <a:off x="5557133" y="508000"/>
              <a:ext cx="138818" cy="57151"/>
            </a:xfrm>
            <a:custGeom>
              <a:avLst/>
              <a:gdLst/>
              <a:ahLst/>
              <a:cxnLst/>
              <a:rect l="0" t="0" r="0" b="0"/>
              <a:pathLst>
                <a:path w="138818" h="57151">
                  <a:moveTo>
                    <a:pt x="5467" y="57150"/>
                  </a:moveTo>
                  <a:lnTo>
                    <a:pt x="5467" y="57150"/>
                  </a:lnTo>
                  <a:lnTo>
                    <a:pt x="2096" y="57150"/>
                  </a:lnTo>
                  <a:lnTo>
                    <a:pt x="1103" y="56444"/>
                  </a:lnTo>
                  <a:lnTo>
                    <a:pt x="441" y="55269"/>
                  </a:lnTo>
                  <a:lnTo>
                    <a:pt x="0" y="53779"/>
                  </a:lnTo>
                  <a:lnTo>
                    <a:pt x="1822" y="52080"/>
                  </a:lnTo>
                  <a:lnTo>
                    <a:pt x="21837" y="44285"/>
                  </a:lnTo>
                  <a:lnTo>
                    <a:pt x="69007" y="25117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8" name="SMARTInkShape-Group629"/>
          <p:cNvGrpSpPr/>
          <p:nvPr/>
        </p:nvGrpSpPr>
        <p:grpSpPr>
          <a:xfrm>
            <a:off x="6103018" y="408145"/>
            <a:ext cx="842696" cy="268798"/>
            <a:chOff x="6103018" y="408145"/>
            <a:chExt cx="842696" cy="268798"/>
          </a:xfrm>
        </p:grpSpPr>
        <p:sp>
          <p:nvSpPr>
            <p:cNvPr id="721" name="SMARTInkShape-3270"/>
            <p:cNvSpPr/>
            <p:nvPr>
              <p:custDataLst>
                <p:tags r:id="rId257"/>
              </p:custDataLst>
            </p:nvPr>
          </p:nvSpPr>
          <p:spPr>
            <a:xfrm>
              <a:off x="6851912" y="536352"/>
              <a:ext cx="93802" cy="111349"/>
            </a:xfrm>
            <a:custGeom>
              <a:avLst/>
              <a:gdLst/>
              <a:ahLst/>
              <a:cxnLst/>
              <a:rect l="0" t="0" r="0" b="0"/>
              <a:pathLst>
                <a:path w="93802" h="111349">
                  <a:moveTo>
                    <a:pt x="6088" y="22448"/>
                  </a:moveTo>
                  <a:lnTo>
                    <a:pt x="6088" y="22448"/>
                  </a:lnTo>
                  <a:lnTo>
                    <a:pt x="6088" y="67635"/>
                  </a:lnTo>
                  <a:lnTo>
                    <a:pt x="5383" y="79220"/>
                  </a:lnTo>
                  <a:lnTo>
                    <a:pt x="621" y="99182"/>
                  </a:lnTo>
                  <a:lnTo>
                    <a:pt x="326" y="99709"/>
                  </a:lnTo>
                  <a:lnTo>
                    <a:pt x="0" y="96533"/>
                  </a:lnTo>
                  <a:lnTo>
                    <a:pt x="3186" y="83440"/>
                  </a:lnTo>
                  <a:lnTo>
                    <a:pt x="31944" y="36987"/>
                  </a:lnTo>
                  <a:lnTo>
                    <a:pt x="58151" y="3690"/>
                  </a:lnTo>
                  <a:lnTo>
                    <a:pt x="64036" y="0"/>
                  </a:lnTo>
                  <a:lnTo>
                    <a:pt x="67297" y="1133"/>
                  </a:lnTo>
                  <a:lnTo>
                    <a:pt x="78631" y="12840"/>
                  </a:lnTo>
                  <a:lnTo>
                    <a:pt x="86778" y="23822"/>
                  </a:lnTo>
                  <a:lnTo>
                    <a:pt x="91339" y="39522"/>
                  </a:lnTo>
                  <a:lnTo>
                    <a:pt x="93801" y="82866"/>
                  </a:lnTo>
                  <a:lnTo>
                    <a:pt x="88638" y="111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2" name="SMARTInkShape-3271"/>
            <p:cNvSpPr/>
            <p:nvPr>
              <p:custDataLst>
                <p:tags r:id="rId258"/>
              </p:custDataLst>
            </p:nvPr>
          </p:nvSpPr>
          <p:spPr>
            <a:xfrm>
              <a:off x="6692900" y="539750"/>
              <a:ext cx="141981" cy="112721"/>
            </a:xfrm>
            <a:custGeom>
              <a:avLst/>
              <a:gdLst/>
              <a:ahLst/>
              <a:cxnLst/>
              <a:rect l="0" t="0" r="0" b="0"/>
              <a:pathLst>
                <a:path w="141981" h="112721">
                  <a:moveTo>
                    <a:pt x="0" y="25400"/>
                  </a:moveTo>
                  <a:lnTo>
                    <a:pt x="0" y="25400"/>
                  </a:lnTo>
                  <a:lnTo>
                    <a:pt x="3370" y="18658"/>
                  </a:lnTo>
                  <a:lnTo>
                    <a:pt x="5069" y="16672"/>
                  </a:lnTo>
                  <a:lnTo>
                    <a:pt x="9420" y="13877"/>
                  </a:lnTo>
                  <a:lnTo>
                    <a:pt x="9103" y="13485"/>
                  </a:lnTo>
                  <a:lnTo>
                    <a:pt x="8184" y="13223"/>
                  </a:lnTo>
                  <a:lnTo>
                    <a:pt x="7165" y="18577"/>
                  </a:lnTo>
                  <a:lnTo>
                    <a:pt x="930" y="64236"/>
                  </a:lnTo>
                  <a:lnTo>
                    <a:pt x="5253" y="97094"/>
                  </a:lnTo>
                  <a:lnTo>
                    <a:pt x="8920" y="106183"/>
                  </a:lnTo>
                  <a:lnTo>
                    <a:pt x="10885" y="108183"/>
                  </a:lnTo>
                  <a:lnTo>
                    <a:pt x="12902" y="108811"/>
                  </a:lnTo>
                  <a:lnTo>
                    <a:pt x="14951" y="108524"/>
                  </a:lnTo>
                  <a:lnTo>
                    <a:pt x="55297" y="77765"/>
                  </a:lnTo>
                  <a:lnTo>
                    <a:pt x="56620" y="77949"/>
                  </a:lnTo>
                  <a:lnTo>
                    <a:pt x="59972" y="80035"/>
                  </a:lnTo>
                  <a:lnTo>
                    <a:pt x="65826" y="88547"/>
                  </a:lnTo>
                  <a:lnTo>
                    <a:pt x="68658" y="100006"/>
                  </a:lnTo>
                  <a:lnTo>
                    <a:pt x="71172" y="103359"/>
                  </a:lnTo>
                  <a:lnTo>
                    <a:pt x="83412" y="110745"/>
                  </a:lnTo>
                  <a:lnTo>
                    <a:pt x="89518" y="112720"/>
                  </a:lnTo>
                  <a:lnTo>
                    <a:pt x="98346" y="109835"/>
                  </a:lnTo>
                  <a:lnTo>
                    <a:pt x="109325" y="102438"/>
                  </a:lnTo>
                  <a:lnTo>
                    <a:pt x="125997" y="82406"/>
                  </a:lnTo>
                  <a:lnTo>
                    <a:pt x="141128" y="42036"/>
                  </a:lnTo>
                  <a:lnTo>
                    <a:pt x="141980" y="29031"/>
                  </a:lnTo>
                  <a:lnTo>
                    <a:pt x="140009" y="19253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3" name="SMARTInkShape-3272"/>
            <p:cNvSpPr/>
            <p:nvPr>
              <p:custDataLst>
                <p:tags r:id="rId259"/>
              </p:custDataLst>
            </p:nvPr>
          </p:nvSpPr>
          <p:spPr>
            <a:xfrm>
              <a:off x="6230258" y="528251"/>
              <a:ext cx="71704" cy="112491"/>
            </a:xfrm>
            <a:custGeom>
              <a:avLst/>
              <a:gdLst/>
              <a:ahLst/>
              <a:cxnLst/>
              <a:rect l="0" t="0" r="0" b="0"/>
              <a:pathLst>
                <a:path w="71704" h="112491">
                  <a:moveTo>
                    <a:pt x="18142" y="17849"/>
                  </a:moveTo>
                  <a:lnTo>
                    <a:pt x="18142" y="17849"/>
                  </a:lnTo>
                  <a:lnTo>
                    <a:pt x="21513" y="17849"/>
                  </a:lnTo>
                  <a:lnTo>
                    <a:pt x="21095" y="18555"/>
                  </a:lnTo>
                  <a:lnTo>
                    <a:pt x="16866" y="21220"/>
                  </a:lnTo>
                  <a:lnTo>
                    <a:pt x="15175" y="23624"/>
                  </a:lnTo>
                  <a:lnTo>
                    <a:pt x="7726" y="55826"/>
                  </a:lnTo>
                  <a:lnTo>
                    <a:pt x="3695" y="101282"/>
                  </a:lnTo>
                  <a:lnTo>
                    <a:pt x="455" y="112185"/>
                  </a:lnTo>
                  <a:lnTo>
                    <a:pt x="0" y="112490"/>
                  </a:lnTo>
                  <a:lnTo>
                    <a:pt x="3636" y="100017"/>
                  </a:lnTo>
                  <a:lnTo>
                    <a:pt x="8848" y="61596"/>
                  </a:lnTo>
                  <a:lnTo>
                    <a:pt x="26419" y="19827"/>
                  </a:lnTo>
                  <a:lnTo>
                    <a:pt x="37371" y="1658"/>
                  </a:lnTo>
                  <a:lnTo>
                    <a:pt x="40840" y="0"/>
                  </a:lnTo>
                  <a:lnTo>
                    <a:pt x="44562" y="305"/>
                  </a:lnTo>
                  <a:lnTo>
                    <a:pt x="48455" y="1920"/>
                  </a:lnTo>
                  <a:lnTo>
                    <a:pt x="54663" y="11240"/>
                  </a:lnTo>
                  <a:lnTo>
                    <a:pt x="68804" y="54602"/>
                  </a:lnTo>
                  <a:lnTo>
                    <a:pt x="71703" y="68756"/>
                  </a:lnTo>
                  <a:lnTo>
                    <a:pt x="68942" y="1067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4" name="SMARTInkShape-3273"/>
            <p:cNvSpPr/>
            <p:nvPr>
              <p:custDataLst>
                <p:tags r:id="rId260"/>
              </p:custDataLst>
            </p:nvPr>
          </p:nvSpPr>
          <p:spPr>
            <a:xfrm>
              <a:off x="6364158" y="408145"/>
              <a:ext cx="73931" cy="250278"/>
            </a:xfrm>
            <a:custGeom>
              <a:avLst/>
              <a:gdLst/>
              <a:ahLst/>
              <a:cxnLst/>
              <a:rect l="0" t="0" r="0" b="0"/>
              <a:pathLst>
                <a:path w="73931" h="250278">
                  <a:moveTo>
                    <a:pt x="17592" y="30005"/>
                  </a:moveTo>
                  <a:lnTo>
                    <a:pt x="17592" y="30005"/>
                  </a:lnTo>
                  <a:lnTo>
                    <a:pt x="18297" y="23524"/>
                  </a:lnTo>
                  <a:lnTo>
                    <a:pt x="22662" y="10446"/>
                  </a:lnTo>
                  <a:lnTo>
                    <a:pt x="29148" y="0"/>
                  </a:lnTo>
                  <a:lnTo>
                    <a:pt x="29530" y="124"/>
                  </a:lnTo>
                  <a:lnTo>
                    <a:pt x="29953" y="2143"/>
                  </a:lnTo>
                  <a:lnTo>
                    <a:pt x="32128" y="49489"/>
                  </a:lnTo>
                  <a:lnTo>
                    <a:pt x="35304" y="87989"/>
                  </a:lnTo>
                  <a:lnTo>
                    <a:pt x="34364" y="122915"/>
                  </a:lnTo>
                  <a:lnTo>
                    <a:pt x="27736" y="160780"/>
                  </a:lnTo>
                  <a:lnTo>
                    <a:pt x="17516" y="207910"/>
                  </a:lnTo>
                  <a:lnTo>
                    <a:pt x="8554" y="237234"/>
                  </a:lnTo>
                  <a:lnTo>
                    <a:pt x="0" y="250277"/>
                  </a:lnTo>
                  <a:lnTo>
                    <a:pt x="7523" y="210550"/>
                  </a:lnTo>
                  <a:lnTo>
                    <a:pt x="16490" y="174987"/>
                  </a:lnTo>
                  <a:lnTo>
                    <a:pt x="25841" y="135157"/>
                  </a:lnTo>
                  <a:lnTo>
                    <a:pt x="35715" y="110236"/>
                  </a:lnTo>
                  <a:lnTo>
                    <a:pt x="50949" y="91720"/>
                  </a:lnTo>
                  <a:lnTo>
                    <a:pt x="56057" y="89493"/>
                  </a:lnTo>
                  <a:lnTo>
                    <a:pt x="60875" y="89419"/>
                  </a:lnTo>
                  <a:lnTo>
                    <a:pt x="65497" y="90781"/>
                  </a:lnTo>
                  <a:lnTo>
                    <a:pt x="68580" y="94511"/>
                  </a:lnTo>
                  <a:lnTo>
                    <a:pt x="72003" y="106182"/>
                  </a:lnTo>
                  <a:lnTo>
                    <a:pt x="73930" y="131990"/>
                  </a:lnTo>
                  <a:lnTo>
                    <a:pt x="67759" y="158609"/>
                  </a:lnTo>
                  <a:lnTo>
                    <a:pt x="48668" y="190770"/>
                  </a:lnTo>
                  <a:lnTo>
                    <a:pt x="39400" y="199764"/>
                  </a:lnTo>
                  <a:lnTo>
                    <a:pt x="30576" y="204231"/>
                  </a:lnTo>
                  <a:lnTo>
                    <a:pt x="26249" y="205422"/>
                  </a:lnTo>
                  <a:lnTo>
                    <a:pt x="22657" y="205511"/>
                  </a:lnTo>
                  <a:lnTo>
                    <a:pt x="16784" y="203728"/>
                  </a:lnTo>
                  <a:lnTo>
                    <a:pt x="9514" y="198757"/>
                  </a:lnTo>
                  <a:lnTo>
                    <a:pt x="8679" y="197540"/>
                  </a:lnTo>
                  <a:lnTo>
                    <a:pt x="8828" y="196728"/>
                  </a:lnTo>
                  <a:lnTo>
                    <a:pt x="9632" y="196187"/>
                  </a:lnTo>
                  <a:lnTo>
                    <a:pt x="10874" y="196532"/>
                  </a:lnTo>
                  <a:lnTo>
                    <a:pt x="14136" y="198797"/>
                  </a:lnTo>
                  <a:lnTo>
                    <a:pt x="55692" y="2459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5" name="SMARTInkShape-3274"/>
            <p:cNvSpPr/>
            <p:nvPr>
              <p:custDataLst>
                <p:tags r:id="rId261"/>
              </p:custDataLst>
            </p:nvPr>
          </p:nvSpPr>
          <p:spPr>
            <a:xfrm>
              <a:off x="6470727" y="545705"/>
              <a:ext cx="53362" cy="114546"/>
            </a:xfrm>
            <a:custGeom>
              <a:avLst/>
              <a:gdLst/>
              <a:ahLst/>
              <a:cxnLst/>
              <a:rect l="0" t="0" r="0" b="0"/>
              <a:pathLst>
                <a:path w="53362" h="114546">
                  <a:moveTo>
                    <a:pt x="6273" y="6745"/>
                  </a:moveTo>
                  <a:lnTo>
                    <a:pt x="6273" y="6745"/>
                  </a:lnTo>
                  <a:lnTo>
                    <a:pt x="6273" y="1278"/>
                  </a:lnTo>
                  <a:lnTo>
                    <a:pt x="5568" y="45560"/>
                  </a:lnTo>
                  <a:lnTo>
                    <a:pt x="806" y="92812"/>
                  </a:lnTo>
                  <a:lnTo>
                    <a:pt x="39" y="114470"/>
                  </a:lnTo>
                  <a:lnTo>
                    <a:pt x="0" y="114545"/>
                  </a:lnTo>
                  <a:lnTo>
                    <a:pt x="8769" y="70490"/>
                  </a:lnTo>
                  <a:lnTo>
                    <a:pt x="22001" y="27411"/>
                  </a:lnTo>
                  <a:lnTo>
                    <a:pt x="34060" y="8321"/>
                  </a:lnTo>
                  <a:lnTo>
                    <a:pt x="42375" y="860"/>
                  </a:lnTo>
                  <a:lnTo>
                    <a:pt x="45158" y="0"/>
                  </a:lnTo>
                  <a:lnTo>
                    <a:pt x="47012" y="837"/>
                  </a:lnTo>
                  <a:lnTo>
                    <a:pt x="53361" y="15691"/>
                  </a:lnTo>
                  <a:lnTo>
                    <a:pt x="51280" y="62358"/>
                  </a:lnTo>
                  <a:lnTo>
                    <a:pt x="50723" y="95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6" name="SMARTInkShape-3275"/>
            <p:cNvSpPr/>
            <p:nvPr>
              <p:custDataLst>
                <p:tags r:id="rId262"/>
              </p:custDataLst>
            </p:nvPr>
          </p:nvSpPr>
          <p:spPr>
            <a:xfrm>
              <a:off x="6582583" y="551173"/>
              <a:ext cx="67407" cy="125770"/>
            </a:xfrm>
            <a:custGeom>
              <a:avLst/>
              <a:gdLst/>
              <a:ahLst/>
              <a:cxnLst/>
              <a:rect l="0" t="0" r="0" b="0"/>
              <a:pathLst>
                <a:path w="67407" h="125770">
                  <a:moveTo>
                    <a:pt x="34117" y="13977"/>
                  </a:moveTo>
                  <a:lnTo>
                    <a:pt x="34117" y="13977"/>
                  </a:lnTo>
                  <a:lnTo>
                    <a:pt x="37487" y="13977"/>
                  </a:lnTo>
                  <a:lnTo>
                    <a:pt x="37774" y="12566"/>
                  </a:lnTo>
                  <a:lnTo>
                    <a:pt x="36213" y="7235"/>
                  </a:lnTo>
                  <a:lnTo>
                    <a:pt x="35514" y="5955"/>
                  </a:lnTo>
                  <a:lnTo>
                    <a:pt x="35049" y="5807"/>
                  </a:lnTo>
                  <a:lnTo>
                    <a:pt x="33826" y="7523"/>
                  </a:lnTo>
                  <a:lnTo>
                    <a:pt x="14594" y="29232"/>
                  </a:lnTo>
                  <a:lnTo>
                    <a:pt x="3110" y="63113"/>
                  </a:lnTo>
                  <a:lnTo>
                    <a:pt x="0" y="94152"/>
                  </a:lnTo>
                  <a:lnTo>
                    <a:pt x="2725" y="110288"/>
                  </a:lnTo>
                  <a:lnTo>
                    <a:pt x="8641" y="119812"/>
                  </a:lnTo>
                  <a:lnTo>
                    <a:pt x="15974" y="124515"/>
                  </a:lnTo>
                  <a:lnTo>
                    <a:pt x="19905" y="125769"/>
                  </a:lnTo>
                  <a:lnTo>
                    <a:pt x="23937" y="125194"/>
                  </a:lnTo>
                  <a:lnTo>
                    <a:pt x="32179" y="120792"/>
                  </a:lnTo>
                  <a:lnTo>
                    <a:pt x="48124" y="103638"/>
                  </a:lnTo>
                  <a:lnTo>
                    <a:pt x="64923" y="58031"/>
                  </a:lnTo>
                  <a:lnTo>
                    <a:pt x="67355" y="51813"/>
                  </a:lnTo>
                  <a:lnTo>
                    <a:pt x="67406" y="26207"/>
                  </a:lnTo>
                  <a:lnTo>
                    <a:pt x="62951" y="9761"/>
                  </a:lnTo>
                  <a:lnTo>
                    <a:pt x="57280" y="3166"/>
                  </a:lnTo>
                  <a:lnTo>
                    <a:pt x="53793" y="420"/>
                  </a:lnTo>
                  <a:lnTo>
                    <a:pt x="50762" y="0"/>
                  </a:lnTo>
                  <a:lnTo>
                    <a:pt x="40467" y="7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7" name="SMARTInkShape-3276"/>
            <p:cNvSpPr/>
            <p:nvPr>
              <p:custDataLst>
                <p:tags r:id="rId263"/>
              </p:custDataLst>
            </p:nvPr>
          </p:nvSpPr>
          <p:spPr>
            <a:xfrm>
              <a:off x="6103018" y="514350"/>
              <a:ext cx="100933" cy="129673"/>
            </a:xfrm>
            <a:custGeom>
              <a:avLst/>
              <a:gdLst/>
              <a:ahLst/>
              <a:cxnLst/>
              <a:rect l="0" t="0" r="0" b="0"/>
              <a:pathLst>
                <a:path w="100933" h="129673">
                  <a:moveTo>
                    <a:pt x="5682" y="0"/>
                  </a:moveTo>
                  <a:lnTo>
                    <a:pt x="5682" y="0"/>
                  </a:lnTo>
                  <a:lnTo>
                    <a:pt x="9053" y="0"/>
                  </a:lnTo>
                  <a:lnTo>
                    <a:pt x="6945" y="7526"/>
                  </a:lnTo>
                  <a:lnTo>
                    <a:pt x="2716" y="20278"/>
                  </a:lnTo>
                  <a:lnTo>
                    <a:pt x="0" y="57105"/>
                  </a:lnTo>
                  <a:lnTo>
                    <a:pt x="831" y="104730"/>
                  </a:lnTo>
                  <a:lnTo>
                    <a:pt x="6113" y="116161"/>
                  </a:lnTo>
                  <a:lnTo>
                    <a:pt x="8792" y="119069"/>
                  </a:lnTo>
                  <a:lnTo>
                    <a:pt x="11282" y="120301"/>
                  </a:lnTo>
                  <a:lnTo>
                    <a:pt x="13650" y="120418"/>
                  </a:lnTo>
                  <a:lnTo>
                    <a:pt x="20042" y="116784"/>
                  </a:lnTo>
                  <a:lnTo>
                    <a:pt x="23722" y="113839"/>
                  </a:lnTo>
                  <a:lnTo>
                    <a:pt x="39768" y="83060"/>
                  </a:lnTo>
                  <a:lnTo>
                    <a:pt x="57373" y="38115"/>
                  </a:lnTo>
                  <a:lnTo>
                    <a:pt x="62113" y="18904"/>
                  </a:lnTo>
                  <a:lnTo>
                    <a:pt x="62353" y="18953"/>
                  </a:lnTo>
                  <a:lnTo>
                    <a:pt x="62790" y="63233"/>
                  </a:lnTo>
                  <a:lnTo>
                    <a:pt x="68598" y="102671"/>
                  </a:lnTo>
                  <a:lnTo>
                    <a:pt x="78023" y="123319"/>
                  </a:lnTo>
                  <a:lnTo>
                    <a:pt x="83224" y="128892"/>
                  </a:lnTo>
                  <a:lnTo>
                    <a:pt x="86305" y="129672"/>
                  </a:lnTo>
                  <a:lnTo>
                    <a:pt x="100932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0" name="SMARTInkShape-Group630"/>
          <p:cNvGrpSpPr/>
          <p:nvPr/>
        </p:nvGrpSpPr>
        <p:grpSpPr>
          <a:xfrm>
            <a:off x="7321550" y="368975"/>
            <a:ext cx="1151171" cy="420696"/>
            <a:chOff x="7321550" y="368975"/>
            <a:chExt cx="1151171" cy="420696"/>
          </a:xfrm>
        </p:grpSpPr>
        <p:sp>
          <p:nvSpPr>
            <p:cNvPr id="729" name="SMARTInkShape-3277"/>
            <p:cNvSpPr/>
            <p:nvPr>
              <p:custDataLst>
                <p:tags r:id="rId246"/>
              </p:custDataLst>
            </p:nvPr>
          </p:nvSpPr>
          <p:spPr>
            <a:xfrm>
              <a:off x="8245580" y="438150"/>
              <a:ext cx="104671" cy="155401"/>
            </a:xfrm>
            <a:custGeom>
              <a:avLst/>
              <a:gdLst/>
              <a:ahLst/>
              <a:cxnLst/>
              <a:rect l="0" t="0" r="0" b="0"/>
              <a:pathLst>
                <a:path w="104671" h="155401">
                  <a:moveTo>
                    <a:pt x="9420" y="31750"/>
                  </a:moveTo>
                  <a:lnTo>
                    <a:pt x="9420" y="31750"/>
                  </a:lnTo>
                  <a:lnTo>
                    <a:pt x="581" y="22912"/>
                  </a:lnTo>
                  <a:lnTo>
                    <a:pt x="0" y="21624"/>
                  </a:lnTo>
                  <a:lnTo>
                    <a:pt x="317" y="20766"/>
                  </a:lnTo>
                  <a:lnTo>
                    <a:pt x="1236" y="20194"/>
                  </a:lnTo>
                  <a:lnTo>
                    <a:pt x="2551" y="21224"/>
                  </a:lnTo>
                  <a:lnTo>
                    <a:pt x="15118" y="43569"/>
                  </a:lnTo>
                  <a:lnTo>
                    <a:pt x="25101" y="79815"/>
                  </a:lnTo>
                  <a:lnTo>
                    <a:pt x="28026" y="124689"/>
                  </a:lnTo>
                  <a:lnTo>
                    <a:pt x="24510" y="138673"/>
                  </a:lnTo>
                  <a:lnTo>
                    <a:pt x="18948" y="149827"/>
                  </a:lnTo>
                  <a:lnTo>
                    <a:pt x="14125" y="154784"/>
                  </a:lnTo>
                  <a:lnTo>
                    <a:pt x="12556" y="155400"/>
                  </a:lnTo>
                  <a:lnTo>
                    <a:pt x="11511" y="155106"/>
                  </a:lnTo>
                  <a:lnTo>
                    <a:pt x="10814" y="154204"/>
                  </a:lnTo>
                  <a:lnTo>
                    <a:pt x="13204" y="132709"/>
                  </a:lnTo>
                  <a:lnTo>
                    <a:pt x="29766" y="92589"/>
                  </a:lnTo>
                  <a:lnTo>
                    <a:pt x="48274" y="46887"/>
                  </a:lnTo>
                  <a:lnTo>
                    <a:pt x="57027" y="34715"/>
                  </a:lnTo>
                  <a:lnTo>
                    <a:pt x="1046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0" name="SMARTInkShape-3278"/>
            <p:cNvSpPr/>
            <p:nvPr>
              <p:custDataLst>
                <p:tags r:id="rId247"/>
              </p:custDataLst>
            </p:nvPr>
          </p:nvSpPr>
          <p:spPr>
            <a:xfrm>
              <a:off x="8337550" y="445460"/>
              <a:ext cx="69851" cy="161454"/>
            </a:xfrm>
            <a:custGeom>
              <a:avLst/>
              <a:gdLst/>
              <a:ahLst/>
              <a:cxnLst/>
              <a:rect l="0" t="0" r="0" b="0"/>
              <a:pathLst>
                <a:path w="69851" h="161454">
                  <a:moveTo>
                    <a:pt x="69850" y="11740"/>
                  </a:moveTo>
                  <a:lnTo>
                    <a:pt x="69850" y="11740"/>
                  </a:lnTo>
                  <a:lnTo>
                    <a:pt x="69850" y="8369"/>
                  </a:lnTo>
                  <a:lnTo>
                    <a:pt x="69145" y="7376"/>
                  </a:lnTo>
                  <a:lnTo>
                    <a:pt x="67968" y="6714"/>
                  </a:lnTo>
                  <a:lnTo>
                    <a:pt x="49455" y="0"/>
                  </a:lnTo>
                  <a:lnTo>
                    <a:pt x="35820" y="6066"/>
                  </a:lnTo>
                  <a:lnTo>
                    <a:pt x="28149" y="14863"/>
                  </a:lnTo>
                  <a:lnTo>
                    <a:pt x="25116" y="20172"/>
                  </a:lnTo>
                  <a:lnTo>
                    <a:pt x="23628" y="31715"/>
                  </a:lnTo>
                  <a:lnTo>
                    <a:pt x="30942" y="64073"/>
                  </a:lnTo>
                  <a:lnTo>
                    <a:pt x="47442" y="108515"/>
                  </a:lnTo>
                  <a:lnTo>
                    <a:pt x="50357" y="140944"/>
                  </a:lnTo>
                  <a:lnTo>
                    <a:pt x="48389" y="145854"/>
                  </a:lnTo>
                  <a:lnTo>
                    <a:pt x="40554" y="155072"/>
                  </a:lnTo>
                  <a:lnTo>
                    <a:pt x="28137" y="160110"/>
                  </a:lnTo>
                  <a:lnTo>
                    <a:pt x="20875" y="161453"/>
                  </a:lnTo>
                  <a:lnTo>
                    <a:pt x="15327" y="160938"/>
                  </a:lnTo>
                  <a:lnTo>
                    <a:pt x="0" y="151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1" name="SMARTInkShape-3279"/>
            <p:cNvSpPr/>
            <p:nvPr>
              <p:custDataLst>
                <p:tags r:id="rId248"/>
              </p:custDataLst>
            </p:nvPr>
          </p:nvSpPr>
          <p:spPr>
            <a:xfrm>
              <a:off x="8464550" y="590550"/>
              <a:ext cx="8171" cy="12701"/>
            </a:xfrm>
            <a:custGeom>
              <a:avLst/>
              <a:gdLst/>
              <a:ahLst/>
              <a:cxnLst/>
              <a:rect l="0" t="0" r="0" b="0"/>
              <a:pathLst>
                <a:path w="8171" h="12701">
                  <a:moveTo>
                    <a:pt x="0" y="0"/>
                  </a:moveTo>
                  <a:lnTo>
                    <a:pt x="0" y="0"/>
                  </a:lnTo>
                  <a:lnTo>
                    <a:pt x="8021" y="4364"/>
                  </a:lnTo>
                  <a:lnTo>
                    <a:pt x="8170" y="5026"/>
                  </a:lnTo>
                  <a:lnTo>
                    <a:pt x="7563" y="5467"/>
                  </a:lnTo>
                  <a:lnTo>
                    <a:pt x="6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2" name="SMARTInkShape-3280"/>
            <p:cNvSpPr/>
            <p:nvPr>
              <p:custDataLst>
                <p:tags r:id="rId249"/>
              </p:custDataLst>
            </p:nvPr>
          </p:nvSpPr>
          <p:spPr>
            <a:xfrm>
              <a:off x="8148173" y="443756"/>
              <a:ext cx="59862" cy="140916"/>
            </a:xfrm>
            <a:custGeom>
              <a:avLst/>
              <a:gdLst/>
              <a:ahLst/>
              <a:cxnLst/>
              <a:rect l="0" t="0" r="0" b="0"/>
              <a:pathLst>
                <a:path w="59862" h="140916">
                  <a:moveTo>
                    <a:pt x="11577" y="45194"/>
                  </a:moveTo>
                  <a:lnTo>
                    <a:pt x="11577" y="45194"/>
                  </a:lnTo>
                  <a:lnTo>
                    <a:pt x="2157" y="61081"/>
                  </a:lnTo>
                  <a:lnTo>
                    <a:pt x="2474" y="62135"/>
                  </a:lnTo>
                  <a:lnTo>
                    <a:pt x="3393" y="62838"/>
                  </a:lnTo>
                  <a:lnTo>
                    <a:pt x="14796" y="60456"/>
                  </a:lnTo>
                  <a:lnTo>
                    <a:pt x="28210" y="55282"/>
                  </a:lnTo>
                  <a:lnTo>
                    <a:pt x="36844" y="45680"/>
                  </a:lnTo>
                  <a:lnTo>
                    <a:pt x="58603" y="14044"/>
                  </a:lnTo>
                  <a:lnTo>
                    <a:pt x="59861" y="9611"/>
                  </a:lnTo>
                  <a:lnTo>
                    <a:pt x="59287" y="5950"/>
                  </a:lnTo>
                  <a:lnTo>
                    <a:pt x="57496" y="2803"/>
                  </a:lnTo>
                  <a:lnTo>
                    <a:pt x="54889" y="0"/>
                  </a:lnTo>
                  <a:lnTo>
                    <a:pt x="51740" y="248"/>
                  </a:lnTo>
                  <a:lnTo>
                    <a:pt x="29086" y="21401"/>
                  </a:lnTo>
                  <a:lnTo>
                    <a:pt x="14493" y="46062"/>
                  </a:lnTo>
                  <a:lnTo>
                    <a:pt x="2669" y="90437"/>
                  </a:lnTo>
                  <a:lnTo>
                    <a:pt x="0" y="120140"/>
                  </a:lnTo>
                  <a:lnTo>
                    <a:pt x="3140" y="133301"/>
                  </a:lnTo>
                  <a:lnTo>
                    <a:pt x="5952" y="137799"/>
                  </a:lnTo>
                  <a:lnTo>
                    <a:pt x="9238" y="140092"/>
                  </a:lnTo>
                  <a:lnTo>
                    <a:pt x="12840" y="140915"/>
                  </a:lnTo>
                  <a:lnTo>
                    <a:pt x="16652" y="140758"/>
                  </a:lnTo>
                  <a:lnTo>
                    <a:pt x="56027" y="1150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SMARTInkShape-3281"/>
            <p:cNvSpPr/>
            <p:nvPr>
              <p:custDataLst>
                <p:tags r:id="rId250"/>
              </p:custDataLst>
            </p:nvPr>
          </p:nvSpPr>
          <p:spPr>
            <a:xfrm>
              <a:off x="8069391" y="469900"/>
              <a:ext cx="71310" cy="12701"/>
            </a:xfrm>
            <a:custGeom>
              <a:avLst/>
              <a:gdLst/>
              <a:ahLst/>
              <a:cxnLst/>
              <a:rect l="0" t="0" r="0" b="0"/>
              <a:pathLst>
                <a:path w="71310" h="12701">
                  <a:moveTo>
                    <a:pt x="33209" y="12700"/>
                  </a:moveTo>
                  <a:lnTo>
                    <a:pt x="33209" y="12700"/>
                  </a:lnTo>
                  <a:lnTo>
                    <a:pt x="20656" y="10818"/>
                  </a:lnTo>
                  <a:lnTo>
                    <a:pt x="329" y="6938"/>
                  </a:lnTo>
                  <a:lnTo>
                    <a:pt x="0" y="6742"/>
                  </a:lnTo>
                  <a:lnTo>
                    <a:pt x="486" y="6612"/>
                  </a:lnTo>
                  <a:lnTo>
                    <a:pt x="71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SMARTInkShape-3282"/>
            <p:cNvSpPr/>
            <p:nvPr>
              <p:custDataLst>
                <p:tags r:id="rId251"/>
              </p:custDataLst>
            </p:nvPr>
          </p:nvSpPr>
          <p:spPr>
            <a:xfrm>
              <a:off x="7682318" y="474387"/>
              <a:ext cx="115483" cy="122514"/>
            </a:xfrm>
            <a:custGeom>
              <a:avLst/>
              <a:gdLst/>
              <a:ahLst/>
              <a:cxnLst/>
              <a:rect l="0" t="0" r="0" b="0"/>
              <a:pathLst>
                <a:path w="115483" h="122514">
                  <a:moveTo>
                    <a:pt x="58332" y="65363"/>
                  </a:moveTo>
                  <a:lnTo>
                    <a:pt x="58332" y="65363"/>
                  </a:lnTo>
                  <a:lnTo>
                    <a:pt x="56450" y="52811"/>
                  </a:lnTo>
                  <a:lnTo>
                    <a:pt x="51451" y="7644"/>
                  </a:lnTo>
                  <a:lnTo>
                    <a:pt x="48688" y="1375"/>
                  </a:lnTo>
                  <a:lnTo>
                    <a:pt x="46964" y="126"/>
                  </a:lnTo>
                  <a:lnTo>
                    <a:pt x="45109" y="0"/>
                  </a:lnTo>
                  <a:lnTo>
                    <a:pt x="43166" y="621"/>
                  </a:lnTo>
                  <a:lnTo>
                    <a:pt x="39127" y="5074"/>
                  </a:lnTo>
                  <a:lnTo>
                    <a:pt x="14635" y="51412"/>
                  </a:lnTo>
                  <a:lnTo>
                    <a:pt x="468" y="86283"/>
                  </a:lnTo>
                  <a:lnTo>
                    <a:pt x="0" y="93420"/>
                  </a:lnTo>
                  <a:lnTo>
                    <a:pt x="3243" y="105114"/>
                  </a:lnTo>
                  <a:lnTo>
                    <a:pt x="6084" y="108797"/>
                  </a:lnTo>
                  <a:lnTo>
                    <a:pt x="13003" y="112889"/>
                  </a:lnTo>
                  <a:lnTo>
                    <a:pt x="18234" y="111158"/>
                  </a:lnTo>
                  <a:lnTo>
                    <a:pt x="38375" y="95238"/>
                  </a:lnTo>
                  <a:lnTo>
                    <a:pt x="64170" y="63113"/>
                  </a:lnTo>
                  <a:lnTo>
                    <a:pt x="75896" y="37178"/>
                  </a:lnTo>
                  <a:lnTo>
                    <a:pt x="76722" y="42724"/>
                  </a:lnTo>
                  <a:lnTo>
                    <a:pt x="82350" y="88357"/>
                  </a:lnTo>
                  <a:lnTo>
                    <a:pt x="82810" y="95509"/>
                  </a:lnTo>
                  <a:lnTo>
                    <a:pt x="88967" y="107219"/>
                  </a:lnTo>
                  <a:lnTo>
                    <a:pt x="98054" y="115715"/>
                  </a:lnTo>
                  <a:lnTo>
                    <a:pt x="115482" y="122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SMARTInkShape-3283"/>
            <p:cNvSpPr/>
            <p:nvPr>
              <p:custDataLst>
                <p:tags r:id="rId252"/>
              </p:custDataLst>
            </p:nvPr>
          </p:nvSpPr>
          <p:spPr>
            <a:xfrm>
              <a:off x="7823521" y="477182"/>
              <a:ext cx="101280" cy="116771"/>
            </a:xfrm>
            <a:custGeom>
              <a:avLst/>
              <a:gdLst/>
              <a:ahLst/>
              <a:cxnLst/>
              <a:rect l="0" t="0" r="0" b="0"/>
              <a:pathLst>
                <a:path w="101280" h="116771">
                  <a:moveTo>
                    <a:pt x="6029" y="24468"/>
                  </a:moveTo>
                  <a:lnTo>
                    <a:pt x="6029" y="24468"/>
                  </a:lnTo>
                  <a:lnTo>
                    <a:pt x="6029" y="14355"/>
                  </a:lnTo>
                  <a:lnTo>
                    <a:pt x="6734" y="11376"/>
                  </a:lnTo>
                  <a:lnTo>
                    <a:pt x="7910" y="9390"/>
                  </a:lnTo>
                  <a:lnTo>
                    <a:pt x="9399" y="8066"/>
                  </a:lnTo>
                  <a:lnTo>
                    <a:pt x="9686" y="9300"/>
                  </a:lnTo>
                  <a:lnTo>
                    <a:pt x="8131" y="21150"/>
                  </a:lnTo>
                  <a:lnTo>
                    <a:pt x="9450" y="49761"/>
                  </a:lnTo>
                  <a:lnTo>
                    <a:pt x="2115" y="96290"/>
                  </a:lnTo>
                  <a:lnTo>
                    <a:pt x="0" y="116354"/>
                  </a:lnTo>
                  <a:lnTo>
                    <a:pt x="598" y="116770"/>
                  </a:lnTo>
                  <a:lnTo>
                    <a:pt x="1703" y="116341"/>
                  </a:lnTo>
                  <a:lnTo>
                    <a:pt x="3145" y="115350"/>
                  </a:lnTo>
                  <a:lnTo>
                    <a:pt x="12557" y="75947"/>
                  </a:lnTo>
                  <a:lnTo>
                    <a:pt x="20662" y="51951"/>
                  </a:lnTo>
                  <a:lnTo>
                    <a:pt x="28239" y="33317"/>
                  </a:lnTo>
                  <a:lnTo>
                    <a:pt x="30717" y="24873"/>
                  </a:lnTo>
                  <a:lnTo>
                    <a:pt x="32365" y="22621"/>
                  </a:lnTo>
                  <a:lnTo>
                    <a:pt x="34168" y="21120"/>
                  </a:lnTo>
                  <a:lnTo>
                    <a:pt x="36078" y="22942"/>
                  </a:lnTo>
                  <a:lnTo>
                    <a:pt x="40080" y="32491"/>
                  </a:lnTo>
                  <a:lnTo>
                    <a:pt x="38013" y="78852"/>
                  </a:lnTo>
                  <a:lnTo>
                    <a:pt x="37934" y="81891"/>
                  </a:lnTo>
                  <a:lnTo>
                    <a:pt x="38588" y="83211"/>
                  </a:lnTo>
                  <a:lnTo>
                    <a:pt x="39729" y="83385"/>
                  </a:lnTo>
                  <a:lnTo>
                    <a:pt x="41197" y="82796"/>
                  </a:lnTo>
                  <a:lnTo>
                    <a:pt x="57558" y="45354"/>
                  </a:lnTo>
                  <a:lnTo>
                    <a:pt x="70535" y="15031"/>
                  </a:lnTo>
                  <a:lnTo>
                    <a:pt x="81038" y="1524"/>
                  </a:lnTo>
                  <a:lnTo>
                    <a:pt x="84257" y="0"/>
                  </a:lnTo>
                  <a:lnTo>
                    <a:pt x="87109" y="395"/>
                  </a:lnTo>
                  <a:lnTo>
                    <a:pt x="89715" y="2069"/>
                  </a:lnTo>
                  <a:lnTo>
                    <a:pt x="91453" y="4597"/>
                  </a:lnTo>
                  <a:lnTo>
                    <a:pt x="93384" y="11168"/>
                  </a:lnTo>
                  <a:lnTo>
                    <a:pt x="94726" y="53003"/>
                  </a:lnTo>
                  <a:lnTo>
                    <a:pt x="101279" y="879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SMARTInkShape-3284"/>
            <p:cNvSpPr/>
            <p:nvPr>
              <p:custDataLst>
                <p:tags r:id="rId253"/>
              </p:custDataLst>
            </p:nvPr>
          </p:nvSpPr>
          <p:spPr>
            <a:xfrm>
              <a:off x="7956550" y="368975"/>
              <a:ext cx="170404" cy="240767"/>
            </a:xfrm>
            <a:custGeom>
              <a:avLst/>
              <a:gdLst/>
              <a:ahLst/>
              <a:cxnLst/>
              <a:rect l="0" t="0" r="0" b="0"/>
              <a:pathLst>
                <a:path w="170404" h="240767">
                  <a:moveTo>
                    <a:pt x="0" y="158075"/>
                  </a:moveTo>
                  <a:lnTo>
                    <a:pt x="0" y="158075"/>
                  </a:lnTo>
                  <a:lnTo>
                    <a:pt x="5467" y="152608"/>
                  </a:lnTo>
                  <a:lnTo>
                    <a:pt x="11245" y="151194"/>
                  </a:lnTo>
                  <a:lnTo>
                    <a:pt x="36380" y="133434"/>
                  </a:lnTo>
                  <a:lnTo>
                    <a:pt x="45428" y="118318"/>
                  </a:lnTo>
                  <a:lnTo>
                    <a:pt x="49208" y="103805"/>
                  </a:lnTo>
                  <a:lnTo>
                    <a:pt x="49033" y="100728"/>
                  </a:lnTo>
                  <a:lnTo>
                    <a:pt x="48210" y="98677"/>
                  </a:lnTo>
                  <a:lnTo>
                    <a:pt x="46957" y="97310"/>
                  </a:lnTo>
                  <a:lnTo>
                    <a:pt x="45416" y="97104"/>
                  </a:lnTo>
                  <a:lnTo>
                    <a:pt x="41822" y="98756"/>
                  </a:lnTo>
                  <a:lnTo>
                    <a:pt x="32461" y="110395"/>
                  </a:lnTo>
                  <a:lnTo>
                    <a:pt x="17361" y="144842"/>
                  </a:lnTo>
                  <a:lnTo>
                    <a:pt x="8734" y="190216"/>
                  </a:lnTo>
                  <a:lnTo>
                    <a:pt x="7939" y="198552"/>
                  </a:lnTo>
                  <a:lnTo>
                    <a:pt x="9527" y="205521"/>
                  </a:lnTo>
                  <a:lnTo>
                    <a:pt x="16934" y="217027"/>
                  </a:lnTo>
                  <a:lnTo>
                    <a:pt x="21872" y="219954"/>
                  </a:lnTo>
                  <a:lnTo>
                    <a:pt x="33004" y="221325"/>
                  </a:lnTo>
                  <a:lnTo>
                    <a:pt x="45007" y="215819"/>
                  </a:lnTo>
                  <a:lnTo>
                    <a:pt x="72614" y="195678"/>
                  </a:lnTo>
                  <a:lnTo>
                    <a:pt x="100682" y="157350"/>
                  </a:lnTo>
                  <a:lnTo>
                    <a:pt x="127685" y="111471"/>
                  </a:lnTo>
                  <a:lnTo>
                    <a:pt x="147439" y="72591"/>
                  </a:lnTo>
                  <a:lnTo>
                    <a:pt x="162286" y="29217"/>
                  </a:lnTo>
                  <a:lnTo>
                    <a:pt x="169095" y="1902"/>
                  </a:lnTo>
                  <a:lnTo>
                    <a:pt x="169879" y="338"/>
                  </a:lnTo>
                  <a:lnTo>
                    <a:pt x="170403" y="0"/>
                  </a:lnTo>
                  <a:lnTo>
                    <a:pt x="153681" y="40205"/>
                  </a:lnTo>
                  <a:lnTo>
                    <a:pt x="141569" y="81993"/>
                  </a:lnTo>
                  <a:lnTo>
                    <a:pt x="135121" y="114618"/>
                  </a:lnTo>
                  <a:lnTo>
                    <a:pt x="127525" y="155312"/>
                  </a:lnTo>
                  <a:lnTo>
                    <a:pt x="118636" y="194767"/>
                  </a:lnTo>
                  <a:lnTo>
                    <a:pt x="118956" y="226018"/>
                  </a:lnTo>
                  <a:lnTo>
                    <a:pt x="120931" y="233004"/>
                  </a:lnTo>
                  <a:lnTo>
                    <a:pt x="123660" y="237661"/>
                  </a:lnTo>
                  <a:lnTo>
                    <a:pt x="126890" y="240766"/>
                  </a:lnTo>
                  <a:lnTo>
                    <a:pt x="131159" y="240719"/>
                  </a:lnTo>
                  <a:lnTo>
                    <a:pt x="141549" y="235022"/>
                  </a:lnTo>
                  <a:lnTo>
                    <a:pt x="165100" y="20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SMARTInkShape-3285"/>
            <p:cNvSpPr/>
            <p:nvPr>
              <p:custDataLst>
                <p:tags r:id="rId254"/>
              </p:custDataLst>
            </p:nvPr>
          </p:nvSpPr>
          <p:spPr>
            <a:xfrm>
              <a:off x="7321550" y="476499"/>
              <a:ext cx="99505" cy="313172"/>
            </a:xfrm>
            <a:custGeom>
              <a:avLst/>
              <a:gdLst/>
              <a:ahLst/>
              <a:cxnLst/>
              <a:rect l="0" t="0" r="0" b="0"/>
              <a:pathLst>
                <a:path w="99505" h="313172">
                  <a:moveTo>
                    <a:pt x="0" y="107701"/>
                  </a:moveTo>
                  <a:lnTo>
                    <a:pt x="0" y="107701"/>
                  </a:lnTo>
                  <a:lnTo>
                    <a:pt x="3370" y="107701"/>
                  </a:lnTo>
                  <a:lnTo>
                    <a:pt x="4363" y="109112"/>
                  </a:lnTo>
                  <a:lnTo>
                    <a:pt x="6467" y="117135"/>
                  </a:lnTo>
                  <a:lnTo>
                    <a:pt x="9459" y="122007"/>
                  </a:lnTo>
                  <a:lnTo>
                    <a:pt x="12273" y="159401"/>
                  </a:lnTo>
                  <a:lnTo>
                    <a:pt x="12616" y="199366"/>
                  </a:lnTo>
                  <a:lnTo>
                    <a:pt x="12674" y="237794"/>
                  </a:lnTo>
                  <a:lnTo>
                    <a:pt x="12693" y="278186"/>
                  </a:lnTo>
                  <a:lnTo>
                    <a:pt x="11993" y="308071"/>
                  </a:lnTo>
                  <a:lnTo>
                    <a:pt x="10817" y="311131"/>
                  </a:lnTo>
                  <a:lnTo>
                    <a:pt x="9328" y="313171"/>
                  </a:lnTo>
                  <a:lnTo>
                    <a:pt x="8336" y="312414"/>
                  </a:lnTo>
                  <a:lnTo>
                    <a:pt x="6938" y="299120"/>
                  </a:lnTo>
                  <a:lnTo>
                    <a:pt x="6427" y="255962"/>
                  </a:lnTo>
                  <a:lnTo>
                    <a:pt x="9744" y="215130"/>
                  </a:lnTo>
                  <a:lnTo>
                    <a:pt x="11824" y="176299"/>
                  </a:lnTo>
                  <a:lnTo>
                    <a:pt x="15811" y="128967"/>
                  </a:lnTo>
                  <a:lnTo>
                    <a:pt x="19493" y="95045"/>
                  </a:lnTo>
                  <a:lnTo>
                    <a:pt x="24233" y="47502"/>
                  </a:lnTo>
                  <a:lnTo>
                    <a:pt x="31796" y="22758"/>
                  </a:lnTo>
                  <a:lnTo>
                    <a:pt x="42974" y="4294"/>
                  </a:lnTo>
                  <a:lnTo>
                    <a:pt x="47698" y="1369"/>
                  </a:lnTo>
                  <a:lnTo>
                    <a:pt x="58594" y="0"/>
                  </a:lnTo>
                  <a:lnTo>
                    <a:pt x="63757" y="2033"/>
                  </a:lnTo>
                  <a:lnTo>
                    <a:pt x="73257" y="9938"/>
                  </a:lnTo>
                  <a:lnTo>
                    <a:pt x="93806" y="40987"/>
                  </a:lnTo>
                  <a:lnTo>
                    <a:pt x="99290" y="65121"/>
                  </a:lnTo>
                  <a:lnTo>
                    <a:pt x="99504" y="100180"/>
                  </a:lnTo>
                  <a:lnTo>
                    <a:pt x="94554" y="120116"/>
                  </a:lnTo>
                  <a:lnTo>
                    <a:pt x="83886" y="136502"/>
                  </a:lnTo>
                  <a:lnTo>
                    <a:pt x="77091" y="143835"/>
                  </a:lnTo>
                  <a:lnTo>
                    <a:pt x="62015" y="151983"/>
                  </a:lnTo>
                  <a:lnTo>
                    <a:pt x="54043" y="154156"/>
                  </a:lnTo>
                  <a:lnTo>
                    <a:pt x="39542" y="152807"/>
                  </a:lnTo>
                  <a:lnTo>
                    <a:pt x="32710" y="150471"/>
                  </a:lnTo>
                  <a:lnTo>
                    <a:pt x="28157" y="147504"/>
                  </a:lnTo>
                  <a:lnTo>
                    <a:pt x="25122" y="144114"/>
                  </a:lnTo>
                  <a:lnTo>
                    <a:pt x="23098" y="140443"/>
                  </a:lnTo>
                  <a:lnTo>
                    <a:pt x="31750" y="107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SMARTInkShape-3286"/>
            <p:cNvSpPr/>
            <p:nvPr>
              <p:custDataLst>
                <p:tags r:id="rId255"/>
              </p:custDataLst>
            </p:nvPr>
          </p:nvSpPr>
          <p:spPr>
            <a:xfrm>
              <a:off x="7462811" y="494586"/>
              <a:ext cx="80990" cy="115015"/>
            </a:xfrm>
            <a:custGeom>
              <a:avLst/>
              <a:gdLst/>
              <a:ahLst/>
              <a:cxnLst/>
              <a:rect l="0" t="0" r="0" b="0"/>
              <a:pathLst>
                <a:path w="80990" h="115015">
                  <a:moveTo>
                    <a:pt x="61939" y="57864"/>
                  </a:moveTo>
                  <a:lnTo>
                    <a:pt x="61939" y="57864"/>
                  </a:lnTo>
                  <a:lnTo>
                    <a:pt x="61234" y="47725"/>
                  </a:lnTo>
                  <a:lnTo>
                    <a:pt x="47012" y="15465"/>
                  </a:lnTo>
                  <a:lnTo>
                    <a:pt x="33998" y="2811"/>
                  </a:lnTo>
                  <a:lnTo>
                    <a:pt x="29906" y="701"/>
                  </a:lnTo>
                  <a:lnTo>
                    <a:pt x="26472" y="0"/>
                  </a:lnTo>
                  <a:lnTo>
                    <a:pt x="23478" y="238"/>
                  </a:lnTo>
                  <a:lnTo>
                    <a:pt x="16388" y="8028"/>
                  </a:lnTo>
                  <a:lnTo>
                    <a:pt x="3708" y="32654"/>
                  </a:lnTo>
                  <a:lnTo>
                    <a:pt x="0" y="65054"/>
                  </a:lnTo>
                  <a:lnTo>
                    <a:pt x="2896" y="84343"/>
                  </a:lnTo>
                  <a:lnTo>
                    <a:pt x="8886" y="97855"/>
                  </a:lnTo>
                  <a:lnTo>
                    <a:pt x="12459" y="101458"/>
                  </a:lnTo>
                  <a:lnTo>
                    <a:pt x="16253" y="103860"/>
                  </a:lnTo>
                  <a:lnTo>
                    <a:pt x="20898" y="104050"/>
                  </a:lnTo>
                  <a:lnTo>
                    <a:pt x="31704" y="100499"/>
                  </a:lnTo>
                  <a:lnTo>
                    <a:pt x="39799" y="92335"/>
                  </a:lnTo>
                  <a:lnTo>
                    <a:pt x="61253" y="59537"/>
                  </a:lnTo>
                  <a:lnTo>
                    <a:pt x="65106" y="68473"/>
                  </a:lnTo>
                  <a:lnTo>
                    <a:pt x="71380" y="99317"/>
                  </a:lnTo>
                  <a:lnTo>
                    <a:pt x="80989" y="115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SMARTInkShape-3287"/>
            <p:cNvSpPr/>
            <p:nvPr>
              <p:custDataLst>
                <p:tags r:id="rId256"/>
              </p:custDataLst>
            </p:nvPr>
          </p:nvSpPr>
          <p:spPr>
            <a:xfrm>
              <a:off x="7575548" y="476250"/>
              <a:ext cx="88903" cy="139863"/>
            </a:xfrm>
            <a:custGeom>
              <a:avLst/>
              <a:gdLst/>
              <a:ahLst/>
              <a:cxnLst/>
              <a:rect l="0" t="0" r="0" b="0"/>
              <a:pathLst>
                <a:path w="88903" h="139863">
                  <a:moveTo>
                    <a:pt x="2" y="57150"/>
                  </a:moveTo>
                  <a:lnTo>
                    <a:pt x="2" y="57150"/>
                  </a:lnTo>
                  <a:lnTo>
                    <a:pt x="0" y="31910"/>
                  </a:lnTo>
                  <a:lnTo>
                    <a:pt x="707" y="29740"/>
                  </a:lnTo>
                  <a:lnTo>
                    <a:pt x="1883" y="28293"/>
                  </a:lnTo>
                  <a:lnTo>
                    <a:pt x="3372" y="27329"/>
                  </a:lnTo>
                  <a:lnTo>
                    <a:pt x="5777" y="28097"/>
                  </a:lnTo>
                  <a:lnTo>
                    <a:pt x="12211" y="32714"/>
                  </a:lnTo>
                  <a:lnTo>
                    <a:pt x="27840" y="58020"/>
                  </a:lnTo>
                  <a:lnTo>
                    <a:pt x="38903" y="85473"/>
                  </a:lnTo>
                  <a:lnTo>
                    <a:pt x="42102" y="111090"/>
                  </a:lnTo>
                  <a:lnTo>
                    <a:pt x="38768" y="138885"/>
                  </a:lnTo>
                  <a:lnTo>
                    <a:pt x="37840" y="139862"/>
                  </a:lnTo>
                  <a:lnTo>
                    <a:pt x="36517" y="139103"/>
                  </a:lnTo>
                  <a:lnTo>
                    <a:pt x="34929" y="137185"/>
                  </a:lnTo>
                  <a:lnTo>
                    <a:pt x="35046" y="129410"/>
                  </a:lnTo>
                  <a:lnTo>
                    <a:pt x="43475" y="90942"/>
                  </a:lnTo>
                  <a:lnTo>
                    <a:pt x="61814" y="46670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7" name="SMARTInkShape-Group631"/>
          <p:cNvGrpSpPr/>
          <p:nvPr/>
        </p:nvGrpSpPr>
        <p:grpSpPr>
          <a:xfrm>
            <a:off x="2010519" y="1174750"/>
            <a:ext cx="303137" cy="247651"/>
            <a:chOff x="2010519" y="1174750"/>
            <a:chExt cx="303137" cy="247651"/>
          </a:xfrm>
        </p:grpSpPr>
        <p:sp>
          <p:nvSpPr>
            <p:cNvPr id="741" name="SMARTInkShape-3288"/>
            <p:cNvSpPr/>
            <p:nvPr>
              <p:custDataLst>
                <p:tags r:id="rId240"/>
              </p:custDataLst>
            </p:nvPr>
          </p:nvSpPr>
          <p:spPr>
            <a:xfrm>
              <a:off x="2010519" y="1220344"/>
              <a:ext cx="110382" cy="202057"/>
            </a:xfrm>
            <a:custGeom>
              <a:avLst/>
              <a:gdLst/>
              <a:ahLst/>
              <a:cxnLst/>
              <a:rect l="0" t="0" r="0" b="0"/>
              <a:pathLst>
                <a:path w="110382" h="202057">
                  <a:moveTo>
                    <a:pt x="46881" y="11556"/>
                  </a:moveTo>
                  <a:lnTo>
                    <a:pt x="46881" y="11556"/>
                  </a:lnTo>
                  <a:lnTo>
                    <a:pt x="46881" y="8185"/>
                  </a:lnTo>
                  <a:lnTo>
                    <a:pt x="43118" y="4648"/>
                  </a:lnTo>
                  <a:lnTo>
                    <a:pt x="36742" y="1430"/>
                  </a:lnTo>
                  <a:lnTo>
                    <a:pt x="29204" y="0"/>
                  </a:lnTo>
                  <a:lnTo>
                    <a:pt x="21151" y="3127"/>
                  </a:lnTo>
                  <a:lnTo>
                    <a:pt x="17027" y="5937"/>
                  </a:lnTo>
                  <a:lnTo>
                    <a:pt x="10564" y="20348"/>
                  </a:lnTo>
                  <a:lnTo>
                    <a:pt x="2959" y="56024"/>
                  </a:lnTo>
                  <a:lnTo>
                    <a:pt x="0" y="98580"/>
                  </a:lnTo>
                  <a:lnTo>
                    <a:pt x="5474" y="138000"/>
                  </a:lnTo>
                  <a:lnTo>
                    <a:pt x="12956" y="160181"/>
                  </a:lnTo>
                  <a:lnTo>
                    <a:pt x="23336" y="172391"/>
                  </a:lnTo>
                  <a:lnTo>
                    <a:pt x="47823" y="189974"/>
                  </a:lnTo>
                  <a:lnTo>
                    <a:pt x="92902" y="199669"/>
                  </a:lnTo>
                  <a:lnTo>
                    <a:pt x="110381" y="202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SMARTInkShape-3289"/>
            <p:cNvSpPr/>
            <p:nvPr>
              <p:custDataLst>
                <p:tags r:id="rId241"/>
              </p:custDataLst>
            </p:nvPr>
          </p:nvSpPr>
          <p:spPr>
            <a:xfrm>
              <a:off x="2260600" y="1225550"/>
              <a:ext cx="53056" cy="196851"/>
            </a:xfrm>
            <a:custGeom>
              <a:avLst/>
              <a:gdLst/>
              <a:ahLst/>
              <a:cxnLst/>
              <a:rect l="0" t="0" r="0" b="0"/>
              <a:pathLst>
                <a:path w="53056" h="196851">
                  <a:moveTo>
                    <a:pt x="25400" y="0"/>
                  </a:moveTo>
                  <a:lnTo>
                    <a:pt x="25400" y="0"/>
                  </a:lnTo>
                  <a:lnTo>
                    <a:pt x="30469" y="5775"/>
                  </a:lnTo>
                  <a:lnTo>
                    <a:pt x="46771" y="35730"/>
                  </a:lnTo>
                  <a:lnTo>
                    <a:pt x="53055" y="72127"/>
                  </a:lnTo>
                  <a:lnTo>
                    <a:pt x="49665" y="116934"/>
                  </a:lnTo>
                  <a:lnTo>
                    <a:pt x="35882" y="155532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SMARTInkShape-3290"/>
            <p:cNvSpPr/>
            <p:nvPr>
              <p:custDataLst>
                <p:tags r:id="rId242"/>
              </p:custDataLst>
            </p:nvPr>
          </p:nvSpPr>
          <p:spPr>
            <a:xfrm>
              <a:off x="2204594" y="1176940"/>
              <a:ext cx="11557" cy="35911"/>
            </a:xfrm>
            <a:custGeom>
              <a:avLst/>
              <a:gdLst/>
              <a:ahLst/>
              <a:cxnLst/>
              <a:rect l="0" t="0" r="0" b="0"/>
              <a:pathLst>
                <a:path w="11557" h="35911">
                  <a:moveTo>
                    <a:pt x="11556" y="35910"/>
                  </a:moveTo>
                  <a:lnTo>
                    <a:pt x="11556" y="35910"/>
                  </a:lnTo>
                  <a:lnTo>
                    <a:pt x="4648" y="8899"/>
                  </a:lnTo>
                  <a:lnTo>
                    <a:pt x="0" y="0"/>
                  </a:lnTo>
                  <a:lnTo>
                    <a:pt x="5206" y="10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SMARTInkShape-3291"/>
            <p:cNvSpPr/>
            <p:nvPr>
              <p:custDataLst>
                <p:tags r:id="rId243"/>
              </p:custDataLst>
            </p:nvPr>
          </p:nvSpPr>
          <p:spPr>
            <a:xfrm>
              <a:off x="2216150" y="12890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0" y="0"/>
                  </a:moveTo>
                  <a:lnTo>
                    <a:pt x="0" y="0"/>
                  </a:lnTo>
                  <a:lnTo>
                    <a:pt x="705" y="12242"/>
                  </a:lnTo>
                  <a:lnTo>
                    <a:pt x="11556" y="57380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SMARTInkShape-3292"/>
            <p:cNvSpPr/>
            <p:nvPr>
              <p:custDataLst>
                <p:tags r:id="rId244"/>
              </p:custDataLst>
            </p:nvPr>
          </p:nvSpPr>
          <p:spPr>
            <a:xfrm>
              <a:off x="2139950" y="11747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6350" y="25400"/>
                  </a:moveTo>
                  <a:lnTo>
                    <a:pt x="6350" y="25400"/>
                  </a:lnTo>
                  <a:lnTo>
                    <a:pt x="6350" y="5627"/>
                  </a:lnTo>
                  <a:lnTo>
                    <a:pt x="5644" y="375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SMARTInkShape-3293"/>
            <p:cNvSpPr/>
            <p:nvPr>
              <p:custDataLst>
                <p:tags r:id="rId245"/>
              </p:custDataLst>
            </p:nvPr>
          </p:nvSpPr>
          <p:spPr>
            <a:xfrm>
              <a:off x="2139950" y="1276350"/>
              <a:ext cx="12701" cy="107951"/>
            </a:xfrm>
            <a:custGeom>
              <a:avLst/>
              <a:gdLst/>
              <a:ahLst/>
              <a:cxnLst/>
              <a:rect l="0" t="0" r="0" b="0"/>
              <a:pathLst>
                <a:path w="12701" h="1079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3763"/>
                  </a:lnTo>
                  <a:lnTo>
                    <a:pt x="8838" y="6742"/>
                  </a:lnTo>
                  <a:lnTo>
                    <a:pt x="11556" y="21048"/>
                  </a:lnTo>
                  <a:lnTo>
                    <a:pt x="12474" y="59348"/>
                  </a:lnTo>
                  <a:lnTo>
                    <a:pt x="127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3" name="SMARTInkShape-Group632"/>
          <p:cNvGrpSpPr/>
          <p:nvPr/>
        </p:nvGrpSpPr>
        <p:grpSpPr>
          <a:xfrm>
            <a:off x="2656992" y="1181100"/>
            <a:ext cx="359259" cy="271037"/>
            <a:chOff x="2656992" y="1181100"/>
            <a:chExt cx="359259" cy="271037"/>
          </a:xfrm>
        </p:grpSpPr>
        <p:sp>
          <p:nvSpPr>
            <p:cNvPr id="748" name="SMARTInkShape-3294"/>
            <p:cNvSpPr/>
            <p:nvPr>
              <p:custDataLst>
                <p:tags r:id="rId235"/>
              </p:custDataLst>
            </p:nvPr>
          </p:nvSpPr>
          <p:spPr>
            <a:xfrm>
              <a:off x="2895600" y="1301750"/>
              <a:ext cx="120651" cy="147113"/>
            </a:xfrm>
            <a:custGeom>
              <a:avLst/>
              <a:gdLst/>
              <a:ahLst/>
              <a:cxnLst/>
              <a:rect l="0" t="0" r="0" b="0"/>
              <a:pathLst>
                <a:path w="120651" h="147113">
                  <a:moveTo>
                    <a:pt x="0" y="50800"/>
                  </a:moveTo>
                  <a:lnTo>
                    <a:pt x="0" y="50800"/>
                  </a:lnTo>
                  <a:lnTo>
                    <a:pt x="3371" y="50800"/>
                  </a:lnTo>
                  <a:lnTo>
                    <a:pt x="6907" y="54563"/>
                  </a:lnTo>
                  <a:lnTo>
                    <a:pt x="41424" y="100931"/>
                  </a:lnTo>
                  <a:lnTo>
                    <a:pt x="44549" y="107504"/>
                  </a:lnTo>
                  <a:lnTo>
                    <a:pt x="46140" y="122333"/>
                  </a:lnTo>
                  <a:lnTo>
                    <a:pt x="44496" y="136215"/>
                  </a:lnTo>
                  <a:lnTo>
                    <a:pt x="41413" y="144736"/>
                  </a:lnTo>
                  <a:lnTo>
                    <a:pt x="39603" y="146585"/>
                  </a:lnTo>
                  <a:lnTo>
                    <a:pt x="37691" y="147112"/>
                  </a:lnTo>
                  <a:lnTo>
                    <a:pt x="35710" y="146758"/>
                  </a:lnTo>
                  <a:lnTo>
                    <a:pt x="31629" y="140720"/>
                  </a:lnTo>
                  <a:lnTo>
                    <a:pt x="29553" y="136147"/>
                  </a:lnTo>
                  <a:lnTo>
                    <a:pt x="30001" y="109484"/>
                  </a:lnTo>
                  <a:lnTo>
                    <a:pt x="42249" y="68324"/>
                  </a:lnTo>
                  <a:lnTo>
                    <a:pt x="67025" y="30382"/>
                  </a:lnTo>
                  <a:lnTo>
                    <a:pt x="97618" y="819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SMARTInkShape-3295"/>
            <p:cNvSpPr/>
            <p:nvPr>
              <p:custDataLst>
                <p:tags r:id="rId236"/>
              </p:custDataLst>
            </p:nvPr>
          </p:nvSpPr>
          <p:spPr>
            <a:xfrm>
              <a:off x="2812442" y="1355830"/>
              <a:ext cx="59133" cy="96307"/>
            </a:xfrm>
            <a:custGeom>
              <a:avLst/>
              <a:gdLst/>
              <a:ahLst/>
              <a:cxnLst/>
              <a:rect l="0" t="0" r="0" b="0"/>
              <a:pathLst>
                <a:path w="59133" h="96307">
                  <a:moveTo>
                    <a:pt x="57758" y="9420"/>
                  </a:moveTo>
                  <a:lnTo>
                    <a:pt x="57758" y="9420"/>
                  </a:lnTo>
                  <a:lnTo>
                    <a:pt x="57758" y="6049"/>
                  </a:lnTo>
                  <a:lnTo>
                    <a:pt x="55877" y="2512"/>
                  </a:lnTo>
                  <a:lnTo>
                    <a:pt x="54387" y="582"/>
                  </a:lnTo>
                  <a:lnTo>
                    <a:pt x="51983" y="0"/>
                  </a:lnTo>
                  <a:lnTo>
                    <a:pt x="30622" y="5897"/>
                  </a:lnTo>
                  <a:lnTo>
                    <a:pt x="20768" y="13499"/>
                  </a:lnTo>
                  <a:lnTo>
                    <a:pt x="2944" y="38997"/>
                  </a:lnTo>
                  <a:lnTo>
                    <a:pt x="0" y="52904"/>
                  </a:lnTo>
                  <a:lnTo>
                    <a:pt x="3859" y="79079"/>
                  </a:lnTo>
                  <a:lnTo>
                    <a:pt x="7009" y="84082"/>
                  </a:lnTo>
                  <a:lnTo>
                    <a:pt x="16152" y="91521"/>
                  </a:lnTo>
                  <a:lnTo>
                    <a:pt x="25391" y="95298"/>
                  </a:lnTo>
                  <a:lnTo>
                    <a:pt x="29830" y="96306"/>
                  </a:lnTo>
                  <a:lnTo>
                    <a:pt x="34906" y="94860"/>
                  </a:lnTo>
                  <a:lnTo>
                    <a:pt x="46190" y="87610"/>
                  </a:lnTo>
                  <a:lnTo>
                    <a:pt x="54498" y="73569"/>
                  </a:lnTo>
                  <a:lnTo>
                    <a:pt x="59132" y="57686"/>
                  </a:lnTo>
                  <a:lnTo>
                    <a:pt x="57773" y="40106"/>
                  </a:lnTo>
                  <a:lnTo>
                    <a:pt x="54313" y="23216"/>
                  </a:lnTo>
                  <a:lnTo>
                    <a:pt x="55718" y="13821"/>
                  </a:lnTo>
                  <a:lnTo>
                    <a:pt x="51408" y="9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SMARTInkShape-3296"/>
            <p:cNvSpPr/>
            <p:nvPr>
              <p:custDataLst>
                <p:tags r:id="rId237"/>
              </p:custDataLst>
            </p:nvPr>
          </p:nvSpPr>
          <p:spPr>
            <a:xfrm>
              <a:off x="2670280" y="1308100"/>
              <a:ext cx="123721" cy="25139"/>
            </a:xfrm>
            <a:custGeom>
              <a:avLst/>
              <a:gdLst/>
              <a:ahLst/>
              <a:cxnLst/>
              <a:rect l="0" t="0" r="0" b="0"/>
              <a:pathLst>
                <a:path w="123721" h="25139">
                  <a:moveTo>
                    <a:pt x="9420" y="19050"/>
                  </a:moveTo>
                  <a:lnTo>
                    <a:pt x="9420" y="19050"/>
                  </a:lnTo>
                  <a:lnTo>
                    <a:pt x="6049" y="22421"/>
                  </a:lnTo>
                  <a:lnTo>
                    <a:pt x="2513" y="24076"/>
                  </a:lnTo>
                  <a:lnTo>
                    <a:pt x="582" y="24517"/>
                  </a:lnTo>
                  <a:lnTo>
                    <a:pt x="0" y="24811"/>
                  </a:lnTo>
                  <a:lnTo>
                    <a:pt x="318" y="25008"/>
                  </a:lnTo>
                  <a:lnTo>
                    <a:pt x="1235" y="25138"/>
                  </a:lnTo>
                  <a:lnTo>
                    <a:pt x="37440" y="16539"/>
                  </a:lnTo>
                  <a:lnTo>
                    <a:pt x="80438" y="7095"/>
                  </a:lnTo>
                  <a:lnTo>
                    <a:pt x="1237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SMARTInkShape-3297"/>
            <p:cNvSpPr/>
            <p:nvPr>
              <p:custDataLst>
                <p:tags r:id="rId238"/>
              </p:custDataLst>
            </p:nvPr>
          </p:nvSpPr>
          <p:spPr>
            <a:xfrm>
              <a:off x="2656992" y="1181100"/>
              <a:ext cx="149709" cy="88901"/>
            </a:xfrm>
            <a:custGeom>
              <a:avLst/>
              <a:gdLst/>
              <a:ahLst/>
              <a:cxnLst/>
              <a:rect l="0" t="0" r="0" b="0"/>
              <a:pathLst>
                <a:path w="149709" h="88901">
                  <a:moveTo>
                    <a:pt x="3658" y="88900"/>
                  </a:moveTo>
                  <a:lnTo>
                    <a:pt x="3658" y="88900"/>
                  </a:lnTo>
                  <a:lnTo>
                    <a:pt x="2952" y="78055"/>
                  </a:lnTo>
                  <a:lnTo>
                    <a:pt x="0" y="63579"/>
                  </a:lnTo>
                  <a:lnTo>
                    <a:pt x="1562" y="56950"/>
                  </a:lnTo>
                  <a:lnTo>
                    <a:pt x="6408" y="49251"/>
                  </a:lnTo>
                  <a:lnTo>
                    <a:pt x="39045" y="31267"/>
                  </a:lnTo>
                  <a:lnTo>
                    <a:pt x="78460" y="14721"/>
                  </a:lnTo>
                  <a:lnTo>
                    <a:pt x="149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SMARTInkShape-3298"/>
            <p:cNvSpPr/>
            <p:nvPr>
              <p:custDataLst>
                <p:tags r:id="rId239"/>
              </p:custDataLst>
            </p:nvPr>
          </p:nvSpPr>
          <p:spPr>
            <a:xfrm>
              <a:off x="2667000" y="1244600"/>
              <a:ext cx="12701" cy="203201"/>
            </a:xfrm>
            <a:custGeom>
              <a:avLst/>
              <a:gdLst/>
              <a:ahLst/>
              <a:cxnLst/>
              <a:rect l="0" t="0" r="0" b="0"/>
              <a:pathLst>
                <a:path w="12701" h="203201">
                  <a:moveTo>
                    <a:pt x="12700" y="0"/>
                  </a:moveTo>
                  <a:lnTo>
                    <a:pt x="12700" y="0"/>
                  </a:lnTo>
                  <a:lnTo>
                    <a:pt x="8336" y="10139"/>
                  </a:lnTo>
                  <a:lnTo>
                    <a:pt x="6611" y="46708"/>
                  </a:lnTo>
                  <a:lnTo>
                    <a:pt x="5696" y="93579"/>
                  </a:lnTo>
                  <a:lnTo>
                    <a:pt x="889" y="139036"/>
                  </a:lnTo>
                  <a:lnTo>
                    <a:pt x="176" y="181745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6" name="SMARTInkShape-Group633"/>
          <p:cNvGrpSpPr/>
          <p:nvPr/>
        </p:nvGrpSpPr>
        <p:grpSpPr>
          <a:xfrm>
            <a:off x="3412160" y="1232377"/>
            <a:ext cx="390639" cy="215889"/>
            <a:chOff x="3412160" y="1232377"/>
            <a:chExt cx="390639" cy="215889"/>
          </a:xfrm>
        </p:grpSpPr>
        <p:sp>
          <p:nvSpPr>
            <p:cNvPr id="754" name="SMARTInkShape-3299"/>
            <p:cNvSpPr/>
            <p:nvPr>
              <p:custDataLst>
                <p:tags r:id="rId233"/>
              </p:custDataLst>
            </p:nvPr>
          </p:nvSpPr>
          <p:spPr>
            <a:xfrm>
              <a:off x="3412160" y="1335382"/>
              <a:ext cx="99391" cy="112884"/>
            </a:xfrm>
            <a:custGeom>
              <a:avLst/>
              <a:gdLst/>
              <a:ahLst/>
              <a:cxnLst/>
              <a:rect l="0" t="0" r="0" b="0"/>
              <a:pathLst>
                <a:path w="99391" h="112884">
                  <a:moveTo>
                    <a:pt x="16840" y="55268"/>
                  </a:moveTo>
                  <a:lnTo>
                    <a:pt x="16840" y="55268"/>
                  </a:lnTo>
                  <a:lnTo>
                    <a:pt x="8002" y="55268"/>
                  </a:lnTo>
                  <a:lnTo>
                    <a:pt x="7420" y="55974"/>
                  </a:lnTo>
                  <a:lnTo>
                    <a:pt x="7738" y="57150"/>
                  </a:lnTo>
                  <a:lnTo>
                    <a:pt x="8655" y="58639"/>
                  </a:lnTo>
                  <a:lnTo>
                    <a:pt x="9972" y="59632"/>
                  </a:lnTo>
                  <a:lnTo>
                    <a:pt x="13317" y="60735"/>
                  </a:lnTo>
                  <a:lnTo>
                    <a:pt x="22538" y="61357"/>
                  </a:lnTo>
                  <a:lnTo>
                    <a:pt x="37578" y="54799"/>
                  </a:lnTo>
                  <a:lnTo>
                    <a:pt x="52069" y="43918"/>
                  </a:lnTo>
                  <a:lnTo>
                    <a:pt x="61929" y="31758"/>
                  </a:lnTo>
                  <a:lnTo>
                    <a:pt x="63127" y="26894"/>
                  </a:lnTo>
                  <a:lnTo>
                    <a:pt x="62577" y="15846"/>
                  </a:lnTo>
                  <a:lnTo>
                    <a:pt x="60737" y="11348"/>
                  </a:lnTo>
                  <a:lnTo>
                    <a:pt x="54929" y="4468"/>
                  </a:lnTo>
                  <a:lnTo>
                    <a:pt x="45763" y="941"/>
                  </a:lnTo>
                  <a:lnTo>
                    <a:pt x="40355" y="0"/>
                  </a:lnTo>
                  <a:lnTo>
                    <a:pt x="26821" y="4599"/>
                  </a:lnTo>
                  <a:lnTo>
                    <a:pt x="13515" y="13698"/>
                  </a:lnTo>
                  <a:lnTo>
                    <a:pt x="5249" y="24798"/>
                  </a:lnTo>
                  <a:lnTo>
                    <a:pt x="0" y="49689"/>
                  </a:lnTo>
                  <a:lnTo>
                    <a:pt x="1816" y="72665"/>
                  </a:lnTo>
                  <a:lnTo>
                    <a:pt x="16935" y="96249"/>
                  </a:lnTo>
                  <a:lnTo>
                    <a:pt x="35226" y="107113"/>
                  </a:lnTo>
                  <a:lnTo>
                    <a:pt x="56762" y="112883"/>
                  </a:lnTo>
                  <a:lnTo>
                    <a:pt x="99390" y="112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SMARTInkShape-3300"/>
            <p:cNvSpPr/>
            <p:nvPr>
              <p:custDataLst>
                <p:tags r:id="rId234"/>
              </p:custDataLst>
            </p:nvPr>
          </p:nvSpPr>
          <p:spPr>
            <a:xfrm>
              <a:off x="3518658" y="1232377"/>
              <a:ext cx="284141" cy="215424"/>
            </a:xfrm>
            <a:custGeom>
              <a:avLst/>
              <a:gdLst/>
              <a:ahLst/>
              <a:cxnLst/>
              <a:rect l="0" t="0" r="0" b="0"/>
              <a:pathLst>
                <a:path w="284141" h="215424">
                  <a:moveTo>
                    <a:pt x="62742" y="158273"/>
                  </a:moveTo>
                  <a:lnTo>
                    <a:pt x="62742" y="158273"/>
                  </a:lnTo>
                  <a:lnTo>
                    <a:pt x="62742" y="151531"/>
                  </a:lnTo>
                  <a:lnTo>
                    <a:pt x="56000" y="137225"/>
                  </a:lnTo>
                  <a:lnTo>
                    <a:pt x="50809" y="131280"/>
                  </a:lnTo>
                  <a:lnTo>
                    <a:pt x="48436" y="129694"/>
                  </a:lnTo>
                  <a:lnTo>
                    <a:pt x="44738" y="130048"/>
                  </a:lnTo>
                  <a:lnTo>
                    <a:pt x="34985" y="134205"/>
                  </a:lnTo>
                  <a:lnTo>
                    <a:pt x="20964" y="147849"/>
                  </a:lnTo>
                  <a:lnTo>
                    <a:pt x="4996" y="175081"/>
                  </a:lnTo>
                  <a:lnTo>
                    <a:pt x="378" y="195512"/>
                  </a:lnTo>
                  <a:lnTo>
                    <a:pt x="0" y="200032"/>
                  </a:lnTo>
                  <a:lnTo>
                    <a:pt x="1158" y="203046"/>
                  </a:lnTo>
                  <a:lnTo>
                    <a:pt x="3342" y="205055"/>
                  </a:lnTo>
                  <a:lnTo>
                    <a:pt x="6208" y="206394"/>
                  </a:lnTo>
                  <a:lnTo>
                    <a:pt x="9531" y="205876"/>
                  </a:lnTo>
                  <a:lnTo>
                    <a:pt x="20948" y="198405"/>
                  </a:lnTo>
                  <a:lnTo>
                    <a:pt x="32563" y="186548"/>
                  </a:lnTo>
                  <a:lnTo>
                    <a:pt x="41284" y="167700"/>
                  </a:lnTo>
                  <a:lnTo>
                    <a:pt x="42087" y="164558"/>
                  </a:lnTo>
                  <a:lnTo>
                    <a:pt x="43328" y="163168"/>
                  </a:lnTo>
                  <a:lnTo>
                    <a:pt x="44860" y="162948"/>
                  </a:lnTo>
                  <a:lnTo>
                    <a:pt x="46587" y="163506"/>
                  </a:lnTo>
                  <a:lnTo>
                    <a:pt x="47739" y="165290"/>
                  </a:lnTo>
                  <a:lnTo>
                    <a:pt x="49359" y="174541"/>
                  </a:lnTo>
                  <a:lnTo>
                    <a:pt x="53323" y="197818"/>
                  </a:lnTo>
                  <a:lnTo>
                    <a:pt x="55052" y="200864"/>
                  </a:lnTo>
                  <a:lnTo>
                    <a:pt x="56909" y="202190"/>
                  </a:lnTo>
                  <a:lnTo>
                    <a:pt x="58854" y="202367"/>
                  </a:lnTo>
                  <a:lnTo>
                    <a:pt x="62895" y="200683"/>
                  </a:lnTo>
                  <a:lnTo>
                    <a:pt x="68454" y="195466"/>
                  </a:lnTo>
                  <a:lnTo>
                    <a:pt x="102500" y="150050"/>
                  </a:lnTo>
                  <a:lnTo>
                    <a:pt x="118502" y="131613"/>
                  </a:lnTo>
                  <a:lnTo>
                    <a:pt x="130298" y="123562"/>
                  </a:lnTo>
                  <a:lnTo>
                    <a:pt x="133180" y="122433"/>
                  </a:lnTo>
                  <a:lnTo>
                    <a:pt x="135100" y="123091"/>
                  </a:lnTo>
                  <a:lnTo>
                    <a:pt x="136381" y="124940"/>
                  </a:lnTo>
                  <a:lnTo>
                    <a:pt x="138605" y="132534"/>
                  </a:lnTo>
                  <a:lnTo>
                    <a:pt x="138897" y="141574"/>
                  </a:lnTo>
                  <a:lnTo>
                    <a:pt x="138938" y="130916"/>
                  </a:lnTo>
                  <a:lnTo>
                    <a:pt x="137058" y="126594"/>
                  </a:lnTo>
                  <a:lnTo>
                    <a:pt x="135570" y="124454"/>
                  </a:lnTo>
                  <a:lnTo>
                    <a:pt x="128271" y="122076"/>
                  </a:lnTo>
                  <a:lnTo>
                    <a:pt x="123361" y="121441"/>
                  </a:lnTo>
                  <a:lnTo>
                    <a:pt x="118677" y="123135"/>
                  </a:lnTo>
                  <a:lnTo>
                    <a:pt x="96727" y="143428"/>
                  </a:lnTo>
                  <a:lnTo>
                    <a:pt x="91958" y="157555"/>
                  </a:lnTo>
                  <a:lnTo>
                    <a:pt x="88896" y="185256"/>
                  </a:lnTo>
                  <a:lnTo>
                    <a:pt x="92240" y="195195"/>
                  </a:lnTo>
                  <a:lnTo>
                    <a:pt x="95107" y="199821"/>
                  </a:lnTo>
                  <a:lnTo>
                    <a:pt x="99135" y="202199"/>
                  </a:lnTo>
                  <a:lnTo>
                    <a:pt x="109255" y="202961"/>
                  </a:lnTo>
                  <a:lnTo>
                    <a:pt x="117046" y="200947"/>
                  </a:lnTo>
                  <a:lnTo>
                    <a:pt x="124272" y="196289"/>
                  </a:lnTo>
                  <a:lnTo>
                    <a:pt x="152219" y="166755"/>
                  </a:lnTo>
                  <a:lnTo>
                    <a:pt x="176450" y="123730"/>
                  </a:lnTo>
                  <a:lnTo>
                    <a:pt x="190350" y="83440"/>
                  </a:lnTo>
                  <a:lnTo>
                    <a:pt x="201726" y="39069"/>
                  </a:lnTo>
                  <a:lnTo>
                    <a:pt x="213846" y="0"/>
                  </a:lnTo>
                  <a:lnTo>
                    <a:pt x="202819" y="41335"/>
                  </a:lnTo>
                  <a:lnTo>
                    <a:pt x="196715" y="87745"/>
                  </a:lnTo>
                  <a:lnTo>
                    <a:pt x="189447" y="129316"/>
                  </a:lnTo>
                  <a:lnTo>
                    <a:pt x="181217" y="171133"/>
                  </a:lnTo>
                  <a:lnTo>
                    <a:pt x="178279" y="194539"/>
                  </a:lnTo>
                  <a:lnTo>
                    <a:pt x="178572" y="198678"/>
                  </a:lnTo>
                  <a:lnTo>
                    <a:pt x="179473" y="200732"/>
                  </a:lnTo>
                  <a:lnTo>
                    <a:pt x="180779" y="201396"/>
                  </a:lnTo>
                  <a:lnTo>
                    <a:pt x="185994" y="194607"/>
                  </a:lnTo>
                  <a:lnTo>
                    <a:pt x="215928" y="148066"/>
                  </a:lnTo>
                  <a:lnTo>
                    <a:pt x="228191" y="135392"/>
                  </a:lnTo>
                  <a:lnTo>
                    <a:pt x="240697" y="127407"/>
                  </a:lnTo>
                  <a:lnTo>
                    <a:pt x="253311" y="125270"/>
                  </a:lnTo>
                  <a:lnTo>
                    <a:pt x="259638" y="125687"/>
                  </a:lnTo>
                  <a:lnTo>
                    <a:pt x="265267" y="128788"/>
                  </a:lnTo>
                  <a:lnTo>
                    <a:pt x="275285" y="139759"/>
                  </a:lnTo>
                  <a:lnTo>
                    <a:pt x="280678" y="152161"/>
                  </a:lnTo>
                  <a:lnTo>
                    <a:pt x="284140" y="184112"/>
                  </a:lnTo>
                  <a:lnTo>
                    <a:pt x="278642" y="2154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1" name="SMARTInkShape-Group634"/>
          <p:cNvGrpSpPr/>
          <p:nvPr/>
        </p:nvGrpSpPr>
        <p:grpSpPr>
          <a:xfrm>
            <a:off x="4315775" y="1277853"/>
            <a:ext cx="249876" cy="194204"/>
            <a:chOff x="4315775" y="1277853"/>
            <a:chExt cx="249876" cy="194204"/>
          </a:xfrm>
        </p:grpSpPr>
        <p:sp>
          <p:nvSpPr>
            <p:cNvPr id="757" name="SMARTInkShape-3301"/>
            <p:cNvSpPr/>
            <p:nvPr>
              <p:custDataLst>
                <p:tags r:id="rId229"/>
              </p:custDataLst>
            </p:nvPr>
          </p:nvSpPr>
          <p:spPr>
            <a:xfrm>
              <a:off x="4315775" y="1277853"/>
              <a:ext cx="29755" cy="36598"/>
            </a:xfrm>
            <a:custGeom>
              <a:avLst/>
              <a:gdLst/>
              <a:ahLst/>
              <a:cxnLst/>
              <a:rect l="0" t="0" r="0" b="0"/>
              <a:pathLst>
                <a:path w="29755" h="36598">
                  <a:moveTo>
                    <a:pt x="21275" y="11197"/>
                  </a:moveTo>
                  <a:lnTo>
                    <a:pt x="21275" y="11197"/>
                  </a:lnTo>
                  <a:lnTo>
                    <a:pt x="14533" y="11197"/>
                  </a:lnTo>
                  <a:lnTo>
                    <a:pt x="9341" y="13078"/>
                  </a:lnTo>
                  <a:lnTo>
                    <a:pt x="6969" y="14568"/>
                  </a:lnTo>
                  <a:lnTo>
                    <a:pt x="5388" y="16267"/>
                  </a:lnTo>
                  <a:lnTo>
                    <a:pt x="3630" y="20035"/>
                  </a:lnTo>
                  <a:lnTo>
                    <a:pt x="3868" y="22028"/>
                  </a:lnTo>
                  <a:lnTo>
                    <a:pt x="6012" y="26124"/>
                  </a:lnTo>
                  <a:lnTo>
                    <a:pt x="7572" y="27498"/>
                  </a:lnTo>
                  <a:lnTo>
                    <a:pt x="11186" y="29025"/>
                  </a:lnTo>
                  <a:lnTo>
                    <a:pt x="13138" y="28727"/>
                  </a:lnTo>
                  <a:lnTo>
                    <a:pt x="17188" y="26514"/>
                  </a:lnTo>
                  <a:lnTo>
                    <a:pt x="23435" y="21301"/>
                  </a:lnTo>
                  <a:lnTo>
                    <a:pt x="29754" y="11917"/>
                  </a:lnTo>
                  <a:lnTo>
                    <a:pt x="29750" y="8855"/>
                  </a:lnTo>
                  <a:lnTo>
                    <a:pt x="28336" y="6108"/>
                  </a:lnTo>
                  <a:lnTo>
                    <a:pt x="23708" y="1880"/>
                  </a:lnTo>
                  <a:lnTo>
                    <a:pt x="19299" y="0"/>
                  </a:lnTo>
                  <a:lnTo>
                    <a:pt x="16430" y="910"/>
                  </a:lnTo>
                  <a:lnTo>
                    <a:pt x="3567" y="8747"/>
                  </a:lnTo>
                  <a:lnTo>
                    <a:pt x="1003" y="9564"/>
                  </a:lnTo>
                  <a:lnTo>
                    <a:pt x="0" y="12225"/>
                  </a:lnTo>
                  <a:lnTo>
                    <a:pt x="8575" y="36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SMARTInkShape-3302"/>
            <p:cNvSpPr/>
            <p:nvPr>
              <p:custDataLst>
                <p:tags r:id="rId230"/>
              </p:custDataLst>
            </p:nvPr>
          </p:nvSpPr>
          <p:spPr>
            <a:xfrm>
              <a:off x="4325644" y="1390650"/>
              <a:ext cx="17757" cy="76201"/>
            </a:xfrm>
            <a:custGeom>
              <a:avLst/>
              <a:gdLst/>
              <a:ahLst/>
              <a:cxnLst/>
              <a:rect l="0" t="0" r="0" b="0"/>
              <a:pathLst>
                <a:path w="17757" h="76201">
                  <a:moveTo>
                    <a:pt x="5056" y="0"/>
                  </a:moveTo>
                  <a:lnTo>
                    <a:pt x="5056" y="0"/>
                  </a:lnTo>
                  <a:lnTo>
                    <a:pt x="1685" y="3371"/>
                  </a:lnTo>
                  <a:lnTo>
                    <a:pt x="30" y="8789"/>
                  </a:lnTo>
                  <a:lnTo>
                    <a:pt x="0" y="17312"/>
                  </a:lnTo>
                  <a:lnTo>
                    <a:pt x="7611" y="45779"/>
                  </a:lnTo>
                  <a:lnTo>
                    <a:pt x="17756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SMARTInkShape-3303"/>
            <p:cNvSpPr/>
            <p:nvPr>
              <p:custDataLst>
                <p:tags r:id="rId231"/>
              </p:custDataLst>
            </p:nvPr>
          </p:nvSpPr>
          <p:spPr>
            <a:xfrm>
              <a:off x="4426833" y="1454150"/>
              <a:ext cx="138818" cy="17907"/>
            </a:xfrm>
            <a:custGeom>
              <a:avLst/>
              <a:gdLst/>
              <a:ahLst/>
              <a:cxnLst/>
              <a:rect l="0" t="0" r="0" b="0"/>
              <a:pathLst>
                <a:path w="138818" h="17907">
                  <a:moveTo>
                    <a:pt x="5467" y="6350"/>
                  </a:moveTo>
                  <a:lnTo>
                    <a:pt x="5467" y="6350"/>
                  </a:lnTo>
                  <a:lnTo>
                    <a:pt x="2096" y="9721"/>
                  </a:lnTo>
                  <a:lnTo>
                    <a:pt x="441" y="13258"/>
                  </a:lnTo>
                  <a:lnTo>
                    <a:pt x="0" y="15188"/>
                  </a:lnTo>
                  <a:lnTo>
                    <a:pt x="1116" y="16476"/>
                  </a:lnTo>
                  <a:lnTo>
                    <a:pt x="6120" y="17906"/>
                  </a:lnTo>
                  <a:lnTo>
                    <a:pt x="47486" y="11992"/>
                  </a:lnTo>
                  <a:lnTo>
                    <a:pt x="138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SMARTInkShape-3304"/>
            <p:cNvSpPr/>
            <p:nvPr>
              <p:custDataLst>
                <p:tags r:id="rId232"/>
              </p:custDataLst>
            </p:nvPr>
          </p:nvSpPr>
          <p:spPr>
            <a:xfrm>
              <a:off x="4422292" y="1397000"/>
              <a:ext cx="54459" cy="12701"/>
            </a:xfrm>
            <a:custGeom>
              <a:avLst/>
              <a:gdLst/>
              <a:ahLst/>
              <a:cxnLst/>
              <a:rect l="0" t="0" r="0" b="0"/>
              <a:pathLst>
                <a:path w="54459" h="12701">
                  <a:moveTo>
                    <a:pt x="3658" y="12700"/>
                  </a:moveTo>
                  <a:lnTo>
                    <a:pt x="3658" y="12700"/>
                  </a:lnTo>
                  <a:lnTo>
                    <a:pt x="287" y="12700"/>
                  </a:lnTo>
                  <a:lnTo>
                    <a:pt x="0" y="11994"/>
                  </a:lnTo>
                  <a:lnTo>
                    <a:pt x="1561" y="9329"/>
                  </a:lnTo>
                  <a:lnTo>
                    <a:pt x="2966" y="8336"/>
                  </a:lnTo>
                  <a:lnTo>
                    <a:pt x="20141" y="2160"/>
                  </a:lnTo>
                  <a:lnTo>
                    <a:pt x="544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9" name="SMARTInkShape-Group635"/>
          <p:cNvGrpSpPr/>
          <p:nvPr/>
        </p:nvGrpSpPr>
        <p:grpSpPr>
          <a:xfrm>
            <a:off x="4838700" y="1340373"/>
            <a:ext cx="692151" cy="247128"/>
            <a:chOff x="4838700" y="1340373"/>
            <a:chExt cx="692151" cy="247128"/>
          </a:xfrm>
        </p:grpSpPr>
        <p:sp>
          <p:nvSpPr>
            <p:cNvPr id="762" name="SMARTInkShape-3305"/>
            <p:cNvSpPr/>
            <p:nvPr>
              <p:custDataLst>
                <p:tags r:id="rId222"/>
              </p:custDataLst>
            </p:nvPr>
          </p:nvSpPr>
          <p:spPr>
            <a:xfrm>
              <a:off x="4838700" y="1365250"/>
              <a:ext cx="12701" cy="133351"/>
            </a:xfrm>
            <a:custGeom>
              <a:avLst/>
              <a:gdLst/>
              <a:ahLst/>
              <a:cxnLst/>
              <a:rect l="0" t="0" r="0" b="0"/>
              <a:pathLst>
                <a:path w="12701" h="133351">
                  <a:moveTo>
                    <a:pt x="0" y="0"/>
                  </a:moveTo>
                  <a:lnTo>
                    <a:pt x="0" y="0"/>
                  </a:lnTo>
                  <a:lnTo>
                    <a:pt x="5026" y="45503"/>
                  </a:lnTo>
                  <a:lnTo>
                    <a:pt x="6175" y="90580"/>
                  </a:lnTo>
                  <a:lnTo>
                    <a:pt x="127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SMARTInkShape-3306"/>
            <p:cNvSpPr/>
            <p:nvPr>
              <p:custDataLst>
                <p:tags r:id="rId223"/>
              </p:custDataLst>
            </p:nvPr>
          </p:nvSpPr>
          <p:spPr>
            <a:xfrm>
              <a:off x="4953000" y="1498600"/>
              <a:ext cx="38101" cy="12439"/>
            </a:xfrm>
            <a:custGeom>
              <a:avLst/>
              <a:gdLst/>
              <a:ahLst/>
              <a:cxnLst/>
              <a:rect l="0" t="0" r="0" b="0"/>
              <a:pathLst>
                <a:path w="38101" h="12439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706" y="10714"/>
                  </a:lnTo>
                  <a:lnTo>
                    <a:pt x="1881" y="11376"/>
                  </a:lnTo>
                  <a:lnTo>
                    <a:pt x="8838" y="12438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SMARTInkShape-3307"/>
            <p:cNvSpPr/>
            <p:nvPr>
              <p:custDataLst>
                <p:tags r:id="rId224"/>
              </p:custDataLst>
            </p:nvPr>
          </p:nvSpPr>
          <p:spPr>
            <a:xfrm>
              <a:off x="5130800" y="1498600"/>
              <a:ext cx="1" cy="6351"/>
            </a:xfrm>
            <a:custGeom>
              <a:avLst/>
              <a:gdLst/>
              <a:ahLst/>
              <a:cxnLst/>
              <a:rect l="0" t="0" r="0" b="0"/>
              <a:pathLst>
                <a:path w="1" h="6351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5" name="SMARTInkShape-3308"/>
            <p:cNvSpPr/>
            <p:nvPr>
              <p:custDataLst>
                <p:tags r:id="rId225"/>
              </p:custDataLst>
            </p:nvPr>
          </p:nvSpPr>
          <p:spPr>
            <a:xfrm>
              <a:off x="5187950" y="1498600"/>
              <a:ext cx="1" cy="9722"/>
            </a:xfrm>
            <a:custGeom>
              <a:avLst/>
              <a:gdLst/>
              <a:ahLst/>
              <a:cxnLst/>
              <a:rect l="0" t="0" r="0" b="0"/>
              <a:pathLst>
                <a:path w="1" h="9722">
                  <a:moveTo>
                    <a:pt x="0" y="6350"/>
                  </a:moveTo>
                  <a:lnTo>
                    <a:pt x="0" y="6350"/>
                  </a:lnTo>
                  <a:lnTo>
                    <a:pt x="0" y="972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6" name="SMARTInkShape-3309"/>
            <p:cNvSpPr/>
            <p:nvPr>
              <p:custDataLst>
                <p:tags r:id="rId226"/>
              </p:custDataLst>
            </p:nvPr>
          </p:nvSpPr>
          <p:spPr>
            <a:xfrm>
              <a:off x="5354193" y="1340373"/>
              <a:ext cx="11535" cy="183628"/>
            </a:xfrm>
            <a:custGeom>
              <a:avLst/>
              <a:gdLst/>
              <a:ahLst/>
              <a:cxnLst/>
              <a:rect l="0" t="0" r="0" b="0"/>
              <a:pathLst>
                <a:path w="11535" h="183628">
                  <a:moveTo>
                    <a:pt x="5207" y="12177"/>
                  </a:moveTo>
                  <a:lnTo>
                    <a:pt x="5207" y="12177"/>
                  </a:lnTo>
                  <a:lnTo>
                    <a:pt x="5207" y="1242"/>
                  </a:lnTo>
                  <a:lnTo>
                    <a:pt x="5912" y="654"/>
                  </a:lnTo>
                  <a:lnTo>
                    <a:pt x="8578" y="0"/>
                  </a:lnTo>
                  <a:lnTo>
                    <a:pt x="9571" y="1237"/>
                  </a:lnTo>
                  <a:lnTo>
                    <a:pt x="10674" y="6374"/>
                  </a:lnTo>
                  <a:lnTo>
                    <a:pt x="11440" y="45950"/>
                  </a:lnTo>
                  <a:lnTo>
                    <a:pt x="11534" y="93402"/>
                  </a:lnTo>
                  <a:lnTo>
                    <a:pt x="6483" y="135832"/>
                  </a:lnTo>
                  <a:lnTo>
                    <a:pt x="0" y="174493"/>
                  </a:lnTo>
                  <a:lnTo>
                    <a:pt x="325" y="177538"/>
                  </a:lnTo>
                  <a:lnTo>
                    <a:pt x="5207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7" name="SMARTInkShape-3310"/>
            <p:cNvSpPr/>
            <p:nvPr>
              <p:custDataLst>
                <p:tags r:id="rId227"/>
              </p:custDataLst>
            </p:nvPr>
          </p:nvSpPr>
          <p:spPr>
            <a:xfrm>
              <a:off x="5363451" y="1385183"/>
              <a:ext cx="82158" cy="132468"/>
            </a:xfrm>
            <a:custGeom>
              <a:avLst/>
              <a:gdLst/>
              <a:ahLst/>
              <a:cxnLst/>
              <a:rect l="0" t="0" r="0" b="0"/>
              <a:pathLst>
                <a:path w="82158" h="132468">
                  <a:moveTo>
                    <a:pt x="78499" y="5467"/>
                  </a:moveTo>
                  <a:lnTo>
                    <a:pt x="78499" y="5467"/>
                  </a:lnTo>
                  <a:lnTo>
                    <a:pt x="81870" y="2096"/>
                  </a:lnTo>
                  <a:lnTo>
                    <a:pt x="82157" y="1103"/>
                  </a:lnTo>
                  <a:lnTo>
                    <a:pt x="81643" y="441"/>
                  </a:lnTo>
                  <a:lnTo>
                    <a:pt x="80595" y="0"/>
                  </a:lnTo>
                  <a:lnTo>
                    <a:pt x="72378" y="2750"/>
                  </a:lnTo>
                  <a:lnTo>
                    <a:pt x="55548" y="12116"/>
                  </a:lnTo>
                  <a:lnTo>
                    <a:pt x="12617" y="54341"/>
                  </a:lnTo>
                  <a:lnTo>
                    <a:pt x="967" y="72820"/>
                  </a:lnTo>
                  <a:lnTo>
                    <a:pt x="0" y="77180"/>
                  </a:lnTo>
                  <a:lnTo>
                    <a:pt x="806" y="85788"/>
                  </a:lnTo>
                  <a:lnTo>
                    <a:pt x="2715" y="89353"/>
                  </a:lnTo>
                  <a:lnTo>
                    <a:pt x="24209" y="111923"/>
                  </a:lnTo>
                  <a:lnTo>
                    <a:pt x="25371" y="114538"/>
                  </a:lnTo>
                  <a:lnTo>
                    <a:pt x="32309" y="119325"/>
                  </a:lnTo>
                  <a:lnTo>
                    <a:pt x="59449" y="132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8" name="SMARTInkShape-3311"/>
            <p:cNvSpPr/>
            <p:nvPr>
              <p:custDataLst>
                <p:tags r:id="rId228"/>
              </p:custDataLst>
            </p:nvPr>
          </p:nvSpPr>
          <p:spPr>
            <a:xfrm>
              <a:off x="5511800" y="153670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8344" y="1013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4" name="SMARTInkShape-Group636"/>
          <p:cNvGrpSpPr/>
          <p:nvPr/>
        </p:nvGrpSpPr>
        <p:grpSpPr>
          <a:xfrm>
            <a:off x="5833535" y="1310392"/>
            <a:ext cx="389466" cy="281432"/>
            <a:chOff x="5833535" y="1310392"/>
            <a:chExt cx="389466" cy="281432"/>
          </a:xfrm>
        </p:grpSpPr>
        <p:sp>
          <p:nvSpPr>
            <p:cNvPr id="770" name="SMARTInkShape-3312"/>
            <p:cNvSpPr/>
            <p:nvPr>
              <p:custDataLst>
                <p:tags r:id="rId218"/>
              </p:custDataLst>
            </p:nvPr>
          </p:nvSpPr>
          <p:spPr>
            <a:xfrm>
              <a:off x="5833535" y="1310392"/>
              <a:ext cx="109090" cy="262587"/>
            </a:xfrm>
            <a:custGeom>
              <a:avLst/>
              <a:gdLst/>
              <a:ahLst/>
              <a:cxnLst/>
              <a:rect l="0" t="0" r="0" b="0"/>
              <a:pathLst>
                <a:path w="109090" h="262587">
                  <a:moveTo>
                    <a:pt x="78315" y="207258"/>
                  </a:moveTo>
                  <a:lnTo>
                    <a:pt x="78315" y="207258"/>
                  </a:lnTo>
                  <a:lnTo>
                    <a:pt x="74944" y="207258"/>
                  </a:lnTo>
                  <a:lnTo>
                    <a:pt x="73951" y="206552"/>
                  </a:lnTo>
                  <a:lnTo>
                    <a:pt x="73289" y="205376"/>
                  </a:lnTo>
                  <a:lnTo>
                    <a:pt x="72848" y="203887"/>
                  </a:lnTo>
                  <a:lnTo>
                    <a:pt x="61186" y="186593"/>
                  </a:lnTo>
                  <a:lnTo>
                    <a:pt x="47401" y="179110"/>
                  </a:lnTo>
                  <a:lnTo>
                    <a:pt x="37765" y="178991"/>
                  </a:lnTo>
                  <a:lnTo>
                    <a:pt x="32231" y="179946"/>
                  </a:lnTo>
                  <a:lnTo>
                    <a:pt x="24202" y="184771"/>
                  </a:lnTo>
                  <a:lnTo>
                    <a:pt x="13833" y="199184"/>
                  </a:lnTo>
                  <a:lnTo>
                    <a:pt x="1059" y="229338"/>
                  </a:lnTo>
                  <a:lnTo>
                    <a:pt x="0" y="242001"/>
                  </a:lnTo>
                  <a:lnTo>
                    <a:pt x="705" y="247353"/>
                  </a:lnTo>
                  <a:lnTo>
                    <a:pt x="3291" y="251627"/>
                  </a:lnTo>
                  <a:lnTo>
                    <a:pt x="11809" y="258257"/>
                  </a:lnTo>
                  <a:lnTo>
                    <a:pt x="25135" y="262586"/>
                  </a:lnTo>
                  <a:lnTo>
                    <a:pt x="37511" y="256072"/>
                  </a:lnTo>
                  <a:lnTo>
                    <a:pt x="51007" y="243064"/>
                  </a:lnTo>
                  <a:lnTo>
                    <a:pt x="71170" y="204087"/>
                  </a:lnTo>
                  <a:lnTo>
                    <a:pt x="84431" y="164456"/>
                  </a:lnTo>
                  <a:lnTo>
                    <a:pt x="95414" y="124491"/>
                  </a:lnTo>
                  <a:lnTo>
                    <a:pt x="103138" y="89131"/>
                  </a:lnTo>
                  <a:lnTo>
                    <a:pt x="108696" y="46419"/>
                  </a:lnTo>
                  <a:lnTo>
                    <a:pt x="109089" y="13941"/>
                  </a:lnTo>
                  <a:lnTo>
                    <a:pt x="106575" y="2336"/>
                  </a:lnTo>
                  <a:lnTo>
                    <a:pt x="104210" y="88"/>
                  </a:lnTo>
                  <a:lnTo>
                    <a:pt x="101224" y="0"/>
                  </a:lnTo>
                  <a:lnTo>
                    <a:pt x="97820" y="1353"/>
                  </a:lnTo>
                  <a:lnTo>
                    <a:pt x="86290" y="23482"/>
                  </a:lnTo>
                  <a:lnTo>
                    <a:pt x="79185" y="68886"/>
                  </a:lnTo>
                  <a:lnTo>
                    <a:pt x="73600" y="114857"/>
                  </a:lnTo>
                  <a:lnTo>
                    <a:pt x="74330" y="150247"/>
                  </a:lnTo>
                  <a:lnTo>
                    <a:pt x="79017" y="188955"/>
                  </a:lnTo>
                  <a:lnTo>
                    <a:pt x="84270" y="208295"/>
                  </a:lnTo>
                  <a:lnTo>
                    <a:pt x="103715" y="23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1" name="SMARTInkShape-3313"/>
            <p:cNvSpPr/>
            <p:nvPr>
              <p:custDataLst>
                <p:tags r:id="rId219"/>
              </p:custDataLst>
            </p:nvPr>
          </p:nvSpPr>
          <p:spPr>
            <a:xfrm>
              <a:off x="6002337" y="1481781"/>
              <a:ext cx="53015" cy="91534"/>
            </a:xfrm>
            <a:custGeom>
              <a:avLst/>
              <a:gdLst/>
              <a:ahLst/>
              <a:cxnLst/>
              <a:rect l="0" t="0" r="0" b="0"/>
              <a:pathLst>
                <a:path w="53015" h="91534">
                  <a:moveTo>
                    <a:pt x="30163" y="23169"/>
                  </a:moveTo>
                  <a:lnTo>
                    <a:pt x="30163" y="23169"/>
                  </a:lnTo>
                  <a:lnTo>
                    <a:pt x="30161" y="5492"/>
                  </a:lnTo>
                  <a:lnTo>
                    <a:pt x="29458" y="2918"/>
                  </a:lnTo>
                  <a:lnTo>
                    <a:pt x="28281" y="1202"/>
                  </a:lnTo>
                  <a:lnTo>
                    <a:pt x="26792" y="57"/>
                  </a:lnTo>
                  <a:lnTo>
                    <a:pt x="24388" y="0"/>
                  </a:lnTo>
                  <a:lnTo>
                    <a:pt x="17954" y="1818"/>
                  </a:lnTo>
                  <a:lnTo>
                    <a:pt x="12271" y="10622"/>
                  </a:lnTo>
                  <a:lnTo>
                    <a:pt x="1388" y="34922"/>
                  </a:lnTo>
                  <a:lnTo>
                    <a:pt x="0" y="59185"/>
                  </a:lnTo>
                  <a:lnTo>
                    <a:pt x="3744" y="81740"/>
                  </a:lnTo>
                  <a:lnTo>
                    <a:pt x="7367" y="88006"/>
                  </a:lnTo>
                  <a:lnTo>
                    <a:pt x="15093" y="90791"/>
                  </a:lnTo>
                  <a:lnTo>
                    <a:pt x="20116" y="91533"/>
                  </a:lnTo>
                  <a:lnTo>
                    <a:pt x="24875" y="90618"/>
                  </a:lnTo>
                  <a:lnTo>
                    <a:pt x="33928" y="85837"/>
                  </a:lnTo>
                  <a:lnTo>
                    <a:pt x="46957" y="71841"/>
                  </a:lnTo>
                  <a:lnTo>
                    <a:pt x="51738" y="58442"/>
                  </a:lnTo>
                  <a:lnTo>
                    <a:pt x="53014" y="50917"/>
                  </a:lnTo>
                  <a:lnTo>
                    <a:pt x="50667" y="38794"/>
                  </a:lnTo>
                  <a:lnTo>
                    <a:pt x="36513" y="104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2" name="SMARTInkShape-3314"/>
            <p:cNvSpPr/>
            <p:nvPr>
              <p:custDataLst>
                <p:tags r:id="rId220"/>
              </p:custDataLst>
            </p:nvPr>
          </p:nvSpPr>
          <p:spPr>
            <a:xfrm>
              <a:off x="6191250" y="1486162"/>
              <a:ext cx="12701" cy="18789"/>
            </a:xfrm>
            <a:custGeom>
              <a:avLst/>
              <a:gdLst/>
              <a:ahLst/>
              <a:cxnLst/>
              <a:rect l="0" t="0" r="0" b="0"/>
              <a:pathLst>
                <a:path w="12701" h="18789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12700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3" name="SMARTInkShape-3315"/>
            <p:cNvSpPr/>
            <p:nvPr>
              <p:custDataLst>
                <p:tags r:id="rId221"/>
              </p:custDataLst>
            </p:nvPr>
          </p:nvSpPr>
          <p:spPr>
            <a:xfrm>
              <a:off x="6203950" y="1574800"/>
              <a:ext cx="19051" cy="17024"/>
            </a:xfrm>
            <a:custGeom>
              <a:avLst/>
              <a:gdLst/>
              <a:ahLst/>
              <a:cxnLst/>
              <a:rect l="0" t="0" r="0" b="0"/>
              <a:pathLst>
                <a:path w="19051" h="17024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5467" y="12209"/>
                  </a:lnTo>
                  <a:lnTo>
                    <a:pt x="7173" y="14490"/>
                  </a:lnTo>
                  <a:lnTo>
                    <a:pt x="12831" y="17023"/>
                  </a:lnTo>
                  <a:lnTo>
                    <a:pt x="14904" y="16993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9" name="SMARTInkShape-Group637"/>
          <p:cNvGrpSpPr/>
          <p:nvPr/>
        </p:nvGrpSpPr>
        <p:grpSpPr>
          <a:xfrm>
            <a:off x="3278459" y="1856214"/>
            <a:ext cx="384147" cy="556787"/>
            <a:chOff x="3278459" y="1856214"/>
            <a:chExt cx="384147" cy="556787"/>
          </a:xfrm>
        </p:grpSpPr>
        <p:sp>
          <p:nvSpPr>
            <p:cNvPr id="775" name="SMARTInkShape-3316"/>
            <p:cNvSpPr/>
            <p:nvPr>
              <p:custDataLst>
                <p:tags r:id="rId214"/>
              </p:custDataLst>
            </p:nvPr>
          </p:nvSpPr>
          <p:spPr>
            <a:xfrm>
              <a:off x="3474727" y="1856214"/>
              <a:ext cx="157474" cy="139502"/>
            </a:xfrm>
            <a:custGeom>
              <a:avLst/>
              <a:gdLst/>
              <a:ahLst/>
              <a:cxnLst/>
              <a:rect l="0" t="0" r="0" b="0"/>
              <a:pathLst>
                <a:path w="157474" h="139502">
                  <a:moveTo>
                    <a:pt x="43173" y="23386"/>
                  </a:moveTo>
                  <a:lnTo>
                    <a:pt x="43173" y="23386"/>
                  </a:lnTo>
                  <a:lnTo>
                    <a:pt x="48640" y="23386"/>
                  </a:lnTo>
                  <a:lnTo>
                    <a:pt x="44380" y="30294"/>
                  </a:lnTo>
                  <a:lnTo>
                    <a:pt x="31683" y="72025"/>
                  </a:lnTo>
                  <a:lnTo>
                    <a:pt x="14110" y="117090"/>
                  </a:lnTo>
                  <a:lnTo>
                    <a:pt x="5185" y="135081"/>
                  </a:lnTo>
                  <a:lnTo>
                    <a:pt x="1595" y="139350"/>
                  </a:lnTo>
                  <a:lnTo>
                    <a:pt x="638" y="139501"/>
                  </a:lnTo>
                  <a:lnTo>
                    <a:pt x="0" y="138896"/>
                  </a:lnTo>
                  <a:lnTo>
                    <a:pt x="1172" y="134461"/>
                  </a:lnTo>
                  <a:lnTo>
                    <a:pt x="20427" y="91280"/>
                  </a:lnTo>
                  <a:lnTo>
                    <a:pt x="44097" y="50201"/>
                  </a:lnTo>
                  <a:lnTo>
                    <a:pt x="66307" y="4783"/>
                  </a:lnTo>
                  <a:lnTo>
                    <a:pt x="67768" y="2517"/>
                  </a:lnTo>
                  <a:lnTo>
                    <a:pt x="69447" y="1007"/>
                  </a:lnTo>
                  <a:lnTo>
                    <a:pt x="71272" y="0"/>
                  </a:lnTo>
                  <a:lnTo>
                    <a:pt x="73195" y="1445"/>
                  </a:lnTo>
                  <a:lnTo>
                    <a:pt x="77212" y="8696"/>
                  </a:lnTo>
                  <a:lnTo>
                    <a:pt x="91174" y="52713"/>
                  </a:lnTo>
                  <a:lnTo>
                    <a:pt x="111095" y="95312"/>
                  </a:lnTo>
                  <a:lnTo>
                    <a:pt x="123662" y="113999"/>
                  </a:lnTo>
                  <a:lnTo>
                    <a:pt x="136323" y="125101"/>
                  </a:lnTo>
                  <a:lnTo>
                    <a:pt x="140550" y="126474"/>
                  </a:lnTo>
                  <a:lnTo>
                    <a:pt x="157473" y="124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6" name="SMARTInkShape-3317"/>
            <p:cNvSpPr/>
            <p:nvPr>
              <p:custDataLst>
                <p:tags r:id="rId215"/>
              </p:custDataLst>
            </p:nvPr>
          </p:nvSpPr>
          <p:spPr>
            <a:xfrm>
              <a:off x="3625928" y="2203450"/>
              <a:ext cx="36678" cy="36761"/>
            </a:xfrm>
            <a:custGeom>
              <a:avLst/>
              <a:gdLst/>
              <a:ahLst/>
              <a:cxnLst/>
              <a:rect l="0" t="0" r="0" b="0"/>
              <a:pathLst>
                <a:path w="36678" h="36761">
                  <a:moveTo>
                    <a:pt x="6272" y="0"/>
                  </a:moveTo>
                  <a:lnTo>
                    <a:pt x="6272" y="0"/>
                  </a:lnTo>
                  <a:lnTo>
                    <a:pt x="6272" y="3371"/>
                  </a:lnTo>
                  <a:lnTo>
                    <a:pt x="5566" y="3658"/>
                  </a:lnTo>
                  <a:lnTo>
                    <a:pt x="2901" y="2096"/>
                  </a:lnTo>
                  <a:lnTo>
                    <a:pt x="1908" y="2809"/>
                  </a:lnTo>
                  <a:lnTo>
                    <a:pt x="805" y="7363"/>
                  </a:lnTo>
                  <a:lnTo>
                    <a:pt x="0" y="26537"/>
                  </a:lnTo>
                  <a:lnTo>
                    <a:pt x="1385" y="28980"/>
                  </a:lnTo>
                  <a:lnTo>
                    <a:pt x="6687" y="33576"/>
                  </a:lnTo>
                  <a:lnTo>
                    <a:pt x="13747" y="36089"/>
                  </a:lnTo>
                  <a:lnTo>
                    <a:pt x="17605" y="36760"/>
                  </a:lnTo>
                  <a:lnTo>
                    <a:pt x="23774" y="35623"/>
                  </a:lnTo>
                  <a:lnTo>
                    <a:pt x="26406" y="34332"/>
                  </a:lnTo>
                  <a:lnTo>
                    <a:pt x="31213" y="29134"/>
                  </a:lnTo>
                  <a:lnTo>
                    <a:pt x="34996" y="22826"/>
                  </a:lnTo>
                  <a:lnTo>
                    <a:pt x="36677" y="17671"/>
                  </a:lnTo>
                  <a:lnTo>
                    <a:pt x="35543" y="11146"/>
                  </a:lnTo>
                  <a:lnTo>
                    <a:pt x="34252" y="7431"/>
                  </a:lnTo>
                  <a:lnTo>
                    <a:pt x="32687" y="4954"/>
                  </a:lnTo>
                  <a:lnTo>
                    <a:pt x="25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7" name="SMARTInkShape-3318"/>
            <p:cNvSpPr/>
            <p:nvPr>
              <p:custDataLst>
                <p:tags r:id="rId216"/>
              </p:custDataLst>
            </p:nvPr>
          </p:nvSpPr>
          <p:spPr>
            <a:xfrm>
              <a:off x="3638550" y="2330450"/>
              <a:ext cx="16170" cy="82551"/>
            </a:xfrm>
            <a:custGeom>
              <a:avLst/>
              <a:gdLst/>
              <a:ahLst/>
              <a:cxnLst/>
              <a:rect l="0" t="0" r="0" b="0"/>
              <a:pathLst>
                <a:path w="16170" h="82551">
                  <a:moveTo>
                    <a:pt x="0" y="0"/>
                  </a:moveTo>
                  <a:lnTo>
                    <a:pt x="0" y="0"/>
                  </a:lnTo>
                  <a:lnTo>
                    <a:pt x="4364" y="10139"/>
                  </a:lnTo>
                  <a:lnTo>
                    <a:pt x="11740" y="54608"/>
                  </a:lnTo>
                  <a:lnTo>
                    <a:pt x="14155" y="64957"/>
                  </a:lnTo>
                  <a:lnTo>
                    <a:pt x="15786" y="68705"/>
                  </a:lnTo>
                  <a:lnTo>
                    <a:pt x="16169" y="71909"/>
                  </a:lnTo>
                  <a:lnTo>
                    <a:pt x="127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8" name="SMARTInkShape-3319"/>
            <p:cNvSpPr/>
            <p:nvPr>
              <p:custDataLst>
                <p:tags r:id="rId217"/>
              </p:custDataLst>
            </p:nvPr>
          </p:nvSpPr>
          <p:spPr>
            <a:xfrm>
              <a:off x="3278459" y="2057739"/>
              <a:ext cx="239442" cy="223887"/>
            </a:xfrm>
            <a:custGeom>
              <a:avLst/>
              <a:gdLst/>
              <a:ahLst/>
              <a:cxnLst/>
              <a:rect l="0" t="0" r="0" b="0"/>
              <a:pathLst>
                <a:path w="239442" h="223887">
                  <a:moveTo>
                    <a:pt x="194991" y="12361"/>
                  </a:moveTo>
                  <a:lnTo>
                    <a:pt x="194991" y="12361"/>
                  </a:lnTo>
                  <a:lnTo>
                    <a:pt x="200766" y="7291"/>
                  </a:lnTo>
                  <a:lnTo>
                    <a:pt x="213440" y="0"/>
                  </a:lnTo>
                  <a:lnTo>
                    <a:pt x="213774" y="1693"/>
                  </a:lnTo>
                  <a:lnTo>
                    <a:pt x="213863" y="3132"/>
                  </a:lnTo>
                  <a:lnTo>
                    <a:pt x="215843" y="6613"/>
                  </a:lnTo>
                  <a:lnTo>
                    <a:pt x="217359" y="8529"/>
                  </a:lnTo>
                  <a:lnTo>
                    <a:pt x="219493" y="21339"/>
                  </a:lnTo>
                  <a:lnTo>
                    <a:pt x="216941" y="63784"/>
                  </a:lnTo>
                  <a:lnTo>
                    <a:pt x="205180" y="106872"/>
                  </a:lnTo>
                  <a:lnTo>
                    <a:pt x="196207" y="130910"/>
                  </a:lnTo>
                  <a:lnTo>
                    <a:pt x="175657" y="157742"/>
                  </a:lnTo>
                  <a:lnTo>
                    <a:pt x="147786" y="177652"/>
                  </a:lnTo>
                  <a:lnTo>
                    <a:pt x="120561" y="188336"/>
                  </a:lnTo>
                  <a:lnTo>
                    <a:pt x="86920" y="194896"/>
                  </a:lnTo>
                  <a:lnTo>
                    <a:pt x="52183" y="190417"/>
                  </a:lnTo>
                  <a:lnTo>
                    <a:pt x="27402" y="180516"/>
                  </a:lnTo>
                  <a:lnTo>
                    <a:pt x="11201" y="168645"/>
                  </a:lnTo>
                  <a:lnTo>
                    <a:pt x="2324" y="156897"/>
                  </a:lnTo>
                  <a:lnTo>
                    <a:pt x="0" y="151153"/>
                  </a:lnTo>
                  <a:lnTo>
                    <a:pt x="849" y="144367"/>
                  </a:lnTo>
                  <a:lnTo>
                    <a:pt x="2063" y="140581"/>
                  </a:lnTo>
                  <a:lnTo>
                    <a:pt x="9056" y="132613"/>
                  </a:lnTo>
                  <a:lnTo>
                    <a:pt x="24894" y="122074"/>
                  </a:lnTo>
                  <a:lnTo>
                    <a:pt x="30792" y="119370"/>
                  </a:lnTo>
                  <a:lnTo>
                    <a:pt x="44873" y="118246"/>
                  </a:lnTo>
                  <a:lnTo>
                    <a:pt x="76908" y="123274"/>
                  </a:lnTo>
                  <a:lnTo>
                    <a:pt x="119734" y="147411"/>
                  </a:lnTo>
                  <a:lnTo>
                    <a:pt x="164041" y="178493"/>
                  </a:lnTo>
                  <a:lnTo>
                    <a:pt x="209352" y="211832"/>
                  </a:lnTo>
                  <a:lnTo>
                    <a:pt x="225116" y="219317"/>
                  </a:lnTo>
                  <a:lnTo>
                    <a:pt x="229547" y="223815"/>
                  </a:lnTo>
                  <a:lnTo>
                    <a:pt x="231434" y="223886"/>
                  </a:lnTo>
                  <a:lnTo>
                    <a:pt x="239441" y="2155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2" name="SMARTInkShape-Group638"/>
          <p:cNvGrpSpPr/>
          <p:nvPr/>
        </p:nvGrpSpPr>
        <p:grpSpPr>
          <a:xfrm>
            <a:off x="3987800" y="2209800"/>
            <a:ext cx="222251" cy="119973"/>
            <a:chOff x="3987800" y="2209800"/>
            <a:chExt cx="222251" cy="119973"/>
          </a:xfrm>
        </p:grpSpPr>
        <p:sp>
          <p:nvSpPr>
            <p:cNvPr id="780" name="SMARTInkShape-3320"/>
            <p:cNvSpPr/>
            <p:nvPr>
              <p:custDataLst>
                <p:tags r:id="rId212"/>
              </p:custDataLst>
            </p:nvPr>
          </p:nvSpPr>
          <p:spPr>
            <a:xfrm>
              <a:off x="4026783" y="2298700"/>
              <a:ext cx="183268" cy="31073"/>
            </a:xfrm>
            <a:custGeom>
              <a:avLst/>
              <a:gdLst/>
              <a:ahLst/>
              <a:cxnLst/>
              <a:rect l="0" t="0" r="0" b="0"/>
              <a:pathLst>
                <a:path w="183268" h="31073">
                  <a:moveTo>
                    <a:pt x="5467" y="6350"/>
                  </a:moveTo>
                  <a:lnTo>
                    <a:pt x="5467" y="6350"/>
                  </a:lnTo>
                  <a:lnTo>
                    <a:pt x="1103" y="16489"/>
                  </a:lnTo>
                  <a:lnTo>
                    <a:pt x="0" y="24027"/>
                  </a:lnTo>
                  <a:lnTo>
                    <a:pt x="411" y="26601"/>
                  </a:lnTo>
                  <a:lnTo>
                    <a:pt x="1391" y="28317"/>
                  </a:lnTo>
                  <a:lnTo>
                    <a:pt x="2749" y="29461"/>
                  </a:lnTo>
                  <a:lnTo>
                    <a:pt x="14775" y="31072"/>
                  </a:lnTo>
                  <a:lnTo>
                    <a:pt x="57374" y="26546"/>
                  </a:lnTo>
                  <a:lnTo>
                    <a:pt x="94695" y="20879"/>
                  </a:lnTo>
                  <a:lnTo>
                    <a:pt x="137706" y="14525"/>
                  </a:lnTo>
                  <a:lnTo>
                    <a:pt x="151729" y="12100"/>
                  </a:lnTo>
                  <a:lnTo>
                    <a:pt x="1832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1" name="SMARTInkShape-3321"/>
            <p:cNvSpPr/>
            <p:nvPr>
              <p:custDataLst>
                <p:tags r:id="rId213"/>
              </p:custDataLst>
            </p:nvPr>
          </p:nvSpPr>
          <p:spPr>
            <a:xfrm>
              <a:off x="3987800" y="2209800"/>
              <a:ext cx="139701" cy="22179"/>
            </a:xfrm>
            <a:custGeom>
              <a:avLst/>
              <a:gdLst/>
              <a:ahLst/>
              <a:cxnLst/>
              <a:rect l="0" t="0" r="0" b="0"/>
              <a:pathLst>
                <a:path w="139701" h="22179">
                  <a:moveTo>
                    <a:pt x="0" y="0"/>
                  </a:moveTo>
                  <a:lnTo>
                    <a:pt x="0" y="0"/>
                  </a:lnTo>
                  <a:lnTo>
                    <a:pt x="0" y="14306"/>
                  </a:lnTo>
                  <a:lnTo>
                    <a:pt x="1411" y="15887"/>
                  </a:lnTo>
                  <a:lnTo>
                    <a:pt x="6742" y="17644"/>
                  </a:lnTo>
                  <a:lnTo>
                    <a:pt x="50620" y="19673"/>
                  </a:lnTo>
                  <a:lnTo>
                    <a:pt x="91582" y="22178"/>
                  </a:lnTo>
                  <a:lnTo>
                    <a:pt x="139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6" name="SMARTInkShape-Group639"/>
          <p:cNvGrpSpPr/>
          <p:nvPr/>
        </p:nvGrpSpPr>
        <p:grpSpPr>
          <a:xfrm>
            <a:off x="4485127" y="2123879"/>
            <a:ext cx="231116" cy="485972"/>
            <a:chOff x="4485127" y="2123879"/>
            <a:chExt cx="231116" cy="485972"/>
          </a:xfrm>
        </p:grpSpPr>
        <p:sp>
          <p:nvSpPr>
            <p:cNvPr id="783" name="SMARTInkShape-3322"/>
            <p:cNvSpPr/>
            <p:nvPr>
              <p:custDataLst>
                <p:tags r:id="rId209"/>
              </p:custDataLst>
            </p:nvPr>
          </p:nvSpPr>
          <p:spPr>
            <a:xfrm>
              <a:off x="4579818" y="2474235"/>
              <a:ext cx="136425" cy="135616"/>
            </a:xfrm>
            <a:custGeom>
              <a:avLst/>
              <a:gdLst/>
              <a:ahLst/>
              <a:cxnLst/>
              <a:rect l="0" t="0" r="0" b="0"/>
              <a:pathLst>
                <a:path w="136425" h="135616">
                  <a:moveTo>
                    <a:pt x="11232" y="21315"/>
                  </a:moveTo>
                  <a:lnTo>
                    <a:pt x="11232" y="21315"/>
                  </a:lnTo>
                  <a:lnTo>
                    <a:pt x="11232" y="28057"/>
                  </a:lnTo>
                  <a:lnTo>
                    <a:pt x="9350" y="33248"/>
                  </a:lnTo>
                  <a:lnTo>
                    <a:pt x="2393" y="49072"/>
                  </a:lnTo>
                  <a:lnTo>
                    <a:pt x="0" y="81309"/>
                  </a:lnTo>
                  <a:lnTo>
                    <a:pt x="4650" y="128736"/>
                  </a:lnTo>
                  <a:lnTo>
                    <a:pt x="4779" y="130676"/>
                  </a:lnTo>
                  <a:lnTo>
                    <a:pt x="8233" y="116060"/>
                  </a:lnTo>
                  <a:lnTo>
                    <a:pt x="24652" y="70934"/>
                  </a:lnTo>
                  <a:lnTo>
                    <a:pt x="41535" y="33546"/>
                  </a:lnTo>
                  <a:lnTo>
                    <a:pt x="62285" y="8945"/>
                  </a:lnTo>
                  <a:lnTo>
                    <a:pt x="76688" y="873"/>
                  </a:lnTo>
                  <a:lnTo>
                    <a:pt x="88302" y="0"/>
                  </a:lnTo>
                  <a:lnTo>
                    <a:pt x="99813" y="2669"/>
                  </a:lnTo>
                  <a:lnTo>
                    <a:pt x="109633" y="8560"/>
                  </a:lnTo>
                  <a:lnTo>
                    <a:pt x="123095" y="33293"/>
                  </a:lnTo>
                  <a:lnTo>
                    <a:pt x="134511" y="76754"/>
                  </a:lnTo>
                  <a:lnTo>
                    <a:pt x="136424" y="98733"/>
                  </a:lnTo>
                  <a:lnTo>
                    <a:pt x="131882" y="135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4" name="SMARTInkShape-3323"/>
            <p:cNvSpPr/>
            <p:nvPr>
              <p:custDataLst>
                <p:tags r:id="rId210"/>
              </p:custDataLst>
            </p:nvPr>
          </p:nvSpPr>
          <p:spPr>
            <a:xfrm>
              <a:off x="4485127" y="2357447"/>
              <a:ext cx="220224" cy="26574"/>
            </a:xfrm>
            <a:custGeom>
              <a:avLst/>
              <a:gdLst/>
              <a:ahLst/>
              <a:cxnLst/>
              <a:rect l="0" t="0" r="0" b="0"/>
              <a:pathLst>
                <a:path w="220224" h="26574">
                  <a:moveTo>
                    <a:pt x="17023" y="4753"/>
                  </a:moveTo>
                  <a:lnTo>
                    <a:pt x="17023" y="4753"/>
                  </a:lnTo>
                  <a:lnTo>
                    <a:pt x="0" y="21776"/>
                  </a:lnTo>
                  <a:lnTo>
                    <a:pt x="1441" y="23157"/>
                  </a:lnTo>
                  <a:lnTo>
                    <a:pt x="8686" y="26573"/>
                  </a:lnTo>
                  <a:lnTo>
                    <a:pt x="28037" y="25721"/>
                  </a:lnTo>
                  <a:lnTo>
                    <a:pt x="70704" y="18407"/>
                  </a:lnTo>
                  <a:lnTo>
                    <a:pt x="108815" y="9426"/>
                  </a:lnTo>
                  <a:lnTo>
                    <a:pt x="147730" y="3794"/>
                  </a:lnTo>
                  <a:lnTo>
                    <a:pt x="183222" y="0"/>
                  </a:lnTo>
                  <a:lnTo>
                    <a:pt x="220223" y="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5" name="SMARTInkShape-3324"/>
            <p:cNvSpPr/>
            <p:nvPr>
              <p:custDataLst>
                <p:tags r:id="rId211"/>
              </p:custDataLst>
            </p:nvPr>
          </p:nvSpPr>
          <p:spPr>
            <a:xfrm>
              <a:off x="4540250" y="2123879"/>
              <a:ext cx="31751" cy="181172"/>
            </a:xfrm>
            <a:custGeom>
              <a:avLst/>
              <a:gdLst/>
              <a:ahLst/>
              <a:cxnLst/>
              <a:rect l="0" t="0" r="0" b="0"/>
              <a:pathLst>
                <a:path w="31751" h="181172">
                  <a:moveTo>
                    <a:pt x="0" y="3371"/>
                  </a:moveTo>
                  <a:lnTo>
                    <a:pt x="0" y="3371"/>
                  </a:lnTo>
                  <a:lnTo>
                    <a:pt x="5467" y="3371"/>
                  </a:lnTo>
                  <a:lnTo>
                    <a:pt x="16201" y="0"/>
                  </a:lnTo>
                  <a:lnTo>
                    <a:pt x="19267" y="418"/>
                  </a:lnTo>
                  <a:lnTo>
                    <a:pt x="21312" y="2108"/>
                  </a:lnTo>
                  <a:lnTo>
                    <a:pt x="22675" y="4646"/>
                  </a:lnTo>
                  <a:lnTo>
                    <a:pt x="25160" y="45903"/>
                  </a:lnTo>
                  <a:lnTo>
                    <a:pt x="25329" y="84255"/>
                  </a:lnTo>
                  <a:lnTo>
                    <a:pt x="25386" y="126253"/>
                  </a:lnTo>
                  <a:lnTo>
                    <a:pt x="27279" y="157963"/>
                  </a:lnTo>
                  <a:lnTo>
                    <a:pt x="31750" y="18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0" name="SMARTInkShape-Group640"/>
          <p:cNvGrpSpPr/>
          <p:nvPr/>
        </p:nvGrpSpPr>
        <p:grpSpPr>
          <a:xfrm>
            <a:off x="5029527" y="2222500"/>
            <a:ext cx="627815" cy="304415"/>
            <a:chOff x="5029527" y="2222500"/>
            <a:chExt cx="627815" cy="304415"/>
          </a:xfrm>
        </p:grpSpPr>
        <p:sp>
          <p:nvSpPr>
            <p:cNvPr id="787" name="SMARTInkShape-3325"/>
            <p:cNvSpPr/>
            <p:nvPr>
              <p:custDataLst>
                <p:tags r:id="rId206"/>
              </p:custDataLst>
            </p:nvPr>
          </p:nvSpPr>
          <p:spPr>
            <a:xfrm>
              <a:off x="5499100" y="2226362"/>
              <a:ext cx="152401" cy="250139"/>
            </a:xfrm>
            <a:custGeom>
              <a:avLst/>
              <a:gdLst/>
              <a:ahLst/>
              <a:cxnLst/>
              <a:rect l="0" t="0" r="0" b="0"/>
              <a:pathLst>
                <a:path w="152401" h="250139">
                  <a:moveTo>
                    <a:pt x="152400" y="8838"/>
                  </a:moveTo>
                  <a:lnTo>
                    <a:pt x="152400" y="8838"/>
                  </a:lnTo>
                  <a:lnTo>
                    <a:pt x="152400" y="0"/>
                  </a:lnTo>
                  <a:lnTo>
                    <a:pt x="150989" y="123"/>
                  </a:lnTo>
                  <a:lnTo>
                    <a:pt x="134724" y="14154"/>
                  </a:lnTo>
                  <a:lnTo>
                    <a:pt x="105413" y="60129"/>
                  </a:lnTo>
                  <a:lnTo>
                    <a:pt x="80325" y="105439"/>
                  </a:lnTo>
                  <a:lnTo>
                    <a:pt x="53652" y="152688"/>
                  </a:lnTo>
                  <a:lnTo>
                    <a:pt x="25963" y="193416"/>
                  </a:lnTo>
                  <a:lnTo>
                    <a:pt x="5026" y="231451"/>
                  </a:lnTo>
                  <a:lnTo>
                    <a:pt x="0" y="2501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8" name="SMARTInkShape-3326"/>
            <p:cNvSpPr/>
            <p:nvPr>
              <p:custDataLst>
                <p:tags r:id="rId207"/>
              </p:custDataLst>
            </p:nvPr>
          </p:nvSpPr>
          <p:spPr>
            <a:xfrm>
              <a:off x="5467350" y="2247900"/>
              <a:ext cx="189992" cy="214271"/>
            </a:xfrm>
            <a:custGeom>
              <a:avLst/>
              <a:gdLst/>
              <a:ahLst/>
              <a:cxnLst/>
              <a:rect l="0" t="0" r="0" b="0"/>
              <a:pathLst>
                <a:path w="189992" h="214271">
                  <a:moveTo>
                    <a:pt x="0" y="0"/>
                  </a:moveTo>
                  <a:lnTo>
                    <a:pt x="0" y="0"/>
                  </a:lnTo>
                  <a:lnTo>
                    <a:pt x="15580" y="24419"/>
                  </a:lnTo>
                  <a:lnTo>
                    <a:pt x="49855" y="63928"/>
                  </a:lnTo>
                  <a:lnTo>
                    <a:pt x="89727" y="108486"/>
                  </a:lnTo>
                  <a:lnTo>
                    <a:pt x="136920" y="155958"/>
                  </a:lnTo>
                  <a:lnTo>
                    <a:pt x="181804" y="196778"/>
                  </a:lnTo>
                  <a:lnTo>
                    <a:pt x="187923" y="207647"/>
                  </a:lnTo>
                  <a:lnTo>
                    <a:pt x="189991" y="214270"/>
                  </a:lnTo>
                  <a:lnTo>
                    <a:pt x="18415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9" name="SMARTInkShape-3327"/>
            <p:cNvSpPr/>
            <p:nvPr>
              <p:custDataLst>
                <p:tags r:id="rId208"/>
              </p:custDataLst>
            </p:nvPr>
          </p:nvSpPr>
          <p:spPr>
            <a:xfrm>
              <a:off x="5029527" y="2222500"/>
              <a:ext cx="240974" cy="304415"/>
            </a:xfrm>
            <a:custGeom>
              <a:avLst/>
              <a:gdLst/>
              <a:ahLst/>
              <a:cxnLst/>
              <a:rect l="0" t="0" r="0" b="0"/>
              <a:pathLst>
                <a:path w="240974" h="304415">
                  <a:moveTo>
                    <a:pt x="164773" y="0"/>
                  </a:moveTo>
                  <a:lnTo>
                    <a:pt x="164773" y="0"/>
                  </a:lnTo>
                  <a:lnTo>
                    <a:pt x="183516" y="0"/>
                  </a:lnTo>
                  <a:lnTo>
                    <a:pt x="180361" y="3371"/>
                  </a:lnTo>
                  <a:lnTo>
                    <a:pt x="167199" y="10831"/>
                  </a:lnTo>
                  <a:lnTo>
                    <a:pt x="128743" y="27941"/>
                  </a:lnTo>
                  <a:lnTo>
                    <a:pt x="93655" y="45203"/>
                  </a:lnTo>
                  <a:lnTo>
                    <a:pt x="53077" y="63723"/>
                  </a:lnTo>
                  <a:lnTo>
                    <a:pt x="26628" y="79245"/>
                  </a:lnTo>
                  <a:lnTo>
                    <a:pt x="9854" y="99523"/>
                  </a:lnTo>
                  <a:lnTo>
                    <a:pt x="6080" y="111495"/>
                  </a:lnTo>
                  <a:lnTo>
                    <a:pt x="6061" y="116664"/>
                  </a:lnTo>
                  <a:lnTo>
                    <a:pt x="8165" y="120815"/>
                  </a:lnTo>
                  <a:lnTo>
                    <a:pt x="16148" y="127308"/>
                  </a:lnTo>
                  <a:lnTo>
                    <a:pt x="53021" y="140885"/>
                  </a:lnTo>
                  <a:lnTo>
                    <a:pt x="96890" y="146911"/>
                  </a:lnTo>
                  <a:lnTo>
                    <a:pt x="135999" y="154687"/>
                  </a:lnTo>
                  <a:lnTo>
                    <a:pt x="141357" y="157452"/>
                  </a:lnTo>
                  <a:lnTo>
                    <a:pt x="144928" y="160707"/>
                  </a:lnTo>
                  <a:lnTo>
                    <a:pt x="147311" y="164288"/>
                  </a:lnTo>
                  <a:lnTo>
                    <a:pt x="146076" y="168792"/>
                  </a:lnTo>
                  <a:lnTo>
                    <a:pt x="137179" y="179441"/>
                  </a:lnTo>
                  <a:lnTo>
                    <a:pt x="90374" y="214792"/>
                  </a:lnTo>
                  <a:lnTo>
                    <a:pt x="43523" y="246093"/>
                  </a:lnTo>
                  <a:lnTo>
                    <a:pt x="12155" y="268446"/>
                  </a:lnTo>
                  <a:lnTo>
                    <a:pt x="0" y="286267"/>
                  </a:lnTo>
                  <a:lnTo>
                    <a:pt x="597" y="291034"/>
                  </a:lnTo>
                  <a:lnTo>
                    <a:pt x="3817" y="294917"/>
                  </a:lnTo>
                  <a:lnTo>
                    <a:pt x="8786" y="298211"/>
                  </a:lnTo>
                  <a:lnTo>
                    <a:pt x="32634" y="302848"/>
                  </a:lnTo>
                  <a:lnTo>
                    <a:pt x="75250" y="304414"/>
                  </a:lnTo>
                  <a:lnTo>
                    <a:pt x="113771" y="302842"/>
                  </a:lnTo>
                  <a:lnTo>
                    <a:pt x="153894" y="297870"/>
                  </a:lnTo>
                  <a:lnTo>
                    <a:pt x="195181" y="290047"/>
                  </a:lnTo>
                  <a:lnTo>
                    <a:pt x="240973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5" name="SMARTInkShape-Group641"/>
          <p:cNvGrpSpPr/>
          <p:nvPr/>
        </p:nvGrpSpPr>
        <p:grpSpPr>
          <a:xfrm>
            <a:off x="5753983" y="2006861"/>
            <a:ext cx="75318" cy="709345"/>
            <a:chOff x="5753983" y="2006861"/>
            <a:chExt cx="75318" cy="709345"/>
          </a:xfrm>
        </p:grpSpPr>
        <p:sp>
          <p:nvSpPr>
            <p:cNvPr id="791" name="SMARTInkShape-3328"/>
            <p:cNvSpPr/>
            <p:nvPr>
              <p:custDataLst>
                <p:tags r:id="rId202"/>
              </p:custDataLst>
            </p:nvPr>
          </p:nvSpPr>
          <p:spPr>
            <a:xfrm>
              <a:off x="5791200" y="2006861"/>
              <a:ext cx="25032" cy="36754"/>
            </a:xfrm>
            <a:custGeom>
              <a:avLst/>
              <a:gdLst/>
              <a:ahLst/>
              <a:cxnLst/>
              <a:rect l="0" t="0" r="0" b="0"/>
              <a:pathLst>
                <a:path w="25032" h="36754">
                  <a:moveTo>
                    <a:pt x="6350" y="6089"/>
                  </a:moveTo>
                  <a:lnTo>
                    <a:pt x="6350" y="6089"/>
                  </a:lnTo>
                  <a:lnTo>
                    <a:pt x="6350" y="622"/>
                  </a:lnTo>
                  <a:lnTo>
                    <a:pt x="5645" y="327"/>
                  </a:lnTo>
                  <a:lnTo>
                    <a:pt x="2979" y="0"/>
                  </a:lnTo>
                  <a:lnTo>
                    <a:pt x="1986" y="619"/>
                  </a:lnTo>
                  <a:lnTo>
                    <a:pt x="1324" y="1737"/>
                  </a:lnTo>
                  <a:lnTo>
                    <a:pt x="262" y="5229"/>
                  </a:lnTo>
                  <a:lnTo>
                    <a:pt x="7" y="29178"/>
                  </a:lnTo>
                  <a:lnTo>
                    <a:pt x="1884" y="32343"/>
                  </a:lnTo>
                  <a:lnTo>
                    <a:pt x="3373" y="34175"/>
                  </a:lnTo>
                  <a:lnTo>
                    <a:pt x="6910" y="36211"/>
                  </a:lnTo>
                  <a:lnTo>
                    <a:pt x="8839" y="36753"/>
                  </a:lnTo>
                  <a:lnTo>
                    <a:pt x="10832" y="36410"/>
                  </a:lnTo>
                  <a:lnTo>
                    <a:pt x="17007" y="32555"/>
                  </a:lnTo>
                  <a:lnTo>
                    <a:pt x="21200" y="28905"/>
                  </a:lnTo>
                  <a:lnTo>
                    <a:pt x="23533" y="24931"/>
                  </a:lnTo>
                  <a:lnTo>
                    <a:pt x="24847" y="16846"/>
                  </a:lnTo>
                  <a:lnTo>
                    <a:pt x="25031" y="13260"/>
                  </a:lnTo>
                  <a:lnTo>
                    <a:pt x="23744" y="10870"/>
                  </a:lnTo>
                  <a:lnTo>
                    <a:pt x="21473" y="9276"/>
                  </a:lnTo>
                  <a:lnTo>
                    <a:pt x="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2" name="SMARTInkShape-3329"/>
            <p:cNvSpPr/>
            <p:nvPr>
              <p:custDataLst>
                <p:tags r:id="rId203"/>
              </p:custDataLst>
            </p:nvPr>
          </p:nvSpPr>
          <p:spPr>
            <a:xfrm>
              <a:off x="5810250" y="2120900"/>
              <a:ext cx="19051" cy="112282"/>
            </a:xfrm>
            <a:custGeom>
              <a:avLst/>
              <a:gdLst/>
              <a:ahLst/>
              <a:cxnLst/>
              <a:rect l="0" t="0" r="0" b="0"/>
              <a:pathLst>
                <a:path w="19051" h="112282">
                  <a:moveTo>
                    <a:pt x="0" y="0"/>
                  </a:moveTo>
                  <a:lnTo>
                    <a:pt x="0" y="0"/>
                  </a:lnTo>
                  <a:lnTo>
                    <a:pt x="1881" y="26680"/>
                  </a:lnTo>
                  <a:lnTo>
                    <a:pt x="10984" y="68638"/>
                  </a:lnTo>
                  <a:lnTo>
                    <a:pt x="18759" y="112281"/>
                  </a:lnTo>
                  <a:lnTo>
                    <a:pt x="18856" y="112249"/>
                  </a:lnTo>
                  <a:lnTo>
                    <a:pt x="190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3" name="SMARTInkShape-3330"/>
            <p:cNvSpPr/>
            <p:nvPr>
              <p:custDataLst>
                <p:tags r:id="rId204"/>
              </p:custDataLst>
            </p:nvPr>
          </p:nvSpPr>
          <p:spPr>
            <a:xfrm>
              <a:off x="5753983" y="2400300"/>
              <a:ext cx="37218" cy="5468"/>
            </a:xfrm>
            <a:custGeom>
              <a:avLst/>
              <a:gdLst/>
              <a:ahLst/>
              <a:cxnLst/>
              <a:rect l="0" t="0" r="0" b="0"/>
              <a:pathLst>
                <a:path w="37218" h="5468">
                  <a:moveTo>
                    <a:pt x="5467" y="0"/>
                  </a:moveTo>
                  <a:lnTo>
                    <a:pt x="5467" y="0"/>
                  </a:lnTo>
                  <a:lnTo>
                    <a:pt x="2096" y="0"/>
                  </a:lnTo>
                  <a:lnTo>
                    <a:pt x="1103" y="706"/>
                  </a:lnTo>
                  <a:lnTo>
                    <a:pt x="441" y="1881"/>
                  </a:lnTo>
                  <a:lnTo>
                    <a:pt x="0" y="3371"/>
                  </a:lnTo>
                  <a:lnTo>
                    <a:pt x="1822" y="4364"/>
                  </a:lnTo>
                  <a:lnTo>
                    <a:pt x="9491" y="5467"/>
                  </a:lnTo>
                  <a:lnTo>
                    <a:pt x="37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4" name="SMARTInkShape-3331"/>
            <p:cNvSpPr/>
            <p:nvPr>
              <p:custDataLst>
                <p:tags r:id="rId205"/>
              </p:custDataLst>
            </p:nvPr>
          </p:nvSpPr>
          <p:spPr>
            <a:xfrm>
              <a:off x="5757187" y="2489200"/>
              <a:ext cx="62674" cy="227006"/>
            </a:xfrm>
            <a:custGeom>
              <a:avLst/>
              <a:gdLst/>
              <a:ahLst/>
              <a:cxnLst/>
              <a:rect l="0" t="0" r="0" b="0"/>
              <a:pathLst>
                <a:path w="62674" h="227006">
                  <a:moveTo>
                    <a:pt x="21313" y="0"/>
                  </a:moveTo>
                  <a:lnTo>
                    <a:pt x="21313" y="0"/>
                  </a:lnTo>
                  <a:lnTo>
                    <a:pt x="21313" y="3371"/>
                  </a:lnTo>
                  <a:lnTo>
                    <a:pt x="31364" y="19773"/>
                  </a:lnTo>
                  <a:lnTo>
                    <a:pt x="44739" y="66742"/>
                  </a:lnTo>
                  <a:lnTo>
                    <a:pt x="55199" y="111304"/>
                  </a:lnTo>
                  <a:lnTo>
                    <a:pt x="58580" y="153638"/>
                  </a:lnTo>
                  <a:lnTo>
                    <a:pt x="62673" y="198572"/>
                  </a:lnTo>
                  <a:lnTo>
                    <a:pt x="62509" y="210081"/>
                  </a:lnTo>
                  <a:lnTo>
                    <a:pt x="60025" y="223217"/>
                  </a:lnTo>
                  <a:lnTo>
                    <a:pt x="58410" y="225011"/>
                  </a:lnTo>
                  <a:lnTo>
                    <a:pt x="52851" y="227005"/>
                  </a:lnTo>
                  <a:lnTo>
                    <a:pt x="50804" y="226831"/>
                  </a:lnTo>
                  <a:lnTo>
                    <a:pt x="49442" y="226010"/>
                  </a:lnTo>
                  <a:lnTo>
                    <a:pt x="48532" y="224756"/>
                  </a:lnTo>
                  <a:lnTo>
                    <a:pt x="14890" y="201422"/>
                  </a:lnTo>
                  <a:lnTo>
                    <a:pt x="7875" y="191591"/>
                  </a:lnTo>
                  <a:lnTo>
                    <a:pt x="0" y="170411"/>
                  </a:lnTo>
                  <a:lnTo>
                    <a:pt x="2263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06" name="SMARTInkShape-Group642"/>
          <p:cNvGrpSpPr/>
          <p:nvPr/>
        </p:nvGrpSpPr>
        <p:grpSpPr>
          <a:xfrm>
            <a:off x="2877789" y="1752600"/>
            <a:ext cx="3673141" cy="1269993"/>
            <a:chOff x="2877789" y="1752600"/>
            <a:chExt cx="3673141" cy="1269993"/>
          </a:xfrm>
        </p:grpSpPr>
        <p:sp>
          <p:nvSpPr>
            <p:cNvPr id="796" name="SMARTInkShape-3332"/>
            <p:cNvSpPr/>
            <p:nvPr>
              <p:custDataLst>
                <p:tags r:id="rId192"/>
              </p:custDataLst>
            </p:nvPr>
          </p:nvSpPr>
          <p:spPr>
            <a:xfrm>
              <a:off x="5827004" y="2298700"/>
              <a:ext cx="116597" cy="23636"/>
            </a:xfrm>
            <a:custGeom>
              <a:avLst/>
              <a:gdLst/>
              <a:ahLst/>
              <a:cxnLst/>
              <a:rect l="0" t="0" r="0" b="0"/>
              <a:pathLst>
                <a:path w="116597" h="23636">
                  <a:moveTo>
                    <a:pt x="34046" y="12700"/>
                  </a:moveTo>
                  <a:lnTo>
                    <a:pt x="34046" y="12700"/>
                  </a:lnTo>
                  <a:lnTo>
                    <a:pt x="27305" y="12700"/>
                  </a:lnTo>
                  <a:lnTo>
                    <a:pt x="0" y="23635"/>
                  </a:lnTo>
                  <a:lnTo>
                    <a:pt x="42329" y="14466"/>
                  </a:lnTo>
                  <a:lnTo>
                    <a:pt x="80793" y="8363"/>
                  </a:lnTo>
                  <a:lnTo>
                    <a:pt x="116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7" name="SMARTInkShape-3333"/>
            <p:cNvSpPr/>
            <p:nvPr>
              <p:custDataLst>
                <p:tags r:id="rId193"/>
              </p:custDataLst>
            </p:nvPr>
          </p:nvSpPr>
          <p:spPr>
            <a:xfrm>
              <a:off x="5782361" y="2305050"/>
              <a:ext cx="123140" cy="6090"/>
            </a:xfrm>
            <a:custGeom>
              <a:avLst/>
              <a:gdLst/>
              <a:ahLst/>
              <a:cxnLst/>
              <a:rect l="0" t="0" r="0" b="0"/>
              <a:pathLst>
                <a:path w="123140" h="6090">
                  <a:moveTo>
                    <a:pt x="8839" y="0"/>
                  </a:moveTo>
                  <a:lnTo>
                    <a:pt x="8839" y="0"/>
                  </a:lnTo>
                  <a:lnTo>
                    <a:pt x="5468" y="3371"/>
                  </a:lnTo>
                  <a:lnTo>
                    <a:pt x="1932" y="5026"/>
                  </a:lnTo>
                  <a:lnTo>
                    <a:pt x="0" y="5467"/>
                  </a:lnTo>
                  <a:lnTo>
                    <a:pt x="124" y="5761"/>
                  </a:lnTo>
                  <a:lnTo>
                    <a:pt x="4025" y="6089"/>
                  </a:lnTo>
                  <a:lnTo>
                    <a:pt x="49237" y="860"/>
                  </a:lnTo>
                  <a:lnTo>
                    <a:pt x="94557" y="113"/>
                  </a:lnTo>
                  <a:lnTo>
                    <a:pt x="1231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8" name="SMARTInkShape-3334"/>
            <p:cNvSpPr/>
            <p:nvPr>
              <p:custDataLst>
                <p:tags r:id="rId194"/>
              </p:custDataLst>
            </p:nvPr>
          </p:nvSpPr>
          <p:spPr>
            <a:xfrm>
              <a:off x="3538520" y="2508250"/>
              <a:ext cx="182581" cy="55890"/>
            </a:xfrm>
            <a:custGeom>
              <a:avLst/>
              <a:gdLst/>
              <a:ahLst/>
              <a:cxnLst/>
              <a:rect l="0" t="0" r="0" b="0"/>
              <a:pathLst>
                <a:path w="182581" h="55890">
                  <a:moveTo>
                    <a:pt x="11130" y="0"/>
                  </a:moveTo>
                  <a:lnTo>
                    <a:pt x="11130" y="0"/>
                  </a:lnTo>
                  <a:lnTo>
                    <a:pt x="11130" y="3371"/>
                  </a:lnTo>
                  <a:lnTo>
                    <a:pt x="13247" y="4364"/>
                  </a:lnTo>
                  <a:lnTo>
                    <a:pt x="53488" y="8115"/>
                  </a:lnTo>
                  <a:lnTo>
                    <a:pt x="99146" y="11794"/>
                  </a:lnTo>
                  <a:lnTo>
                    <a:pt x="140516" y="8157"/>
                  </a:lnTo>
                  <a:lnTo>
                    <a:pt x="170969" y="6588"/>
                  </a:lnTo>
                  <a:lnTo>
                    <a:pt x="166366" y="8337"/>
                  </a:lnTo>
                  <a:lnTo>
                    <a:pt x="118800" y="17901"/>
                  </a:lnTo>
                  <a:lnTo>
                    <a:pt x="73111" y="30478"/>
                  </a:lnTo>
                  <a:lnTo>
                    <a:pt x="30502" y="42165"/>
                  </a:lnTo>
                  <a:lnTo>
                    <a:pt x="1843" y="52894"/>
                  </a:lnTo>
                  <a:lnTo>
                    <a:pt x="0" y="54313"/>
                  </a:lnTo>
                  <a:lnTo>
                    <a:pt x="182" y="55259"/>
                  </a:lnTo>
                  <a:lnTo>
                    <a:pt x="1715" y="55889"/>
                  </a:lnTo>
                  <a:lnTo>
                    <a:pt x="38956" y="51831"/>
                  </a:lnTo>
                  <a:lnTo>
                    <a:pt x="76760" y="46245"/>
                  </a:lnTo>
                  <a:lnTo>
                    <a:pt x="119554" y="39416"/>
                  </a:lnTo>
                  <a:lnTo>
                    <a:pt x="18258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9" name="SMARTInkShape-3335"/>
            <p:cNvSpPr/>
            <p:nvPr>
              <p:custDataLst>
                <p:tags r:id="rId195"/>
              </p:custDataLst>
            </p:nvPr>
          </p:nvSpPr>
          <p:spPr>
            <a:xfrm>
              <a:off x="5067300" y="2698750"/>
              <a:ext cx="59785" cy="185949"/>
            </a:xfrm>
            <a:custGeom>
              <a:avLst/>
              <a:gdLst/>
              <a:ahLst/>
              <a:cxnLst/>
              <a:rect l="0" t="0" r="0" b="0"/>
              <a:pathLst>
                <a:path w="59785" h="185949">
                  <a:moveTo>
                    <a:pt x="6350" y="0"/>
                  </a:moveTo>
                  <a:lnTo>
                    <a:pt x="6350" y="0"/>
                  </a:lnTo>
                  <a:lnTo>
                    <a:pt x="10714" y="10139"/>
                  </a:lnTo>
                  <a:lnTo>
                    <a:pt x="24831" y="52512"/>
                  </a:lnTo>
                  <a:lnTo>
                    <a:pt x="39627" y="93934"/>
                  </a:lnTo>
                  <a:lnTo>
                    <a:pt x="51964" y="133952"/>
                  </a:lnTo>
                  <a:lnTo>
                    <a:pt x="59784" y="163259"/>
                  </a:lnTo>
                  <a:lnTo>
                    <a:pt x="57636" y="184491"/>
                  </a:lnTo>
                  <a:lnTo>
                    <a:pt x="56063" y="185788"/>
                  </a:lnTo>
                  <a:lnTo>
                    <a:pt x="53604" y="185948"/>
                  </a:lnTo>
                  <a:lnTo>
                    <a:pt x="50552" y="185349"/>
                  </a:lnTo>
                  <a:lnTo>
                    <a:pt x="39516" y="177763"/>
                  </a:lnTo>
                  <a:lnTo>
                    <a:pt x="14755" y="154328"/>
                  </a:lnTo>
                  <a:lnTo>
                    <a:pt x="10085" y="145966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0" name="SMARTInkShape-3336"/>
            <p:cNvSpPr/>
            <p:nvPr>
              <p:custDataLst>
                <p:tags r:id="rId196"/>
              </p:custDataLst>
            </p:nvPr>
          </p:nvSpPr>
          <p:spPr>
            <a:xfrm>
              <a:off x="5055483" y="2622550"/>
              <a:ext cx="30868" cy="12701"/>
            </a:xfrm>
            <a:custGeom>
              <a:avLst/>
              <a:gdLst/>
              <a:ahLst/>
              <a:cxnLst/>
              <a:rect l="0" t="0" r="0" b="0"/>
              <a:pathLst>
                <a:path w="30868" h="12701">
                  <a:moveTo>
                    <a:pt x="5467" y="12700"/>
                  </a:moveTo>
                  <a:lnTo>
                    <a:pt x="5467" y="12700"/>
                  </a:lnTo>
                  <a:lnTo>
                    <a:pt x="2096" y="12700"/>
                  </a:lnTo>
                  <a:lnTo>
                    <a:pt x="1103" y="11994"/>
                  </a:lnTo>
                  <a:lnTo>
                    <a:pt x="441" y="10818"/>
                  </a:lnTo>
                  <a:lnTo>
                    <a:pt x="0" y="9329"/>
                  </a:lnTo>
                  <a:lnTo>
                    <a:pt x="411" y="8336"/>
                  </a:lnTo>
                  <a:lnTo>
                    <a:pt x="1391" y="7674"/>
                  </a:lnTo>
                  <a:lnTo>
                    <a:pt x="4662" y="6612"/>
                  </a:lnTo>
                  <a:lnTo>
                    <a:pt x="8600" y="3057"/>
                  </a:lnTo>
                  <a:lnTo>
                    <a:pt x="30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1" name="SMARTInkShape-3337"/>
            <p:cNvSpPr/>
            <p:nvPr>
              <p:custDataLst>
                <p:tags r:id="rId197"/>
              </p:custDataLst>
            </p:nvPr>
          </p:nvSpPr>
          <p:spPr>
            <a:xfrm>
              <a:off x="5169783" y="2699633"/>
              <a:ext cx="62618" cy="5468"/>
            </a:xfrm>
            <a:custGeom>
              <a:avLst/>
              <a:gdLst/>
              <a:ahLst/>
              <a:cxnLst/>
              <a:rect l="0" t="0" r="0" b="0"/>
              <a:pathLst>
                <a:path w="62618" h="5468">
                  <a:moveTo>
                    <a:pt x="5467" y="5467"/>
                  </a:moveTo>
                  <a:lnTo>
                    <a:pt x="5467" y="5467"/>
                  </a:lnTo>
                  <a:lnTo>
                    <a:pt x="5467" y="2096"/>
                  </a:lnTo>
                  <a:lnTo>
                    <a:pt x="4762" y="1103"/>
                  </a:lnTo>
                  <a:lnTo>
                    <a:pt x="3585" y="441"/>
                  </a:lnTo>
                  <a:lnTo>
                    <a:pt x="2096" y="0"/>
                  </a:lnTo>
                  <a:lnTo>
                    <a:pt x="1103" y="411"/>
                  </a:lnTo>
                  <a:lnTo>
                    <a:pt x="441" y="1391"/>
                  </a:lnTo>
                  <a:lnTo>
                    <a:pt x="0" y="2749"/>
                  </a:lnTo>
                  <a:lnTo>
                    <a:pt x="1116" y="3655"/>
                  </a:lnTo>
                  <a:lnTo>
                    <a:pt x="13048" y="5109"/>
                  </a:lnTo>
                  <a:lnTo>
                    <a:pt x="62617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2" name="SMARTInkShape-3338"/>
            <p:cNvSpPr/>
            <p:nvPr>
              <p:custDataLst>
                <p:tags r:id="rId198"/>
              </p:custDataLst>
            </p:nvPr>
          </p:nvSpPr>
          <p:spPr>
            <a:xfrm>
              <a:off x="5188833" y="2736850"/>
              <a:ext cx="62618" cy="31751"/>
            </a:xfrm>
            <a:custGeom>
              <a:avLst/>
              <a:gdLst/>
              <a:ahLst/>
              <a:cxnLst/>
              <a:rect l="0" t="0" r="0" b="0"/>
              <a:pathLst>
                <a:path w="62618" h="31751">
                  <a:moveTo>
                    <a:pt x="5467" y="31750"/>
                  </a:moveTo>
                  <a:lnTo>
                    <a:pt x="5467" y="31750"/>
                  </a:lnTo>
                  <a:lnTo>
                    <a:pt x="2096" y="31750"/>
                  </a:lnTo>
                  <a:lnTo>
                    <a:pt x="1103" y="30339"/>
                  </a:lnTo>
                  <a:lnTo>
                    <a:pt x="0" y="25008"/>
                  </a:lnTo>
                  <a:lnTo>
                    <a:pt x="411" y="23022"/>
                  </a:lnTo>
                  <a:lnTo>
                    <a:pt x="1390" y="21698"/>
                  </a:lnTo>
                  <a:lnTo>
                    <a:pt x="37210" y="4899"/>
                  </a:lnTo>
                  <a:lnTo>
                    <a:pt x="62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3" name="SMARTInkShape-3339"/>
            <p:cNvSpPr/>
            <p:nvPr>
              <p:custDataLst>
                <p:tags r:id="rId199"/>
              </p:custDataLst>
            </p:nvPr>
          </p:nvSpPr>
          <p:spPr>
            <a:xfrm>
              <a:off x="5327650" y="2679700"/>
              <a:ext cx="3372" cy="76201"/>
            </a:xfrm>
            <a:custGeom>
              <a:avLst/>
              <a:gdLst/>
              <a:ahLst/>
              <a:cxnLst/>
              <a:rect l="0" t="0" r="0" b="0"/>
              <a:pathLst>
                <a:path w="3372" h="76201">
                  <a:moveTo>
                    <a:pt x="0" y="0"/>
                  </a:moveTo>
                  <a:lnTo>
                    <a:pt x="0" y="0"/>
                  </a:lnTo>
                  <a:lnTo>
                    <a:pt x="3371" y="42247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4" name="SMARTInkShape-3340"/>
            <p:cNvSpPr/>
            <p:nvPr>
              <p:custDataLst>
                <p:tags r:id="rId200"/>
              </p:custDataLst>
            </p:nvPr>
          </p:nvSpPr>
          <p:spPr>
            <a:xfrm>
              <a:off x="5030083" y="2104866"/>
              <a:ext cx="89821" cy="86827"/>
            </a:xfrm>
            <a:custGeom>
              <a:avLst/>
              <a:gdLst/>
              <a:ahLst/>
              <a:cxnLst/>
              <a:rect l="0" t="0" r="0" b="0"/>
              <a:pathLst>
                <a:path w="89821" h="86827">
                  <a:moveTo>
                    <a:pt x="5467" y="28734"/>
                  </a:moveTo>
                  <a:lnTo>
                    <a:pt x="5467" y="28734"/>
                  </a:lnTo>
                  <a:lnTo>
                    <a:pt x="2096" y="25363"/>
                  </a:lnTo>
                  <a:lnTo>
                    <a:pt x="441" y="21826"/>
                  </a:lnTo>
                  <a:lnTo>
                    <a:pt x="0" y="19896"/>
                  </a:lnTo>
                  <a:lnTo>
                    <a:pt x="411" y="19314"/>
                  </a:lnTo>
                  <a:lnTo>
                    <a:pt x="1391" y="19632"/>
                  </a:lnTo>
                  <a:lnTo>
                    <a:pt x="2749" y="20549"/>
                  </a:lnTo>
                  <a:lnTo>
                    <a:pt x="4259" y="25331"/>
                  </a:lnTo>
                  <a:lnTo>
                    <a:pt x="10462" y="70612"/>
                  </a:lnTo>
                  <a:lnTo>
                    <a:pt x="11549" y="86238"/>
                  </a:lnTo>
                  <a:lnTo>
                    <a:pt x="12344" y="86826"/>
                  </a:lnTo>
                  <a:lnTo>
                    <a:pt x="13579" y="85806"/>
                  </a:lnTo>
                  <a:lnTo>
                    <a:pt x="15109" y="83716"/>
                  </a:lnTo>
                  <a:lnTo>
                    <a:pt x="23057" y="38557"/>
                  </a:lnTo>
                  <a:lnTo>
                    <a:pt x="29650" y="17769"/>
                  </a:lnTo>
                  <a:lnTo>
                    <a:pt x="36441" y="7162"/>
                  </a:lnTo>
                  <a:lnTo>
                    <a:pt x="40933" y="3769"/>
                  </a:lnTo>
                  <a:lnTo>
                    <a:pt x="51568" y="0"/>
                  </a:lnTo>
                  <a:lnTo>
                    <a:pt x="55957" y="405"/>
                  </a:lnTo>
                  <a:lnTo>
                    <a:pt x="59588" y="2087"/>
                  </a:lnTo>
                  <a:lnTo>
                    <a:pt x="69951" y="13077"/>
                  </a:lnTo>
                  <a:lnTo>
                    <a:pt x="77165" y="24598"/>
                  </a:lnTo>
                  <a:lnTo>
                    <a:pt x="89820" y="59800"/>
                  </a:lnTo>
                  <a:lnTo>
                    <a:pt x="88017" y="8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5" name="SMARTInkShape-3341"/>
            <p:cNvSpPr/>
            <p:nvPr>
              <p:custDataLst>
                <p:tags r:id="rId201"/>
              </p:custDataLst>
            </p:nvPr>
          </p:nvSpPr>
          <p:spPr>
            <a:xfrm>
              <a:off x="2877789" y="1752600"/>
              <a:ext cx="3673141" cy="1269993"/>
            </a:xfrm>
            <a:custGeom>
              <a:avLst/>
              <a:gdLst/>
              <a:ahLst/>
              <a:cxnLst/>
              <a:rect l="0" t="0" r="0" b="0"/>
              <a:pathLst>
                <a:path w="3673141" h="1269993">
                  <a:moveTo>
                    <a:pt x="3288061" y="203200"/>
                  </a:moveTo>
                  <a:lnTo>
                    <a:pt x="3288061" y="203200"/>
                  </a:lnTo>
                  <a:lnTo>
                    <a:pt x="3291432" y="203200"/>
                  </a:lnTo>
                  <a:lnTo>
                    <a:pt x="3292425" y="201083"/>
                  </a:lnTo>
                  <a:lnTo>
                    <a:pt x="3294404" y="163020"/>
                  </a:lnTo>
                  <a:lnTo>
                    <a:pt x="3285572" y="141448"/>
                  </a:lnTo>
                  <a:lnTo>
                    <a:pt x="3272742" y="129007"/>
                  </a:lnTo>
                  <a:lnTo>
                    <a:pt x="3226305" y="104791"/>
                  </a:lnTo>
                  <a:lnTo>
                    <a:pt x="3180926" y="90393"/>
                  </a:lnTo>
                  <a:lnTo>
                    <a:pt x="3145624" y="81503"/>
                  </a:lnTo>
                  <a:lnTo>
                    <a:pt x="3106079" y="74400"/>
                  </a:lnTo>
                  <a:lnTo>
                    <a:pt x="3064514" y="70043"/>
                  </a:lnTo>
                  <a:lnTo>
                    <a:pt x="3020742" y="65752"/>
                  </a:lnTo>
                  <a:lnTo>
                    <a:pt x="2984097" y="64167"/>
                  </a:lnTo>
                  <a:lnTo>
                    <a:pt x="2949531" y="63797"/>
                  </a:lnTo>
                  <a:lnTo>
                    <a:pt x="2908768" y="63632"/>
                  </a:lnTo>
                  <a:lnTo>
                    <a:pt x="2864781" y="63559"/>
                  </a:lnTo>
                  <a:lnTo>
                    <a:pt x="2819360" y="63526"/>
                  </a:lnTo>
                  <a:lnTo>
                    <a:pt x="2782710" y="61630"/>
                  </a:lnTo>
                  <a:lnTo>
                    <a:pt x="2736396" y="60359"/>
                  </a:lnTo>
                  <a:lnTo>
                    <a:pt x="2693274" y="60688"/>
                  </a:lnTo>
                  <a:lnTo>
                    <a:pt x="2651806" y="58198"/>
                  </a:lnTo>
                  <a:lnTo>
                    <a:pt x="2610120" y="57460"/>
                  </a:lnTo>
                  <a:lnTo>
                    <a:pt x="2569076" y="57242"/>
                  </a:lnTo>
                  <a:lnTo>
                    <a:pt x="2525636" y="57177"/>
                  </a:lnTo>
                  <a:lnTo>
                    <a:pt x="2481485" y="55276"/>
                  </a:lnTo>
                  <a:lnTo>
                    <a:pt x="2437125" y="52126"/>
                  </a:lnTo>
                  <a:lnTo>
                    <a:pt x="2392700" y="49312"/>
                  </a:lnTo>
                  <a:lnTo>
                    <a:pt x="2348258" y="45890"/>
                  </a:lnTo>
                  <a:lnTo>
                    <a:pt x="2301929" y="42995"/>
                  </a:lnTo>
                  <a:lnTo>
                    <a:pt x="2269107" y="40276"/>
                  </a:lnTo>
                  <a:lnTo>
                    <a:pt x="2235705" y="39067"/>
                  </a:lnTo>
                  <a:lnTo>
                    <a:pt x="2202046" y="38530"/>
                  </a:lnTo>
                  <a:lnTo>
                    <a:pt x="2168271" y="37585"/>
                  </a:lnTo>
                  <a:lnTo>
                    <a:pt x="2134445" y="34814"/>
                  </a:lnTo>
                  <a:lnTo>
                    <a:pt x="2100597" y="33112"/>
                  </a:lnTo>
                  <a:lnTo>
                    <a:pt x="2066032" y="32355"/>
                  </a:lnTo>
                  <a:lnTo>
                    <a:pt x="2029504" y="32019"/>
                  </a:lnTo>
                  <a:lnTo>
                    <a:pt x="1993984" y="31870"/>
                  </a:lnTo>
                  <a:lnTo>
                    <a:pt x="1958677" y="31803"/>
                  </a:lnTo>
                  <a:lnTo>
                    <a:pt x="1921818" y="31774"/>
                  </a:lnTo>
                  <a:lnTo>
                    <a:pt x="1886151" y="29879"/>
                  </a:lnTo>
                  <a:lnTo>
                    <a:pt x="1851484" y="27391"/>
                  </a:lnTo>
                  <a:lnTo>
                    <a:pt x="1817262" y="26285"/>
                  </a:lnTo>
                  <a:lnTo>
                    <a:pt x="1781356" y="25793"/>
                  </a:lnTo>
                  <a:lnTo>
                    <a:pt x="1744231" y="25575"/>
                  </a:lnTo>
                  <a:lnTo>
                    <a:pt x="1706565" y="25478"/>
                  </a:lnTo>
                  <a:lnTo>
                    <a:pt x="1668657" y="23553"/>
                  </a:lnTo>
                  <a:lnTo>
                    <a:pt x="1630642" y="20346"/>
                  </a:lnTo>
                  <a:lnTo>
                    <a:pt x="1592580" y="16568"/>
                  </a:lnTo>
                  <a:lnTo>
                    <a:pt x="1556379" y="14419"/>
                  </a:lnTo>
                  <a:lnTo>
                    <a:pt x="1520769" y="13464"/>
                  </a:lnTo>
                  <a:lnTo>
                    <a:pt x="1483776" y="13040"/>
                  </a:lnTo>
                  <a:lnTo>
                    <a:pt x="1448049" y="10969"/>
                  </a:lnTo>
                  <a:lnTo>
                    <a:pt x="1412650" y="8403"/>
                  </a:lnTo>
                  <a:lnTo>
                    <a:pt x="1375750" y="7262"/>
                  </a:lnTo>
                  <a:lnTo>
                    <a:pt x="1340066" y="4874"/>
                  </a:lnTo>
                  <a:lnTo>
                    <a:pt x="1305391" y="2166"/>
                  </a:lnTo>
                  <a:lnTo>
                    <a:pt x="1271165" y="963"/>
                  </a:lnTo>
                  <a:lnTo>
                    <a:pt x="1235257" y="428"/>
                  </a:lnTo>
                  <a:lnTo>
                    <a:pt x="1198837" y="190"/>
                  </a:lnTo>
                  <a:lnTo>
                    <a:pt x="1163836" y="84"/>
                  </a:lnTo>
                  <a:lnTo>
                    <a:pt x="1127583" y="37"/>
                  </a:lnTo>
                  <a:lnTo>
                    <a:pt x="1091715" y="17"/>
                  </a:lnTo>
                  <a:lnTo>
                    <a:pt x="1059311" y="7"/>
                  </a:lnTo>
                  <a:lnTo>
                    <a:pt x="1026565" y="3"/>
                  </a:lnTo>
                  <a:lnTo>
                    <a:pt x="992490" y="1"/>
                  </a:lnTo>
                  <a:lnTo>
                    <a:pt x="956180" y="1"/>
                  </a:lnTo>
                  <a:lnTo>
                    <a:pt x="920756" y="0"/>
                  </a:lnTo>
                  <a:lnTo>
                    <a:pt x="886198" y="0"/>
                  </a:lnTo>
                  <a:lnTo>
                    <a:pt x="852024" y="0"/>
                  </a:lnTo>
                  <a:lnTo>
                    <a:pt x="818020" y="1881"/>
                  </a:lnTo>
                  <a:lnTo>
                    <a:pt x="784093" y="5069"/>
                  </a:lnTo>
                  <a:lnTo>
                    <a:pt x="750199" y="8838"/>
                  </a:lnTo>
                  <a:lnTo>
                    <a:pt x="702754" y="11556"/>
                  </a:lnTo>
                  <a:lnTo>
                    <a:pt x="670540" y="15954"/>
                  </a:lnTo>
                  <a:lnTo>
                    <a:pt x="638113" y="21907"/>
                  </a:lnTo>
                  <a:lnTo>
                    <a:pt x="592090" y="29226"/>
                  </a:lnTo>
                  <a:lnTo>
                    <a:pt x="547174" y="36568"/>
                  </a:lnTo>
                  <a:lnTo>
                    <a:pt x="503291" y="47367"/>
                  </a:lnTo>
                  <a:lnTo>
                    <a:pt x="462459" y="59504"/>
                  </a:lnTo>
                  <a:lnTo>
                    <a:pt x="420100" y="72037"/>
                  </a:lnTo>
                  <a:lnTo>
                    <a:pt x="380424" y="85393"/>
                  </a:lnTo>
                  <a:lnTo>
                    <a:pt x="342563" y="101737"/>
                  </a:lnTo>
                  <a:lnTo>
                    <a:pt x="297807" y="122140"/>
                  </a:lnTo>
                  <a:lnTo>
                    <a:pt x="254996" y="146344"/>
                  </a:lnTo>
                  <a:lnTo>
                    <a:pt x="216931" y="176578"/>
                  </a:lnTo>
                  <a:lnTo>
                    <a:pt x="178055" y="207845"/>
                  </a:lnTo>
                  <a:lnTo>
                    <a:pt x="135130" y="246145"/>
                  </a:lnTo>
                  <a:lnTo>
                    <a:pt x="97388" y="291318"/>
                  </a:lnTo>
                  <a:lnTo>
                    <a:pt x="69219" y="335613"/>
                  </a:lnTo>
                  <a:lnTo>
                    <a:pt x="39646" y="382827"/>
                  </a:lnTo>
                  <a:lnTo>
                    <a:pt x="26946" y="417603"/>
                  </a:lnTo>
                  <a:lnTo>
                    <a:pt x="11816" y="464047"/>
                  </a:lnTo>
                  <a:lnTo>
                    <a:pt x="2943" y="503522"/>
                  </a:lnTo>
                  <a:lnTo>
                    <a:pt x="0" y="547909"/>
                  </a:lnTo>
                  <a:lnTo>
                    <a:pt x="539" y="586461"/>
                  </a:lnTo>
                  <a:lnTo>
                    <a:pt x="9009" y="629869"/>
                  </a:lnTo>
                  <a:lnTo>
                    <a:pt x="24513" y="673132"/>
                  </a:lnTo>
                  <a:lnTo>
                    <a:pt x="34195" y="692870"/>
                  </a:lnTo>
                  <a:lnTo>
                    <a:pt x="68120" y="732879"/>
                  </a:lnTo>
                  <a:lnTo>
                    <a:pt x="107204" y="774767"/>
                  </a:lnTo>
                  <a:lnTo>
                    <a:pt x="154179" y="816336"/>
                  </a:lnTo>
                  <a:lnTo>
                    <a:pt x="197671" y="845876"/>
                  </a:lnTo>
                  <a:lnTo>
                    <a:pt x="234321" y="868462"/>
                  </a:lnTo>
                  <a:lnTo>
                    <a:pt x="271992" y="888559"/>
                  </a:lnTo>
                  <a:lnTo>
                    <a:pt x="313727" y="909801"/>
                  </a:lnTo>
                  <a:lnTo>
                    <a:pt x="359960" y="932087"/>
                  </a:lnTo>
                  <a:lnTo>
                    <a:pt x="404939" y="952097"/>
                  </a:lnTo>
                  <a:lnTo>
                    <a:pt x="451426" y="971430"/>
                  </a:lnTo>
                  <a:lnTo>
                    <a:pt x="484285" y="984197"/>
                  </a:lnTo>
                  <a:lnTo>
                    <a:pt x="517703" y="996926"/>
                  </a:lnTo>
                  <a:lnTo>
                    <a:pt x="551370" y="1007758"/>
                  </a:lnTo>
                  <a:lnTo>
                    <a:pt x="585854" y="1017981"/>
                  </a:lnTo>
                  <a:lnTo>
                    <a:pt x="622347" y="1029581"/>
                  </a:lnTo>
                  <a:lnTo>
                    <a:pt x="661614" y="1041791"/>
                  </a:lnTo>
                  <a:lnTo>
                    <a:pt x="702584" y="1053568"/>
                  </a:lnTo>
                  <a:lnTo>
                    <a:pt x="744312" y="1063506"/>
                  </a:lnTo>
                  <a:lnTo>
                    <a:pt x="784494" y="1072627"/>
                  </a:lnTo>
                  <a:lnTo>
                    <a:pt x="824226" y="1082090"/>
                  </a:lnTo>
                  <a:lnTo>
                    <a:pt x="865403" y="1093351"/>
                  </a:lnTo>
                  <a:lnTo>
                    <a:pt x="907222" y="1101648"/>
                  </a:lnTo>
                  <a:lnTo>
                    <a:pt x="949327" y="1109099"/>
                  </a:lnTo>
                  <a:lnTo>
                    <a:pt x="991559" y="1119466"/>
                  </a:lnTo>
                  <a:lnTo>
                    <a:pt x="1033847" y="1127367"/>
                  </a:lnTo>
                  <a:lnTo>
                    <a:pt x="1076867" y="1133935"/>
                  </a:lnTo>
                  <a:lnTo>
                    <a:pt x="1121856" y="1141558"/>
                  </a:lnTo>
                  <a:lnTo>
                    <a:pt x="1167721" y="1149650"/>
                  </a:lnTo>
                  <a:lnTo>
                    <a:pt x="1213976" y="1157950"/>
                  </a:lnTo>
                  <a:lnTo>
                    <a:pt x="1260405" y="1166342"/>
                  </a:lnTo>
                  <a:lnTo>
                    <a:pt x="1306910" y="1174776"/>
                  </a:lnTo>
                  <a:lnTo>
                    <a:pt x="1353450" y="1182523"/>
                  </a:lnTo>
                  <a:lnTo>
                    <a:pt x="1400004" y="1188317"/>
                  </a:lnTo>
                  <a:lnTo>
                    <a:pt x="1446565" y="1193245"/>
                  </a:lnTo>
                  <a:lnTo>
                    <a:pt x="1493129" y="1198492"/>
                  </a:lnTo>
                  <a:lnTo>
                    <a:pt x="1539695" y="1205528"/>
                  </a:lnTo>
                  <a:lnTo>
                    <a:pt x="1586261" y="1211477"/>
                  </a:lnTo>
                  <a:lnTo>
                    <a:pt x="1633533" y="1217179"/>
                  </a:lnTo>
                  <a:lnTo>
                    <a:pt x="1657992" y="1220675"/>
                  </a:lnTo>
                  <a:lnTo>
                    <a:pt x="1682765" y="1224417"/>
                  </a:lnTo>
                  <a:lnTo>
                    <a:pt x="1707040" y="1227616"/>
                  </a:lnTo>
                  <a:lnTo>
                    <a:pt x="1730987" y="1230456"/>
                  </a:lnTo>
                  <a:lnTo>
                    <a:pt x="1778288" y="1235491"/>
                  </a:lnTo>
                  <a:lnTo>
                    <a:pt x="1825183" y="1240081"/>
                  </a:lnTo>
                  <a:lnTo>
                    <a:pt x="1870013" y="1244473"/>
                  </a:lnTo>
                  <a:lnTo>
                    <a:pt x="1914867" y="1248777"/>
                  </a:lnTo>
                  <a:lnTo>
                    <a:pt x="1938682" y="1250912"/>
                  </a:lnTo>
                  <a:lnTo>
                    <a:pt x="1963024" y="1253042"/>
                  </a:lnTo>
                  <a:lnTo>
                    <a:pt x="2008888" y="1257289"/>
                  </a:lnTo>
                  <a:lnTo>
                    <a:pt x="2053495" y="1260823"/>
                  </a:lnTo>
                  <a:lnTo>
                    <a:pt x="2099191" y="1262393"/>
                  </a:lnTo>
                  <a:lnTo>
                    <a:pt x="2145371" y="1264973"/>
                  </a:lnTo>
                  <a:lnTo>
                    <a:pt x="2191060" y="1267765"/>
                  </a:lnTo>
                  <a:lnTo>
                    <a:pt x="2234884" y="1269007"/>
                  </a:lnTo>
                  <a:lnTo>
                    <a:pt x="2279762" y="1269559"/>
                  </a:lnTo>
                  <a:lnTo>
                    <a:pt x="2324873" y="1269804"/>
                  </a:lnTo>
                  <a:lnTo>
                    <a:pt x="2368440" y="1269913"/>
                  </a:lnTo>
                  <a:lnTo>
                    <a:pt x="2411322" y="1269961"/>
                  </a:lnTo>
                  <a:lnTo>
                    <a:pt x="2453900" y="1269983"/>
                  </a:lnTo>
                  <a:lnTo>
                    <a:pt x="2496341" y="1269992"/>
                  </a:lnTo>
                  <a:lnTo>
                    <a:pt x="2538722" y="1268115"/>
                  </a:lnTo>
                  <a:lnTo>
                    <a:pt x="2581077" y="1265634"/>
                  </a:lnTo>
                  <a:lnTo>
                    <a:pt x="2623421" y="1264532"/>
                  </a:lnTo>
                  <a:lnTo>
                    <a:pt x="2665758" y="1262160"/>
                  </a:lnTo>
                  <a:lnTo>
                    <a:pt x="2707388" y="1258755"/>
                  </a:lnTo>
                  <a:lnTo>
                    <a:pt x="2747056" y="1254889"/>
                  </a:lnTo>
                  <a:lnTo>
                    <a:pt x="2785853" y="1248938"/>
                  </a:lnTo>
                  <a:lnTo>
                    <a:pt x="2824969" y="1242295"/>
                  </a:lnTo>
                  <a:lnTo>
                    <a:pt x="2865872" y="1236990"/>
                  </a:lnTo>
                  <a:lnTo>
                    <a:pt x="2905689" y="1230400"/>
                  </a:lnTo>
                  <a:lnTo>
                    <a:pt x="2944551" y="1222766"/>
                  </a:lnTo>
                  <a:lnTo>
                    <a:pt x="2982990" y="1214670"/>
                  </a:lnTo>
                  <a:lnTo>
                    <a:pt x="3019360" y="1206368"/>
                  </a:lnTo>
                  <a:lnTo>
                    <a:pt x="3054337" y="1197269"/>
                  </a:lnTo>
                  <a:lnTo>
                    <a:pt x="3088698" y="1186170"/>
                  </a:lnTo>
                  <a:lnTo>
                    <a:pt x="3122785" y="1176063"/>
                  </a:lnTo>
                  <a:lnTo>
                    <a:pt x="3156750" y="1166161"/>
                  </a:lnTo>
                  <a:lnTo>
                    <a:pt x="3190660" y="1154705"/>
                  </a:lnTo>
                  <a:lnTo>
                    <a:pt x="3224546" y="1144439"/>
                  </a:lnTo>
                  <a:lnTo>
                    <a:pt x="3257714" y="1134467"/>
                  </a:lnTo>
                  <a:lnTo>
                    <a:pt x="3304157" y="1116953"/>
                  </a:lnTo>
                  <a:lnTo>
                    <a:pt x="3348491" y="1097653"/>
                  </a:lnTo>
                  <a:lnTo>
                    <a:pt x="3388046" y="1075079"/>
                  </a:lnTo>
                  <a:lnTo>
                    <a:pt x="3435255" y="1046250"/>
                  </a:lnTo>
                  <a:lnTo>
                    <a:pt x="3481766" y="1013587"/>
                  </a:lnTo>
                  <a:lnTo>
                    <a:pt x="3528668" y="969629"/>
                  </a:lnTo>
                  <a:lnTo>
                    <a:pt x="3570898" y="922744"/>
                  </a:lnTo>
                  <a:lnTo>
                    <a:pt x="3593409" y="889748"/>
                  </a:lnTo>
                  <a:lnTo>
                    <a:pt x="3619678" y="843831"/>
                  </a:lnTo>
                  <a:lnTo>
                    <a:pt x="3637338" y="806629"/>
                  </a:lnTo>
                  <a:lnTo>
                    <a:pt x="3654065" y="764335"/>
                  </a:lnTo>
                  <a:lnTo>
                    <a:pt x="3663912" y="726003"/>
                  </a:lnTo>
                  <a:lnTo>
                    <a:pt x="3670300" y="689557"/>
                  </a:lnTo>
                  <a:lnTo>
                    <a:pt x="3673140" y="649840"/>
                  </a:lnTo>
                  <a:lnTo>
                    <a:pt x="3671366" y="604668"/>
                  </a:lnTo>
                  <a:lnTo>
                    <a:pt x="3668204" y="570954"/>
                  </a:lnTo>
                  <a:lnTo>
                    <a:pt x="3663742" y="532452"/>
                  </a:lnTo>
                  <a:lnTo>
                    <a:pt x="3657054" y="491821"/>
                  </a:lnTo>
                  <a:lnTo>
                    <a:pt x="3645355" y="446135"/>
                  </a:lnTo>
                  <a:lnTo>
                    <a:pt x="3633360" y="414182"/>
                  </a:lnTo>
                  <a:lnTo>
                    <a:pt x="3617916" y="379520"/>
                  </a:lnTo>
                  <a:lnTo>
                    <a:pt x="3599293" y="345299"/>
                  </a:lnTo>
                  <a:lnTo>
                    <a:pt x="3575717" y="307785"/>
                  </a:lnTo>
                  <a:lnTo>
                    <a:pt x="3540431" y="262903"/>
                  </a:lnTo>
                  <a:lnTo>
                    <a:pt x="3499513" y="228936"/>
                  </a:lnTo>
                  <a:lnTo>
                    <a:pt x="3453995" y="196894"/>
                  </a:lnTo>
                  <a:lnTo>
                    <a:pt x="3416349" y="172164"/>
                  </a:lnTo>
                  <a:lnTo>
                    <a:pt x="3371493" y="151078"/>
                  </a:lnTo>
                  <a:lnTo>
                    <a:pt x="3328452" y="130110"/>
                  </a:lnTo>
                  <a:lnTo>
                    <a:pt x="3280909" y="112379"/>
                  </a:lnTo>
                  <a:lnTo>
                    <a:pt x="3244078" y="99541"/>
                  </a:lnTo>
                  <a:lnTo>
                    <a:pt x="3197791" y="82561"/>
                  </a:lnTo>
                  <a:lnTo>
                    <a:pt x="3151248" y="69853"/>
                  </a:lnTo>
                  <a:lnTo>
                    <a:pt x="3114366" y="61385"/>
                  </a:lnTo>
                  <a:lnTo>
                    <a:pt x="3073769" y="49389"/>
                  </a:lnTo>
                  <a:lnTo>
                    <a:pt x="2995961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5" name="SMARTInkShape-Group643"/>
          <p:cNvGrpSpPr/>
          <p:nvPr/>
        </p:nvGrpSpPr>
        <p:grpSpPr>
          <a:xfrm>
            <a:off x="1837486" y="3441700"/>
            <a:ext cx="539726" cy="304801"/>
            <a:chOff x="1837486" y="3441700"/>
            <a:chExt cx="539726" cy="304801"/>
          </a:xfrm>
        </p:grpSpPr>
        <p:sp>
          <p:nvSpPr>
            <p:cNvPr id="807" name="SMARTInkShape-3342"/>
            <p:cNvSpPr/>
            <p:nvPr>
              <p:custDataLst>
                <p:tags r:id="rId184"/>
              </p:custDataLst>
            </p:nvPr>
          </p:nvSpPr>
          <p:spPr>
            <a:xfrm>
              <a:off x="2019300" y="3568700"/>
              <a:ext cx="19051" cy="127001"/>
            </a:xfrm>
            <a:custGeom>
              <a:avLst/>
              <a:gdLst/>
              <a:ahLst/>
              <a:cxnLst/>
              <a:rect l="0" t="0" r="0" b="0"/>
              <a:pathLst>
                <a:path w="19051" h="127001">
                  <a:moveTo>
                    <a:pt x="0" y="0"/>
                  </a:moveTo>
                  <a:lnTo>
                    <a:pt x="0" y="0"/>
                  </a:lnTo>
                  <a:lnTo>
                    <a:pt x="0" y="12209"/>
                  </a:lnTo>
                  <a:lnTo>
                    <a:pt x="10935" y="48335"/>
                  </a:lnTo>
                  <a:lnTo>
                    <a:pt x="14349" y="87870"/>
                  </a:lnTo>
                  <a:lnTo>
                    <a:pt x="190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8" name="SMARTInkShape-3343"/>
            <p:cNvSpPr/>
            <p:nvPr>
              <p:custDataLst>
                <p:tags r:id="rId185"/>
              </p:custDataLst>
            </p:nvPr>
          </p:nvSpPr>
          <p:spPr>
            <a:xfrm>
              <a:off x="2022754" y="3489430"/>
              <a:ext cx="15597" cy="15771"/>
            </a:xfrm>
            <a:custGeom>
              <a:avLst/>
              <a:gdLst/>
              <a:ahLst/>
              <a:cxnLst/>
              <a:rect l="0" t="0" r="0" b="0"/>
              <a:pathLst>
                <a:path w="15597" h="15771">
                  <a:moveTo>
                    <a:pt x="15596" y="9420"/>
                  </a:moveTo>
                  <a:lnTo>
                    <a:pt x="15596" y="9420"/>
                  </a:lnTo>
                  <a:lnTo>
                    <a:pt x="6758" y="582"/>
                  </a:lnTo>
                  <a:lnTo>
                    <a:pt x="4765" y="0"/>
                  </a:lnTo>
                  <a:lnTo>
                    <a:pt x="2731" y="318"/>
                  </a:lnTo>
                  <a:lnTo>
                    <a:pt x="669" y="1235"/>
                  </a:lnTo>
                  <a:lnTo>
                    <a:pt x="0" y="3258"/>
                  </a:lnTo>
                  <a:lnTo>
                    <a:pt x="2896" y="15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9" name="SMARTInkShape-3344"/>
            <p:cNvSpPr/>
            <p:nvPr>
              <p:custDataLst>
                <p:tags r:id="rId186"/>
              </p:custDataLst>
            </p:nvPr>
          </p:nvSpPr>
          <p:spPr>
            <a:xfrm>
              <a:off x="2120900" y="35877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705" y="10844"/>
                  </a:lnTo>
                  <a:lnTo>
                    <a:pt x="10984" y="57970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0" name="SMARTInkShape-3345"/>
            <p:cNvSpPr/>
            <p:nvPr>
              <p:custDataLst>
                <p:tags r:id="rId187"/>
              </p:custDataLst>
            </p:nvPr>
          </p:nvSpPr>
          <p:spPr>
            <a:xfrm>
              <a:off x="2123592" y="3507624"/>
              <a:ext cx="3659" cy="67427"/>
            </a:xfrm>
            <a:custGeom>
              <a:avLst/>
              <a:gdLst/>
              <a:ahLst/>
              <a:cxnLst/>
              <a:rect l="0" t="0" r="0" b="0"/>
              <a:pathLst>
                <a:path w="3659" h="67427">
                  <a:moveTo>
                    <a:pt x="3658" y="67426"/>
                  </a:moveTo>
                  <a:lnTo>
                    <a:pt x="3658" y="67426"/>
                  </a:lnTo>
                  <a:lnTo>
                    <a:pt x="3658" y="23234"/>
                  </a:lnTo>
                  <a:lnTo>
                    <a:pt x="1777" y="10626"/>
                  </a:lnTo>
                  <a:lnTo>
                    <a:pt x="287" y="6275"/>
                  </a:lnTo>
                  <a:lnTo>
                    <a:pt x="0" y="3376"/>
                  </a:lnTo>
                  <a:lnTo>
                    <a:pt x="513" y="1442"/>
                  </a:lnTo>
                  <a:lnTo>
                    <a:pt x="1562" y="154"/>
                  </a:lnTo>
                  <a:lnTo>
                    <a:pt x="2260" y="0"/>
                  </a:lnTo>
                  <a:lnTo>
                    <a:pt x="3658" y="3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1" name="SMARTInkShape-3346"/>
            <p:cNvSpPr/>
            <p:nvPr>
              <p:custDataLst>
                <p:tags r:id="rId188"/>
              </p:custDataLst>
            </p:nvPr>
          </p:nvSpPr>
          <p:spPr>
            <a:xfrm>
              <a:off x="2209800" y="3549650"/>
              <a:ext cx="25401" cy="114301"/>
            </a:xfrm>
            <a:custGeom>
              <a:avLst/>
              <a:gdLst/>
              <a:ahLst/>
              <a:cxnLst/>
              <a:rect l="0" t="0" r="0" b="0"/>
              <a:pathLst>
                <a:path w="25401" h="1143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5111" y="48335"/>
                  </a:lnTo>
                  <a:lnTo>
                    <a:pt x="254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2" name="SMARTInkShape-3347"/>
            <p:cNvSpPr/>
            <p:nvPr>
              <p:custDataLst>
                <p:tags r:id="rId189"/>
              </p:custDataLst>
            </p:nvPr>
          </p:nvSpPr>
          <p:spPr>
            <a:xfrm>
              <a:off x="2228850" y="3467100"/>
              <a:ext cx="12701" cy="25401"/>
            </a:xfrm>
            <a:custGeom>
              <a:avLst/>
              <a:gdLst/>
              <a:ahLst/>
              <a:cxnLst/>
              <a:rect l="0" t="0" r="0" b="0"/>
              <a:pathLst>
                <a:path w="12701" h="25401">
                  <a:moveTo>
                    <a:pt x="12700" y="25400"/>
                  </a:moveTo>
                  <a:lnTo>
                    <a:pt x="12700" y="25400"/>
                  </a:lnTo>
                  <a:lnTo>
                    <a:pt x="12700" y="7723"/>
                  </a:lnTo>
                  <a:lnTo>
                    <a:pt x="11289" y="5149"/>
                  </a:lnTo>
                  <a:lnTo>
                    <a:pt x="8937" y="34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3" name="SMARTInkShape-3348"/>
            <p:cNvSpPr/>
            <p:nvPr>
              <p:custDataLst>
                <p:tags r:id="rId190"/>
              </p:custDataLst>
            </p:nvPr>
          </p:nvSpPr>
          <p:spPr>
            <a:xfrm>
              <a:off x="2286000" y="3441700"/>
              <a:ext cx="91212" cy="285751"/>
            </a:xfrm>
            <a:custGeom>
              <a:avLst/>
              <a:gdLst/>
              <a:ahLst/>
              <a:cxnLst/>
              <a:rect l="0" t="0" r="0" b="0"/>
              <a:pathLst>
                <a:path w="91212" h="285751">
                  <a:moveTo>
                    <a:pt x="31750" y="0"/>
                  </a:moveTo>
                  <a:lnTo>
                    <a:pt x="31750" y="0"/>
                  </a:lnTo>
                  <a:lnTo>
                    <a:pt x="35121" y="0"/>
                  </a:lnTo>
                  <a:lnTo>
                    <a:pt x="47651" y="15208"/>
                  </a:lnTo>
                  <a:lnTo>
                    <a:pt x="79408" y="62323"/>
                  </a:lnTo>
                  <a:lnTo>
                    <a:pt x="87969" y="89727"/>
                  </a:lnTo>
                  <a:lnTo>
                    <a:pt x="91211" y="129126"/>
                  </a:lnTo>
                  <a:lnTo>
                    <a:pt x="85985" y="173203"/>
                  </a:lnTo>
                  <a:lnTo>
                    <a:pt x="72384" y="216795"/>
                  </a:lnTo>
                  <a:lnTo>
                    <a:pt x="55314" y="247993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4" name="SMARTInkShape-3349"/>
            <p:cNvSpPr/>
            <p:nvPr>
              <p:custDataLst>
                <p:tags r:id="rId191"/>
              </p:custDataLst>
            </p:nvPr>
          </p:nvSpPr>
          <p:spPr>
            <a:xfrm>
              <a:off x="1837486" y="3507897"/>
              <a:ext cx="137365" cy="238604"/>
            </a:xfrm>
            <a:custGeom>
              <a:avLst/>
              <a:gdLst/>
              <a:ahLst/>
              <a:cxnLst/>
              <a:rect l="0" t="0" r="0" b="0"/>
              <a:pathLst>
                <a:path w="137365" h="238604">
                  <a:moveTo>
                    <a:pt x="42114" y="29053"/>
                  </a:moveTo>
                  <a:lnTo>
                    <a:pt x="42114" y="29053"/>
                  </a:lnTo>
                  <a:lnTo>
                    <a:pt x="47889" y="23983"/>
                  </a:lnTo>
                  <a:lnTo>
                    <a:pt x="54323" y="20215"/>
                  </a:lnTo>
                  <a:lnTo>
                    <a:pt x="56604" y="16811"/>
                  </a:lnTo>
                  <a:lnTo>
                    <a:pt x="60563" y="290"/>
                  </a:lnTo>
                  <a:lnTo>
                    <a:pt x="59352" y="0"/>
                  </a:lnTo>
                  <a:lnTo>
                    <a:pt x="40064" y="6404"/>
                  </a:lnTo>
                  <a:lnTo>
                    <a:pt x="25827" y="15678"/>
                  </a:lnTo>
                  <a:lnTo>
                    <a:pt x="9301" y="40848"/>
                  </a:lnTo>
                  <a:lnTo>
                    <a:pt x="1112" y="75116"/>
                  </a:lnTo>
                  <a:lnTo>
                    <a:pt x="0" y="122137"/>
                  </a:lnTo>
                  <a:lnTo>
                    <a:pt x="8469" y="157292"/>
                  </a:lnTo>
                  <a:lnTo>
                    <a:pt x="18694" y="179181"/>
                  </a:lnTo>
                  <a:lnTo>
                    <a:pt x="30294" y="193614"/>
                  </a:lnTo>
                  <a:lnTo>
                    <a:pt x="62209" y="216414"/>
                  </a:lnTo>
                  <a:lnTo>
                    <a:pt x="106315" y="230931"/>
                  </a:lnTo>
                  <a:lnTo>
                    <a:pt x="137364" y="23860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3" name="SMARTInkShape-Group644"/>
          <p:cNvGrpSpPr/>
          <p:nvPr/>
        </p:nvGrpSpPr>
        <p:grpSpPr>
          <a:xfrm>
            <a:off x="2724340" y="3431296"/>
            <a:ext cx="888811" cy="291512"/>
            <a:chOff x="2724340" y="3431296"/>
            <a:chExt cx="888811" cy="291512"/>
          </a:xfrm>
        </p:grpSpPr>
        <p:sp>
          <p:nvSpPr>
            <p:cNvPr id="816" name="SMARTInkShape-3350"/>
            <p:cNvSpPr/>
            <p:nvPr>
              <p:custDataLst>
                <p:tags r:id="rId177"/>
              </p:custDataLst>
            </p:nvPr>
          </p:nvSpPr>
          <p:spPr>
            <a:xfrm>
              <a:off x="2724340" y="3431296"/>
              <a:ext cx="106255" cy="291512"/>
            </a:xfrm>
            <a:custGeom>
              <a:avLst/>
              <a:gdLst/>
              <a:ahLst/>
              <a:cxnLst/>
              <a:rect l="0" t="0" r="0" b="0"/>
              <a:pathLst>
                <a:path w="106255" h="291512">
                  <a:moveTo>
                    <a:pt x="6160" y="86604"/>
                  </a:moveTo>
                  <a:lnTo>
                    <a:pt x="6160" y="86604"/>
                  </a:lnTo>
                  <a:lnTo>
                    <a:pt x="9531" y="86604"/>
                  </a:lnTo>
                  <a:lnTo>
                    <a:pt x="10524" y="87309"/>
                  </a:lnTo>
                  <a:lnTo>
                    <a:pt x="11186" y="88486"/>
                  </a:lnTo>
                  <a:lnTo>
                    <a:pt x="12248" y="95442"/>
                  </a:lnTo>
                  <a:lnTo>
                    <a:pt x="12487" y="139786"/>
                  </a:lnTo>
                  <a:lnTo>
                    <a:pt x="12503" y="178483"/>
                  </a:lnTo>
                  <a:lnTo>
                    <a:pt x="12508" y="218955"/>
                  </a:lnTo>
                  <a:lnTo>
                    <a:pt x="12509" y="264076"/>
                  </a:lnTo>
                  <a:lnTo>
                    <a:pt x="12510" y="291511"/>
                  </a:lnTo>
                  <a:lnTo>
                    <a:pt x="8146" y="269889"/>
                  </a:lnTo>
                  <a:lnTo>
                    <a:pt x="4671" y="226003"/>
                  </a:lnTo>
                  <a:lnTo>
                    <a:pt x="1250" y="187409"/>
                  </a:lnTo>
                  <a:lnTo>
                    <a:pt x="237" y="148692"/>
                  </a:lnTo>
                  <a:lnTo>
                    <a:pt x="0" y="116315"/>
                  </a:lnTo>
                  <a:lnTo>
                    <a:pt x="1277" y="70321"/>
                  </a:lnTo>
                  <a:lnTo>
                    <a:pt x="9966" y="28235"/>
                  </a:lnTo>
                  <a:lnTo>
                    <a:pt x="17494" y="9157"/>
                  </a:lnTo>
                  <a:lnTo>
                    <a:pt x="21477" y="3928"/>
                  </a:lnTo>
                  <a:lnTo>
                    <a:pt x="25544" y="1148"/>
                  </a:lnTo>
                  <a:lnTo>
                    <a:pt x="29666" y="0"/>
                  </a:lnTo>
                  <a:lnTo>
                    <a:pt x="43653" y="6250"/>
                  </a:lnTo>
                  <a:lnTo>
                    <a:pt x="59512" y="19141"/>
                  </a:lnTo>
                  <a:lnTo>
                    <a:pt x="83073" y="58043"/>
                  </a:lnTo>
                  <a:lnTo>
                    <a:pt x="95977" y="88254"/>
                  </a:lnTo>
                  <a:lnTo>
                    <a:pt x="103708" y="130909"/>
                  </a:lnTo>
                  <a:lnTo>
                    <a:pt x="106254" y="164369"/>
                  </a:lnTo>
                  <a:lnTo>
                    <a:pt x="98813" y="210699"/>
                  </a:lnTo>
                  <a:lnTo>
                    <a:pt x="87335" y="253717"/>
                  </a:lnTo>
                  <a:lnTo>
                    <a:pt x="78927" y="266945"/>
                  </a:lnTo>
                  <a:lnTo>
                    <a:pt x="68134" y="276822"/>
                  </a:lnTo>
                  <a:lnTo>
                    <a:pt x="50863" y="285644"/>
                  </a:lnTo>
                  <a:lnTo>
                    <a:pt x="41080" y="287955"/>
                  </a:lnTo>
                  <a:lnTo>
                    <a:pt x="36496" y="285749"/>
                  </a:lnTo>
                  <a:lnTo>
                    <a:pt x="27639" y="275772"/>
                  </a:lnTo>
                  <a:lnTo>
                    <a:pt x="25418" y="270571"/>
                  </a:lnTo>
                  <a:lnTo>
                    <a:pt x="24832" y="261031"/>
                  </a:lnTo>
                  <a:lnTo>
                    <a:pt x="31560" y="2453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7" name="SMARTInkShape-3351"/>
            <p:cNvSpPr/>
            <p:nvPr>
              <p:custDataLst>
                <p:tags r:id="rId178"/>
              </p:custDataLst>
            </p:nvPr>
          </p:nvSpPr>
          <p:spPr>
            <a:xfrm>
              <a:off x="2924883" y="3579283"/>
              <a:ext cx="72318" cy="127236"/>
            </a:xfrm>
            <a:custGeom>
              <a:avLst/>
              <a:gdLst/>
              <a:ahLst/>
              <a:cxnLst/>
              <a:rect l="0" t="0" r="0" b="0"/>
              <a:pathLst>
                <a:path w="72318" h="127236">
                  <a:moveTo>
                    <a:pt x="15167" y="59267"/>
                  </a:moveTo>
                  <a:lnTo>
                    <a:pt x="15167" y="59267"/>
                  </a:lnTo>
                  <a:lnTo>
                    <a:pt x="9700" y="59267"/>
                  </a:lnTo>
                  <a:lnTo>
                    <a:pt x="18425" y="53492"/>
                  </a:lnTo>
                  <a:lnTo>
                    <a:pt x="43481" y="17557"/>
                  </a:lnTo>
                  <a:lnTo>
                    <a:pt x="45390" y="9920"/>
                  </a:lnTo>
                  <a:lnTo>
                    <a:pt x="44488" y="6613"/>
                  </a:lnTo>
                  <a:lnTo>
                    <a:pt x="39723" y="1058"/>
                  </a:lnTo>
                  <a:lnTo>
                    <a:pt x="37182" y="0"/>
                  </a:lnTo>
                  <a:lnTo>
                    <a:pt x="34782" y="0"/>
                  </a:lnTo>
                  <a:lnTo>
                    <a:pt x="32477" y="705"/>
                  </a:lnTo>
                  <a:lnTo>
                    <a:pt x="19120" y="15182"/>
                  </a:lnTo>
                  <a:lnTo>
                    <a:pt x="8499" y="33975"/>
                  </a:lnTo>
                  <a:lnTo>
                    <a:pt x="0" y="73086"/>
                  </a:lnTo>
                  <a:lnTo>
                    <a:pt x="900" y="91750"/>
                  </a:lnTo>
                  <a:lnTo>
                    <a:pt x="5533" y="105689"/>
                  </a:lnTo>
                  <a:lnTo>
                    <a:pt x="8745" y="111381"/>
                  </a:lnTo>
                  <a:lnTo>
                    <a:pt x="17957" y="119588"/>
                  </a:lnTo>
                  <a:lnTo>
                    <a:pt x="29812" y="124882"/>
                  </a:lnTo>
                  <a:lnTo>
                    <a:pt x="44489" y="127235"/>
                  </a:lnTo>
                  <a:lnTo>
                    <a:pt x="72317" y="116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8" name="SMARTInkShape-3352"/>
            <p:cNvSpPr/>
            <p:nvPr>
              <p:custDataLst>
                <p:tags r:id="rId179"/>
              </p:custDataLst>
            </p:nvPr>
          </p:nvSpPr>
          <p:spPr>
            <a:xfrm>
              <a:off x="3048000" y="3568700"/>
              <a:ext cx="76201" cy="125682"/>
            </a:xfrm>
            <a:custGeom>
              <a:avLst/>
              <a:gdLst/>
              <a:ahLst/>
              <a:cxnLst/>
              <a:rect l="0" t="0" r="0" b="0"/>
              <a:pathLst>
                <a:path w="76201" h="125682">
                  <a:moveTo>
                    <a:pt x="0" y="25400"/>
                  </a:moveTo>
                  <a:lnTo>
                    <a:pt x="0" y="25400"/>
                  </a:lnTo>
                  <a:lnTo>
                    <a:pt x="0" y="12571"/>
                  </a:lnTo>
                  <a:lnTo>
                    <a:pt x="706" y="11202"/>
                  </a:lnTo>
                  <a:lnTo>
                    <a:pt x="1881" y="10995"/>
                  </a:lnTo>
                  <a:lnTo>
                    <a:pt x="23765" y="21439"/>
                  </a:lnTo>
                  <a:lnTo>
                    <a:pt x="36126" y="41081"/>
                  </a:lnTo>
                  <a:lnTo>
                    <a:pt x="41984" y="62502"/>
                  </a:lnTo>
                  <a:lnTo>
                    <a:pt x="44234" y="109076"/>
                  </a:lnTo>
                  <a:lnTo>
                    <a:pt x="40591" y="119269"/>
                  </a:lnTo>
                  <a:lnTo>
                    <a:pt x="37644" y="123963"/>
                  </a:lnTo>
                  <a:lnTo>
                    <a:pt x="34974" y="125681"/>
                  </a:lnTo>
                  <a:lnTo>
                    <a:pt x="32488" y="125415"/>
                  </a:lnTo>
                  <a:lnTo>
                    <a:pt x="30125" y="123826"/>
                  </a:lnTo>
                  <a:lnTo>
                    <a:pt x="27500" y="116417"/>
                  </a:lnTo>
                  <a:lnTo>
                    <a:pt x="27039" y="103952"/>
                  </a:lnTo>
                  <a:lnTo>
                    <a:pt x="34373" y="63338"/>
                  </a:lnTo>
                  <a:lnTo>
                    <a:pt x="49201" y="27876"/>
                  </a:lnTo>
                  <a:lnTo>
                    <a:pt x="65013" y="6969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9" name="SMARTInkShape-3353"/>
            <p:cNvSpPr/>
            <p:nvPr>
              <p:custDataLst>
                <p:tags r:id="rId180"/>
              </p:custDataLst>
            </p:nvPr>
          </p:nvSpPr>
          <p:spPr>
            <a:xfrm>
              <a:off x="3206750" y="3568700"/>
              <a:ext cx="11795" cy="107951"/>
            </a:xfrm>
            <a:custGeom>
              <a:avLst/>
              <a:gdLst/>
              <a:ahLst/>
              <a:cxnLst/>
              <a:rect l="0" t="0" r="0" b="0"/>
              <a:pathLst>
                <a:path w="11795" h="107951">
                  <a:moveTo>
                    <a:pt x="0" y="0"/>
                  </a:moveTo>
                  <a:lnTo>
                    <a:pt x="0" y="0"/>
                  </a:lnTo>
                  <a:lnTo>
                    <a:pt x="3371" y="6742"/>
                  </a:lnTo>
                  <a:lnTo>
                    <a:pt x="8115" y="51063"/>
                  </a:lnTo>
                  <a:lnTo>
                    <a:pt x="11794" y="82993"/>
                  </a:lnTo>
                  <a:lnTo>
                    <a:pt x="635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0" name="SMARTInkShape-3354"/>
            <p:cNvSpPr/>
            <p:nvPr>
              <p:custDataLst>
                <p:tags r:id="rId181"/>
              </p:custDataLst>
            </p:nvPr>
          </p:nvSpPr>
          <p:spPr>
            <a:xfrm>
              <a:off x="3473450" y="3533512"/>
              <a:ext cx="139701" cy="131713"/>
            </a:xfrm>
            <a:custGeom>
              <a:avLst/>
              <a:gdLst/>
              <a:ahLst/>
              <a:cxnLst/>
              <a:rect l="0" t="0" r="0" b="0"/>
              <a:pathLst>
                <a:path w="139701" h="131713">
                  <a:moveTo>
                    <a:pt x="0" y="60588"/>
                  </a:moveTo>
                  <a:lnTo>
                    <a:pt x="0" y="60588"/>
                  </a:lnTo>
                  <a:lnTo>
                    <a:pt x="0" y="69426"/>
                  </a:lnTo>
                  <a:lnTo>
                    <a:pt x="2117" y="70713"/>
                  </a:lnTo>
                  <a:lnTo>
                    <a:pt x="10113" y="72143"/>
                  </a:lnTo>
                  <a:lnTo>
                    <a:pt x="16959" y="70898"/>
                  </a:lnTo>
                  <a:lnTo>
                    <a:pt x="33845" y="60978"/>
                  </a:lnTo>
                  <a:lnTo>
                    <a:pt x="48050" y="42751"/>
                  </a:lnTo>
                  <a:lnTo>
                    <a:pt x="59716" y="17083"/>
                  </a:lnTo>
                  <a:lnTo>
                    <a:pt x="61818" y="6915"/>
                  </a:lnTo>
                  <a:lnTo>
                    <a:pt x="61673" y="3640"/>
                  </a:lnTo>
                  <a:lnTo>
                    <a:pt x="60871" y="1456"/>
                  </a:lnTo>
                  <a:lnTo>
                    <a:pt x="59631" y="0"/>
                  </a:lnTo>
                  <a:lnTo>
                    <a:pt x="56687" y="440"/>
                  </a:lnTo>
                  <a:lnTo>
                    <a:pt x="47772" y="4693"/>
                  </a:lnTo>
                  <a:lnTo>
                    <a:pt x="34223" y="18391"/>
                  </a:lnTo>
                  <a:lnTo>
                    <a:pt x="21272" y="39226"/>
                  </a:lnTo>
                  <a:lnTo>
                    <a:pt x="15240" y="66645"/>
                  </a:lnTo>
                  <a:lnTo>
                    <a:pt x="16823" y="97111"/>
                  </a:lnTo>
                  <a:lnTo>
                    <a:pt x="23705" y="112334"/>
                  </a:lnTo>
                  <a:lnTo>
                    <a:pt x="28503" y="118369"/>
                  </a:lnTo>
                  <a:lnTo>
                    <a:pt x="43242" y="126955"/>
                  </a:lnTo>
                  <a:lnTo>
                    <a:pt x="60846" y="131712"/>
                  </a:lnTo>
                  <a:lnTo>
                    <a:pt x="87330" y="129718"/>
                  </a:lnTo>
                  <a:lnTo>
                    <a:pt x="139700" y="1113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1" name="SMARTInkShape-3355"/>
            <p:cNvSpPr/>
            <p:nvPr>
              <p:custDataLst>
                <p:tags r:id="rId182"/>
              </p:custDataLst>
            </p:nvPr>
          </p:nvSpPr>
          <p:spPr>
            <a:xfrm>
              <a:off x="3333750" y="3530600"/>
              <a:ext cx="120651" cy="145094"/>
            </a:xfrm>
            <a:custGeom>
              <a:avLst/>
              <a:gdLst/>
              <a:ahLst/>
              <a:cxnLst/>
              <a:rect l="0" t="0" r="0" b="0"/>
              <a:pathLst>
                <a:path w="120651" h="145094">
                  <a:moveTo>
                    <a:pt x="0" y="25400"/>
                  </a:moveTo>
                  <a:lnTo>
                    <a:pt x="0" y="25400"/>
                  </a:lnTo>
                  <a:lnTo>
                    <a:pt x="705" y="36245"/>
                  </a:lnTo>
                  <a:lnTo>
                    <a:pt x="12242" y="76019"/>
                  </a:lnTo>
                  <a:lnTo>
                    <a:pt x="32134" y="118675"/>
                  </a:lnTo>
                  <a:lnTo>
                    <a:pt x="43074" y="139115"/>
                  </a:lnTo>
                  <a:lnTo>
                    <a:pt x="47060" y="142837"/>
                  </a:lnTo>
                  <a:lnTo>
                    <a:pt x="51129" y="144614"/>
                  </a:lnTo>
                  <a:lnTo>
                    <a:pt x="55252" y="145093"/>
                  </a:lnTo>
                  <a:lnTo>
                    <a:pt x="58707" y="143295"/>
                  </a:lnTo>
                  <a:lnTo>
                    <a:pt x="64427" y="135653"/>
                  </a:lnTo>
                  <a:lnTo>
                    <a:pt x="82951" y="89839"/>
                  </a:lnTo>
                  <a:lnTo>
                    <a:pt x="96191" y="45027"/>
                  </a:lnTo>
                  <a:lnTo>
                    <a:pt x="109965" y="11821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2" name="SMARTInkShape-3356"/>
            <p:cNvSpPr/>
            <p:nvPr>
              <p:custDataLst>
                <p:tags r:id="rId183"/>
              </p:custDataLst>
            </p:nvPr>
          </p:nvSpPr>
          <p:spPr>
            <a:xfrm>
              <a:off x="3238500" y="3498850"/>
              <a:ext cx="6351" cy="44451"/>
            </a:xfrm>
            <a:custGeom>
              <a:avLst/>
              <a:gdLst/>
              <a:ahLst/>
              <a:cxnLst/>
              <a:rect l="0" t="0" r="0" b="0"/>
              <a:pathLst>
                <a:path w="6351" h="44451">
                  <a:moveTo>
                    <a:pt x="6350" y="44450"/>
                  </a:moveTo>
                  <a:lnTo>
                    <a:pt x="6350" y="4445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8" name="SMARTInkShape-Group645"/>
          <p:cNvGrpSpPr/>
          <p:nvPr/>
        </p:nvGrpSpPr>
        <p:grpSpPr>
          <a:xfrm>
            <a:off x="4178561" y="3441700"/>
            <a:ext cx="406140" cy="314753"/>
            <a:chOff x="4178561" y="3441700"/>
            <a:chExt cx="406140" cy="314753"/>
          </a:xfrm>
        </p:grpSpPr>
        <p:sp>
          <p:nvSpPr>
            <p:cNvPr id="824" name="SMARTInkShape-3357"/>
            <p:cNvSpPr/>
            <p:nvPr>
              <p:custDataLst>
                <p:tags r:id="rId173"/>
              </p:custDataLst>
            </p:nvPr>
          </p:nvSpPr>
          <p:spPr>
            <a:xfrm>
              <a:off x="4475330" y="3646458"/>
              <a:ext cx="109371" cy="109995"/>
            </a:xfrm>
            <a:custGeom>
              <a:avLst/>
              <a:gdLst/>
              <a:ahLst/>
              <a:cxnLst/>
              <a:rect l="0" t="0" r="0" b="0"/>
              <a:pathLst>
                <a:path w="109371" h="109995">
                  <a:moveTo>
                    <a:pt x="14120" y="17492"/>
                  </a:moveTo>
                  <a:lnTo>
                    <a:pt x="14120" y="17492"/>
                  </a:lnTo>
                  <a:lnTo>
                    <a:pt x="8653" y="22959"/>
                  </a:lnTo>
                  <a:lnTo>
                    <a:pt x="8031" y="26952"/>
                  </a:lnTo>
                  <a:lnTo>
                    <a:pt x="9356" y="28032"/>
                  </a:lnTo>
                  <a:lnTo>
                    <a:pt x="17960" y="29552"/>
                  </a:lnTo>
                  <a:lnTo>
                    <a:pt x="25470" y="29908"/>
                  </a:lnTo>
                  <a:lnTo>
                    <a:pt x="33510" y="26303"/>
                  </a:lnTo>
                  <a:lnTo>
                    <a:pt x="41083" y="19996"/>
                  </a:lnTo>
                  <a:lnTo>
                    <a:pt x="46800" y="12490"/>
                  </a:lnTo>
                  <a:lnTo>
                    <a:pt x="47901" y="9219"/>
                  </a:lnTo>
                  <a:lnTo>
                    <a:pt x="47930" y="6332"/>
                  </a:lnTo>
                  <a:lnTo>
                    <a:pt x="47243" y="3702"/>
                  </a:lnTo>
                  <a:lnTo>
                    <a:pt x="46080" y="1948"/>
                  </a:lnTo>
                  <a:lnTo>
                    <a:pt x="44600" y="780"/>
                  </a:lnTo>
                  <a:lnTo>
                    <a:pt x="42906" y="0"/>
                  </a:lnTo>
                  <a:lnTo>
                    <a:pt x="35380" y="2897"/>
                  </a:lnTo>
                  <a:lnTo>
                    <a:pt x="20044" y="12885"/>
                  </a:lnTo>
                  <a:lnTo>
                    <a:pt x="9133" y="32982"/>
                  </a:lnTo>
                  <a:lnTo>
                    <a:pt x="334" y="61279"/>
                  </a:lnTo>
                  <a:lnTo>
                    <a:pt x="0" y="85264"/>
                  </a:lnTo>
                  <a:lnTo>
                    <a:pt x="6434" y="97237"/>
                  </a:lnTo>
                  <a:lnTo>
                    <a:pt x="11112" y="102405"/>
                  </a:lnTo>
                  <a:lnTo>
                    <a:pt x="23836" y="108148"/>
                  </a:lnTo>
                  <a:lnTo>
                    <a:pt x="40311" y="109994"/>
                  </a:lnTo>
                  <a:lnTo>
                    <a:pt x="109370" y="936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5" name="SMARTInkShape-3358"/>
            <p:cNvSpPr/>
            <p:nvPr>
              <p:custDataLst>
                <p:tags r:id="rId174"/>
              </p:custDataLst>
            </p:nvPr>
          </p:nvSpPr>
          <p:spPr>
            <a:xfrm>
              <a:off x="4344313" y="3476141"/>
              <a:ext cx="75288" cy="264010"/>
            </a:xfrm>
            <a:custGeom>
              <a:avLst/>
              <a:gdLst/>
              <a:ahLst/>
              <a:cxnLst/>
              <a:rect l="0" t="0" r="0" b="0"/>
              <a:pathLst>
                <a:path w="75288" h="264010">
                  <a:moveTo>
                    <a:pt x="30837" y="3659"/>
                  </a:moveTo>
                  <a:lnTo>
                    <a:pt x="30837" y="3659"/>
                  </a:lnTo>
                  <a:lnTo>
                    <a:pt x="30837" y="288"/>
                  </a:lnTo>
                  <a:lnTo>
                    <a:pt x="30131" y="0"/>
                  </a:lnTo>
                  <a:lnTo>
                    <a:pt x="27466" y="1563"/>
                  </a:lnTo>
                  <a:lnTo>
                    <a:pt x="25811" y="8372"/>
                  </a:lnTo>
                  <a:lnTo>
                    <a:pt x="20297" y="51238"/>
                  </a:lnTo>
                  <a:lnTo>
                    <a:pt x="18072" y="87841"/>
                  </a:lnTo>
                  <a:lnTo>
                    <a:pt x="13257" y="129653"/>
                  </a:lnTo>
                  <a:lnTo>
                    <a:pt x="8067" y="170499"/>
                  </a:lnTo>
                  <a:lnTo>
                    <a:pt x="5957" y="208457"/>
                  </a:lnTo>
                  <a:lnTo>
                    <a:pt x="456" y="254184"/>
                  </a:lnTo>
                  <a:lnTo>
                    <a:pt x="0" y="255342"/>
                  </a:lnTo>
                  <a:lnTo>
                    <a:pt x="14747" y="224199"/>
                  </a:lnTo>
                  <a:lnTo>
                    <a:pt x="33407" y="195781"/>
                  </a:lnTo>
                  <a:lnTo>
                    <a:pt x="44679" y="185237"/>
                  </a:lnTo>
                  <a:lnTo>
                    <a:pt x="49943" y="182567"/>
                  </a:lnTo>
                  <a:lnTo>
                    <a:pt x="59553" y="181481"/>
                  </a:lnTo>
                  <a:lnTo>
                    <a:pt x="62682" y="182884"/>
                  </a:lnTo>
                  <a:lnTo>
                    <a:pt x="64767" y="185232"/>
                  </a:lnTo>
                  <a:lnTo>
                    <a:pt x="71484" y="202508"/>
                  </a:lnTo>
                  <a:lnTo>
                    <a:pt x="75287" y="2640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6" name="SMARTInkShape-3359"/>
            <p:cNvSpPr/>
            <p:nvPr>
              <p:custDataLst>
                <p:tags r:id="rId175"/>
              </p:custDataLst>
            </p:nvPr>
          </p:nvSpPr>
          <p:spPr>
            <a:xfrm>
              <a:off x="4178561" y="3568700"/>
              <a:ext cx="107690" cy="63501"/>
            </a:xfrm>
            <a:custGeom>
              <a:avLst/>
              <a:gdLst/>
              <a:ahLst/>
              <a:cxnLst/>
              <a:rect l="0" t="0" r="0" b="0"/>
              <a:pathLst>
                <a:path w="107690" h="63501">
                  <a:moveTo>
                    <a:pt x="6089" y="63500"/>
                  </a:moveTo>
                  <a:lnTo>
                    <a:pt x="6089" y="63500"/>
                  </a:lnTo>
                  <a:lnTo>
                    <a:pt x="622" y="63500"/>
                  </a:lnTo>
                  <a:lnTo>
                    <a:pt x="327" y="62794"/>
                  </a:lnTo>
                  <a:lnTo>
                    <a:pt x="0" y="60129"/>
                  </a:lnTo>
                  <a:lnTo>
                    <a:pt x="16671" y="47920"/>
                  </a:lnTo>
                  <a:lnTo>
                    <a:pt x="62637" y="24831"/>
                  </a:lnTo>
                  <a:lnTo>
                    <a:pt x="1076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7" name="SMARTInkShape-3360"/>
            <p:cNvSpPr/>
            <p:nvPr>
              <p:custDataLst>
                <p:tags r:id="rId176"/>
              </p:custDataLst>
            </p:nvPr>
          </p:nvSpPr>
          <p:spPr>
            <a:xfrm>
              <a:off x="4242999" y="3441700"/>
              <a:ext cx="43252" cy="295250"/>
            </a:xfrm>
            <a:custGeom>
              <a:avLst/>
              <a:gdLst/>
              <a:ahLst/>
              <a:cxnLst/>
              <a:rect l="0" t="0" r="0" b="0"/>
              <a:pathLst>
                <a:path w="43252" h="295250">
                  <a:moveTo>
                    <a:pt x="43251" y="0"/>
                  </a:moveTo>
                  <a:lnTo>
                    <a:pt x="43251" y="0"/>
                  </a:lnTo>
                  <a:lnTo>
                    <a:pt x="42545" y="6481"/>
                  </a:lnTo>
                  <a:lnTo>
                    <a:pt x="30386" y="46710"/>
                  </a:lnTo>
                  <a:lnTo>
                    <a:pt x="18680" y="85505"/>
                  </a:lnTo>
                  <a:lnTo>
                    <a:pt x="10565" y="131361"/>
                  </a:lnTo>
                  <a:lnTo>
                    <a:pt x="4873" y="168274"/>
                  </a:lnTo>
                  <a:lnTo>
                    <a:pt x="0" y="208139"/>
                  </a:lnTo>
                  <a:lnTo>
                    <a:pt x="4107" y="252126"/>
                  </a:lnTo>
                  <a:lnTo>
                    <a:pt x="13759" y="287646"/>
                  </a:lnTo>
                  <a:lnTo>
                    <a:pt x="16534" y="291247"/>
                  </a:lnTo>
                  <a:lnTo>
                    <a:pt x="23380" y="295249"/>
                  </a:lnTo>
                  <a:lnTo>
                    <a:pt x="27181" y="294904"/>
                  </a:lnTo>
                  <a:lnTo>
                    <a:pt x="35168" y="290759"/>
                  </a:lnTo>
                  <a:lnTo>
                    <a:pt x="37862" y="287678"/>
                  </a:lnTo>
                  <a:lnTo>
                    <a:pt x="40856" y="280492"/>
                  </a:lnTo>
                  <a:lnTo>
                    <a:pt x="43251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34" name="SMARTInkShape-Group646"/>
          <p:cNvGrpSpPr/>
          <p:nvPr/>
        </p:nvGrpSpPr>
        <p:grpSpPr>
          <a:xfrm>
            <a:off x="5203516" y="3397250"/>
            <a:ext cx="320985" cy="361951"/>
            <a:chOff x="5203516" y="3397250"/>
            <a:chExt cx="320985" cy="361951"/>
          </a:xfrm>
        </p:grpSpPr>
        <p:sp>
          <p:nvSpPr>
            <p:cNvPr id="829" name="SMARTInkShape-3361"/>
            <p:cNvSpPr/>
            <p:nvPr>
              <p:custDataLst>
                <p:tags r:id="rId168"/>
              </p:custDataLst>
            </p:nvPr>
          </p:nvSpPr>
          <p:spPr>
            <a:xfrm>
              <a:off x="5238750" y="3638550"/>
              <a:ext cx="5468" cy="120651"/>
            </a:xfrm>
            <a:custGeom>
              <a:avLst/>
              <a:gdLst/>
              <a:ahLst/>
              <a:cxnLst/>
              <a:rect l="0" t="0" r="0" b="0"/>
              <a:pathLst>
                <a:path w="5468" h="1206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467" y="15580"/>
                  </a:lnTo>
                  <a:lnTo>
                    <a:pt x="536" y="60285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0" name="SMARTInkShape-3362"/>
            <p:cNvSpPr/>
            <p:nvPr>
              <p:custDataLst>
                <p:tags r:id="rId169"/>
              </p:custDataLst>
            </p:nvPr>
          </p:nvSpPr>
          <p:spPr>
            <a:xfrm>
              <a:off x="5417103" y="3414332"/>
              <a:ext cx="107398" cy="189290"/>
            </a:xfrm>
            <a:custGeom>
              <a:avLst/>
              <a:gdLst/>
              <a:ahLst/>
              <a:cxnLst/>
              <a:rect l="0" t="0" r="0" b="0"/>
              <a:pathLst>
                <a:path w="107398" h="189290">
                  <a:moveTo>
                    <a:pt x="24847" y="21018"/>
                  </a:moveTo>
                  <a:lnTo>
                    <a:pt x="24847" y="21018"/>
                  </a:lnTo>
                  <a:lnTo>
                    <a:pt x="30609" y="75"/>
                  </a:lnTo>
                  <a:lnTo>
                    <a:pt x="30804" y="0"/>
                  </a:lnTo>
                  <a:lnTo>
                    <a:pt x="30935" y="656"/>
                  </a:lnTo>
                  <a:lnTo>
                    <a:pt x="25707" y="40577"/>
                  </a:lnTo>
                  <a:lnTo>
                    <a:pt x="19948" y="83756"/>
                  </a:lnTo>
                  <a:lnTo>
                    <a:pt x="13314" y="128423"/>
                  </a:lnTo>
                  <a:lnTo>
                    <a:pt x="3649" y="171742"/>
                  </a:lnTo>
                  <a:lnTo>
                    <a:pt x="692" y="188757"/>
                  </a:lnTo>
                  <a:lnTo>
                    <a:pt x="277" y="189289"/>
                  </a:lnTo>
                  <a:lnTo>
                    <a:pt x="0" y="188232"/>
                  </a:lnTo>
                  <a:lnTo>
                    <a:pt x="9724" y="173260"/>
                  </a:lnTo>
                  <a:lnTo>
                    <a:pt x="26010" y="157692"/>
                  </a:lnTo>
                  <a:lnTo>
                    <a:pt x="50983" y="144141"/>
                  </a:lnTo>
                  <a:lnTo>
                    <a:pt x="66802" y="141121"/>
                  </a:lnTo>
                  <a:lnTo>
                    <a:pt x="73984" y="141303"/>
                  </a:lnTo>
                  <a:lnTo>
                    <a:pt x="79477" y="143542"/>
                  </a:lnTo>
                  <a:lnTo>
                    <a:pt x="87462" y="151673"/>
                  </a:lnTo>
                  <a:lnTo>
                    <a:pt x="107397" y="186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1" name="SMARTInkShape-3363"/>
            <p:cNvSpPr/>
            <p:nvPr>
              <p:custDataLst>
                <p:tags r:id="rId170"/>
              </p:custDataLst>
            </p:nvPr>
          </p:nvSpPr>
          <p:spPr>
            <a:xfrm>
              <a:off x="5330341" y="3517900"/>
              <a:ext cx="48110" cy="44451"/>
            </a:xfrm>
            <a:custGeom>
              <a:avLst/>
              <a:gdLst/>
              <a:ahLst/>
              <a:cxnLst/>
              <a:rect l="0" t="0" r="0" b="0"/>
              <a:pathLst>
                <a:path w="48110" h="44451">
                  <a:moveTo>
                    <a:pt x="3659" y="44450"/>
                  </a:moveTo>
                  <a:lnTo>
                    <a:pt x="3659" y="44450"/>
                  </a:lnTo>
                  <a:lnTo>
                    <a:pt x="288" y="44450"/>
                  </a:lnTo>
                  <a:lnTo>
                    <a:pt x="0" y="42333"/>
                  </a:lnTo>
                  <a:lnTo>
                    <a:pt x="2967" y="30652"/>
                  </a:lnTo>
                  <a:lnTo>
                    <a:pt x="6409" y="24677"/>
                  </a:lnTo>
                  <a:lnTo>
                    <a:pt x="481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2" name="SMARTInkShape-3364"/>
            <p:cNvSpPr/>
            <p:nvPr>
              <p:custDataLst>
                <p:tags r:id="rId171"/>
              </p:custDataLst>
            </p:nvPr>
          </p:nvSpPr>
          <p:spPr>
            <a:xfrm>
              <a:off x="5360360" y="3397250"/>
              <a:ext cx="24441" cy="247651"/>
            </a:xfrm>
            <a:custGeom>
              <a:avLst/>
              <a:gdLst/>
              <a:ahLst/>
              <a:cxnLst/>
              <a:rect l="0" t="0" r="0" b="0"/>
              <a:pathLst>
                <a:path w="24441" h="247651">
                  <a:moveTo>
                    <a:pt x="11740" y="0"/>
                  </a:moveTo>
                  <a:lnTo>
                    <a:pt x="11740" y="0"/>
                  </a:lnTo>
                  <a:lnTo>
                    <a:pt x="11740" y="38070"/>
                  </a:lnTo>
                  <a:lnTo>
                    <a:pt x="8369" y="73996"/>
                  </a:lnTo>
                  <a:lnTo>
                    <a:pt x="6273" y="110276"/>
                  </a:lnTo>
                  <a:lnTo>
                    <a:pt x="2280" y="146739"/>
                  </a:lnTo>
                  <a:lnTo>
                    <a:pt x="0" y="184354"/>
                  </a:lnTo>
                  <a:lnTo>
                    <a:pt x="2696" y="212197"/>
                  </a:lnTo>
                  <a:lnTo>
                    <a:pt x="11333" y="233853"/>
                  </a:lnTo>
                  <a:lnTo>
                    <a:pt x="2444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3" name="SMARTInkShape-3365"/>
            <p:cNvSpPr/>
            <p:nvPr>
              <p:custDataLst>
                <p:tags r:id="rId172"/>
              </p:custDataLst>
            </p:nvPr>
          </p:nvSpPr>
          <p:spPr>
            <a:xfrm>
              <a:off x="5203516" y="3505200"/>
              <a:ext cx="40235" cy="42137"/>
            </a:xfrm>
            <a:custGeom>
              <a:avLst/>
              <a:gdLst/>
              <a:ahLst/>
              <a:cxnLst/>
              <a:rect l="0" t="0" r="0" b="0"/>
              <a:pathLst>
                <a:path w="40235" h="42137">
                  <a:moveTo>
                    <a:pt x="9834" y="0"/>
                  </a:moveTo>
                  <a:lnTo>
                    <a:pt x="9834" y="0"/>
                  </a:lnTo>
                  <a:lnTo>
                    <a:pt x="6463" y="0"/>
                  </a:lnTo>
                  <a:lnTo>
                    <a:pt x="5470" y="1411"/>
                  </a:lnTo>
                  <a:lnTo>
                    <a:pt x="3367" y="9434"/>
                  </a:lnTo>
                  <a:lnTo>
                    <a:pt x="374" y="14305"/>
                  </a:lnTo>
                  <a:lnTo>
                    <a:pt x="0" y="17298"/>
                  </a:lnTo>
                  <a:lnTo>
                    <a:pt x="1465" y="24386"/>
                  </a:lnTo>
                  <a:lnTo>
                    <a:pt x="9627" y="36310"/>
                  </a:lnTo>
                  <a:lnTo>
                    <a:pt x="17033" y="40832"/>
                  </a:lnTo>
                  <a:lnTo>
                    <a:pt x="20983" y="42039"/>
                  </a:lnTo>
                  <a:lnTo>
                    <a:pt x="24322" y="42136"/>
                  </a:lnTo>
                  <a:lnTo>
                    <a:pt x="29915" y="40364"/>
                  </a:lnTo>
                  <a:lnTo>
                    <a:pt x="34751" y="35343"/>
                  </a:lnTo>
                  <a:lnTo>
                    <a:pt x="38547" y="28408"/>
                  </a:lnTo>
                  <a:lnTo>
                    <a:pt x="40234" y="20622"/>
                  </a:lnTo>
                  <a:lnTo>
                    <a:pt x="39102" y="12458"/>
                  </a:lnTo>
                  <a:lnTo>
                    <a:pt x="37813" y="8305"/>
                  </a:lnTo>
                  <a:lnTo>
                    <a:pt x="35542" y="5537"/>
                  </a:lnTo>
                  <a:lnTo>
                    <a:pt x="29256" y="2461"/>
                  </a:lnTo>
                  <a:lnTo>
                    <a:pt x="12189" y="216"/>
                  </a:lnTo>
                  <a:lnTo>
                    <a:pt x="12110" y="144"/>
                  </a:lnTo>
                  <a:lnTo>
                    <a:pt x="1618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3" name="SMARTInkShape-Group647"/>
          <p:cNvGrpSpPr/>
          <p:nvPr/>
        </p:nvGrpSpPr>
        <p:grpSpPr>
          <a:xfrm>
            <a:off x="6019800" y="3505200"/>
            <a:ext cx="952501" cy="303918"/>
            <a:chOff x="6019800" y="3505200"/>
            <a:chExt cx="952501" cy="303918"/>
          </a:xfrm>
        </p:grpSpPr>
        <p:sp>
          <p:nvSpPr>
            <p:cNvPr id="835" name="SMARTInkShape-3366"/>
            <p:cNvSpPr/>
            <p:nvPr>
              <p:custDataLst>
                <p:tags r:id="rId160"/>
              </p:custDataLst>
            </p:nvPr>
          </p:nvSpPr>
          <p:spPr>
            <a:xfrm>
              <a:off x="6945124" y="3803650"/>
              <a:ext cx="14477" cy="5468"/>
            </a:xfrm>
            <a:custGeom>
              <a:avLst/>
              <a:gdLst/>
              <a:ahLst/>
              <a:cxnLst/>
              <a:rect l="0" t="0" r="0" b="0"/>
              <a:pathLst>
                <a:path w="14477" h="5468">
                  <a:moveTo>
                    <a:pt x="14476" y="0"/>
                  </a:moveTo>
                  <a:lnTo>
                    <a:pt x="14476" y="0"/>
                  </a:lnTo>
                  <a:lnTo>
                    <a:pt x="2543" y="5026"/>
                  </a:lnTo>
                  <a:lnTo>
                    <a:pt x="171" y="5467"/>
                  </a:lnTo>
                  <a:lnTo>
                    <a:pt x="0" y="5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6" name="SMARTInkShape-3367"/>
            <p:cNvSpPr/>
            <p:nvPr>
              <p:custDataLst>
                <p:tags r:id="rId161"/>
              </p:custDataLst>
            </p:nvPr>
          </p:nvSpPr>
          <p:spPr>
            <a:xfrm>
              <a:off x="6960482" y="3670300"/>
              <a:ext cx="11819" cy="38101"/>
            </a:xfrm>
            <a:custGeom>
              <a:avLst/>
              <a:gdLst/>
              <a:ahLst/>
              <a:cxnLst/>
              <a:rect l="0" t="0" r="0" b="0"/>
              <a:pathLst>
                <a:path w="11819" h="38101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2" y="6907"/>
                  </a:lnTo>
                  <a:lnTo>
                    <a:pt x="0" y="8838"/>
                  </a:lnTo>
                  <a:lnTo>
                    <a:pt x="2750" y="18297"/>
                  </a:lnTo>
                  <a:lnTo>
                    <a:pt x="11818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7" name="SMARTInkShape-3368"/>
            <p:cNvSpPr/>
            <p:nvPr>
              <p:custDataLst>
                <p:tags r:id="rId162"/>
              </p:custDataLst>
            </p:nvPr>
          </p:nvSpPr>
          <p:spPr>
            <a:xfrm>
              <a:off x="6748621" y="3644900"/>
              <a:ext cx="141130" cy="31751"/>
            </a:xfrm>
            <a:custGeom>
              <a:avLst/>
              <a:gdLst/>
              <a:ahLst/>
              <a:cxnLst/>
              <a:rect l="0" t="0" r="0" b="0"/>
              <a:pathLst>
                <a:path w="141130" h="31751">
                  <a:moveTo>
                    <a:pt x="14129" y="31750"/>
                  </a:moveTo>
                  <a:lnTo>
                    <a:pt x="14129" y="31750"/>
                  </a:lnTo>
                  <a:lnTo>
                    <a:pt x="10758" y="31750"/>
                  </a:lnTo>
                  <a:lnTo>
                    <a:pt x="1920" y="28379"/>
                  </a:lnTo>
                  <a:lnTo>
                    <a:pt x="345" y="27386"/>
                  </a:lnTo>
                  <a:lnTo>
                    <a:pt x="0" y="26724"/>
                  </a:lnTo>
                  <a:lnTo>
                    <a:pt x="476" y="26283"/>
                  </a:lnTo>
                  <a:lnTo>
                    <a:pt x="42165" y="16639"/>
                  </a:lnTo>
                  <a:lnTo>
                    <a:pt x="86458" y="12067"/>
                  </a:lnTo>
                  <a:lnTo>
                    <a:pt x="1411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8" name="SMARTInkShape-3369"/>
            <p:cNvSpPr/>
            <p:nvPr>
              <p:custDataLst>
                <p:tags r:id="rId163"/>
              </p:custDataLst>
            </p:nvPr>
          </p:nvSpPr>
          <p:spPr>
            <a:xfrm>
              <a:off x="6770273" y="3505200"/>
              <a:ext cx="75028" cy="281044"/>
            </a:xfrm>
            <a:custGeom>
              <a:avLst/>
              <a:gdLst/>
              <a:ahLst/>
              <a:cxnLst/>
              <a:rect l="0" t="0" r="0" b="0"/>
              <a:pathLst>
                <a:path w="75028" h="281044">
                  <a:moveTo>
                    <a:pt x="75027" y="0"/>
                  </a:moveTo>
                  <a:lnTo>
                    <a:pt x="75027" y="0"/>
                  </a:lnTo>
                  <a:lnTo>
                    <a:pt x="73145" y="12552"/>
                  </a:lnTo>
                  <a:lnTo>
                    <a:pt x="62817" y="54925"/>
                  </a:lnTo>
                  <a:lnTo>
                    <a:pt x="51261" y="94591"/>
                  </a:lnTo>
                  <a:lnTo>
                    <a:pt x="39079" y="132828"/>
                  </a:lnTo>
                  <a:lnTo>
                    <a:pt x="27138" y="167532"/>
                  </a:lnTo>
                  <a:lnTo>
                    <a:pt x="10142" y="213741"/>
                  </a:lnTo>
                  <a:lnTo>
                    <a:pt x="587" y="260718"/>
                  </a:lnTo>
                  <a:lnTo>
                    <a:pt x="0" y="269062"/>
                  </a:lnTo>
                  <a:lnTo>
                    <a:pt x="1021" y="274624"/>
                  </a:lnTo>
                  <a:lnTo>
                    <a:pt x="3111" y="278333"/>
                  </a:lnTo>
                  <a:lnTo>
                    <a:pt x="5916" y="280805"/>
                  </a:lnTo>
                  <a:lnTo>
                    <a:pt x="9904" y="281043"/>
                  </a:lnTo>
                  <a:lnTo>
                    <a:pt x="3057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9" name="SMARTInkShape-3370"/>
            <p:cNvSpPr/>
            <p:nvPr>
              <p:custDataLst>
                <p:tags r:id="rId164"/>
              </p:custDataLst>
            </p:nvPr>
          </p:nvSpPr>
          <p:spPr>
            <a:xfrm>
              <a:off x="6521450" y="3667940"/>
              <a:ext cx="177311" cy="98255"/>
            </a:xfrm>
            <a:custGeom>
              <a:avLst/>
              <a:gdLst/>
              <a:ahLst/>
              <a:cxnLst/>
              <a:rect l="0" t="0" r="0" b="0"/>
              <a:pathLst>
                <a:path w="177311" h="98255">
                  <a:moveTo>
                    <a:pt x="0" y="40460"/>
                  </a:moveTo>
                  <a:lnTo>
                    <a:pt x="0" y="40460"/>
                  </a:lnTo>
                  <a:lnTo>
                    <a:pt x="3370" y="40460"/>
                  </a:lnTo>
                  <a:lnTo>
                    <a:pt x="27838" y="33287"/>
                  </a:lnTo>
                  <a:lnTo>
                    <a:pt x="45354" y="19881"/>
                  </a:lnTo>
                  <a:lnTo>
                    <a:pt x="48379" y="15321"/>
                  </a:lnTo>
                  <a:lnTo>
                    <a:pt x="50082" y="8788"/>
                  </a:lnTo>
                  <a:lnTo>
                    <a:pt x="50321" y="6645"/>
                  </a:lnTo>
                  <a:lnTo>
                    <a:pt x="49070" y="5922"/>
                  </a:lnTo>
                  <a:lnTo>
                    <a:pt x="43917" y="7000"/>
                  </a:lnTo>
                  <a:lnTo>
                    <a:pt x="29711" y="14946"/>
                  </a:lnTo>
                  <a:lnTo>
                    <a:pt x="18838" y="26236"/>
                  </a:lnTo>
                  <a:lnTo>
                    <a:pt x="11147" y="41890"/>
                  </a:lnTo>
                  <a:lnTo>
                    <a:pt x="10364" y="53796"/>
                  </a:lnTo>
                  <a:lnTo>
                    <a:pt x="13074" y="65437"/>
                  </a:lnTo>
                  <a:lnTo>
                    <a:pt x="18981" y="75314"/>
                  </a:lnTo>
                  <a:lnTo>
                    <a:pt x="30239" y="85438"/>
                  </a:lnTo>
                  <a:lnTo>
                    <a:pt x="34271" y="85967"/>
                  </a:lnTo>
                  <a:lnTo>
                    <a:pt x="42512" y="82793"/>
                  </a:lnTo>
                  <a:lnTo>
                    <a:pt x="64371" y="67846"/>
                  </a:lnTo>
                  <a:lnTo>
                    <a:pt x="98304" y="26101"/>
                  </a:lnTo>
                  <a:lnTo>
                    <a:pt x="99403" y="25948"/>
                  </a:lnTo>
                  <a:lnTo>
                    <a:pt x="100135" y="26552"/>
                  </a:lnTo>
                  <a:lnTo>
                    <a:pt x="99067" y="30986"/>
                  </a:lnTo>
                  <a:lnTo>
                    <a:pt x="96946" y="39071"/>
                  </a:lnTo>
                  <a:lnTo>
                    <a:pt x="95316" y="82326"/>
                  </a:lnTo>
                  <a:lnTo>
                    <a:pt x="95259" y="98254"/>
                  </a:lnTo>
                  <a:lnTo>
                    <a:pt x="95255" y="98039"/>
                  </a:lnTo>
                  <a:lnTo>
                    <a:pt x="116298" y="55552"/>
                  </a:lnTo>
                  <a:lnTo>
                    <a:pt x="149204" y="9477"/>
                  </a:lnTo>
                  <a:lnTo>
                    <a:pt x="158270" y="1995"/>
                  </a:lnTo>
                  <a:lnTo>
                    <a:pt x="162663" y="0"/>
                  </a:lnTo>
                  <a:lnTo>
                    <a:pt x="166298" y="787"/>
                  </a:lnTo>
                  <a:lnTo>
                    <a:pt x="169426" y="3428"/>
                  </a:lnTo>
                  <a:lnTo>
                    <a:pt x="172217" y="7305"/>
                  </a:lnTo>
                  <a:lnTo>
                    <a:pt x="175318" y="17258"/>
                  </a:lnTo>
                  <a:lnTo>
                    <a:pt x="177310" y="40894"/>
                  </a:lnTo>
                  <a:lnTo>
                    <a:pt x="165100" y="97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0" name="SMARTInkShape-3371"/>
            <p:cNvSpPr/>
            <p:nvPr>
              <p:custDataLst>
                <p:tags r:id="rId165"/>
              </p:custDataLst>
            </p:nvPr>
          </p:nvSpPr>
          <p:spPr>
            <a:xfrm>
              <a:off x="6330950" y="3665977"/>
              <a:ext cx="139701" cy="93224"/>
            </a:xfrm>
            <a:custGeom>
              <a:avLst/>
              <a:gdLst/>
              <a:ahLst/>
              <a:cxnLst/>
              <a:rect l="0" t="0" r="0" b="0"/>
              <a:pathLst>
                <a:path w="139701" h="93224">
                  <a:moveTo>
                    <a:pt x="0" y="17023"/>
                  </a:moveTo>
                  <a:lnTo>
                    <a:pt x="0" y="17023"/>
                  </a:lnTo>
                  <a:lnTo>
                    <a:pt x="3371" y="17023"/>
                  </a:lnTo>
                  <a:lnTo>
                    <a:pt x="6907" y="15141"/>
                  </a:lnTo>
                  <a:lnTo>
                    <a:pt x="8839" y="13652"/>
                  </a:lnTo>
                  <a:lnTo>
                    <a:pt x="10984" y="8234"/>
                  </a:lnTo>
                  <a:lnTo>
                    <a:pt x="11556" y="4813"/>
                  </a:lnTo>
                  <a:lnTo>
                    <a:pt x="12643" y="2533"/>
                  </a:lnTo>
                  <a:lnTo>
                    <a:pt x="14073" y="1013"/>
                  </a:lnTo>
                  <a:lnTo>
                    <a:pt x="15732" y="0"/>
                  </a:lnTo>
                  <a:lnTo>
                    <a:pt x="17543" y="1441"/>
                  </a:lnTo>
                  <a:lnTo>
                    <a:pt x="21438" y="8686"/>
                  </a:lnTo>
                  <a:lnTo>
                    <a:pt x="30271" y="51217"/>
                  </a:lnTo>
                  <a:lnTo>
                    <a:pt x="31663" y="78298"/>
                  </a:lnTo>
                  <a:lnTo>
                    <a:pt x="31692" y="78333"/>
                  </a:lnTo>
                  <a:lnTo>
                    <a:pt x="35113" y="61376"/>
                  </a:lnTo>
                  <a:lnTo>
                    <a:pt x="50859" y="17031"/>
                  </a:lnTo>
                  <a:lnTo>
                    <a:pt x="56941" y="10442"/>
                  </a:lnTo>
                  <a:lnTo>
                    <a:pt x="59127" y="9108"/>
                  </a:lnTo>
                  <a:lnTo>
                    <a:pt x="60585" y="8923"/>
                  </a:lnTo>
                  <a:lnTo>
                    <a:pt x="61557" y="9507"/>
                  </a:lnTo>
                  <a:lnTo>
                    <a:pt x="66295" y="17069"/>
                  </a:lnTo>
                  <a:lnTo>
                    <a:pt x="68797" y="31618"/>
                  </a:lnTo>
                  <a:lnTo>
                    <a:pt x="67501" y="39503"/>
                  </a:lnTo>
                  <a:lnTo>
                    <a:pt x="64686" y="47908"/>
                  </a:lnTo>
                  <a:lnTo>
                    <a:pt x="64291" y="50313"/>
                  </a:lnTo>
                  <a:lnTo>
                    <a:pt x="64732" y="51916"/>
                  </a:lnTo>
                  <a:lnTo>
                    <a:pt x="65733" y="52985"/>
                  </a:lnTo>
                  <a:lnTo>
                    <a:pt x="67105" y="53698"/>
                  </a:lnTo>
                  <a:lnTo>
                    <a:pt x="68726" y="52762"/>
                  </a:lnTo>
                  <a:lnTo>
                    <a:pt x="93276" y="22496"/>
                  </a:lnTo>
                  <a:lnTo>
                    <a:pt x="100488" y="19455"/>
                  </a:lnTo>
                  <a:lnTo>
                    <a:pt x="108396" y="19985"/>
                  </a:lnTo>
                  <a:lnTo>
                    <a:pt x="115910" y="22573"/>
                  </a:lnTo>
                  <a:lnTo>
                    <a:pt x="121601" y="26074"/>
                  </a:lnTo>
                  <a:lnTo>
                    <a:pt x="128771" y="38755"/>
                  </a:lnTo>
                  <a:lnTo>
                    <a:pt x="139700" y="93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1" name="SMARTInkShape-3372"/>
            <p:cNvSpPr/>
            <p:nvPr>
              <p:custDataLst>
                <p:tags r:id="rId166"/>
              </p:custDataLst>
            </p:nvPr>
          </p:nvSpPr>
          <p:spPr>
            <a:xfrm>
              <a:off x="6249105" y="3665908"/>
              <a:ext cx="49342" cy="100276"/>
            </a:xfrm>
            <a:custGeom>
              <a:avLst/>
              <a:gdLst/>
              <a:ahLst/>
              <a:cxnLst/>
              <a:rect l="0" t="0" r="0" b="0"/>
              <a:pathLst>
                <a:path w="49342" h="100276">
                  <a:moveTo>
                    <a:pt x="31045" y="36142"/>
                  </a:moveTo>
                  <a:lnTo>
                    <a:pt x="31045" y="36142"/>
                  </a:lnTo>
                  <a:lnTo>
                    <a:pt x="34416" y="29400"/>
                  </a:lnTo>
                  <a:lnTo>
                    <a:pt x="33141" y="8353"/>
                  </a:lnTo>
                  <a:lnTo>
                    <a:pt x="31737" y="3504"/>
                  </a:lnTo>
                  <a:lnTo>
                    <a:pt x="30095" y="978"/>
                  </a:lnTo>
                  <a:lnTo>
                    <a:pt x="28294" y="0"/>
                  </a:lnTo>
                  <a:lnTo>
                    <a:pt x="22532" y="793"/>
                  </a:lnTo>
                  <a:lnTo>
                    <a:pt x="19019" y="1993"/>
                  </a:lnTo>
                  <a:lnTo>
                    <a:pt x="11354" y="10851"/>
                  </a:lnTo>
                  <a:lnTo>
                    <a:pt x="4654" y="24196"/>
                  </a:lnTo>
                  <a:lnTo>
                    <a:pt x="0" y="67408"/>
                  </a:lnTo>
                  <a:lnTo>
                    <a:pt x="2875" y="87896"/>
                  </a:lnTo>
                  <a:lnTo>
                    <a:pt x="5915" y="92517"/>
                  </a:lnTo>
                  <a:lnTo>
                    <a:pt x="14937" y="99532"/>
                  </a:lnTo>
                  <a:lnTo>
                    <a:pt x="19600" y="100275"/>
                  </a:lnTo>
                  <a:lnTo>
                    <a:pt x="24120" y="99358"/>
                  </a:lnTo>
                  <a:lnTo>
                    <a:pt x="28544" y="97336"/>
                  </a:lnTo>
                  <a:lnTo>
                    <a:pt x="41515" y="84377"/>
                  </a:lnTo>
                  <a:lnTo>
                    <a:pt x="46282" y="71221"/>
                  </a:lnTo>
                  <a:lnTo>
                    <a:pt x="49341" y="46520"/>
                  </a:lnTo>
                  <a:lnTo>
                    <a:pt x="45997" y="36992"/>
                  </a:lnTo>
                  <a:lnTo>
                    <a:pt x="39944" y="25574"/>
                  </a:lnTo>
                  <a:lnTo>
                    <a:pt x="37395" y="17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2" name="SMARTInkShape-3373"/>
            <p:cNvSpPr/>
            <p:nvPr>
              <p:custDataLst>
                <p:tags r:id="rId167"/>
              </p:custDataLst>
            </p:nvPr>
          </p:nvSpPr>
          <p:spPr>
            <a:xfrm>
              <a:off x="6019800" y="3658201"/>
              <a:ext cx="165101" cy="101000"/>
            </a:xfrm>
            <a:custGeom>
              <a:avLst/>
              <a:gdLst/>
              <a:ahLst/>
              <a:cxnLst/>
              <a:rect l="0" t="0" r="0" b="0"/>
              <a:pathLst>
                <a:path w="165101" h="101000">
                  <a:moveTo>
                    <a:pt x="0" y="18449"/>
                  </a:moveTo>
                  <a:lnTo>
                    <a:pt x="0" y="18449"/>
                  </a:lnTo>
                  <a:lnTo>
                    <a:pt x="0" y="6239"/>
                  </a:lnTo>
                  <a:lnTo>
                    <a:pt x="705" y="3959"/>
                  </a:lnTo>
                  <a:lnTo>
                    <a:pt x="1881" y="2440"/>
                  </a:lnTo>
                  <a:lnTo>
                    <a:pt x="5467" y="0"/>
                  </a:lnTo>
                  <a:lnTo>
                    <a:pt x="15110" y="29337"/>
                  </a:lnTo>
                  <a:lnTo>
                    <a:pt x="18531" y="73975"/>
                  </a:lnTo>
                  <a:lnTo>
                    <a:pt x="19020" y="100492"/>
                  </a:lnTo>
                  <a:lnTo>
                    <a:pt x="22413" y="94107"/>
                  </a:lnTo>
                  <a:lnTo>
                    <a:pt x="28509" y="51359"/>
                  </a:lnTo>
                  <a:lnTo>
                    <a:pt x="40901" y="31492"/>
                  </a:lnTo>
                  <a:lnTo>
                    <a:pt x="54609" y="15571"/>
                  </a:lnTo>
                  <a:lnTo>
                    <a:pt x="58984" y="13003"/>
                  </a:lnTo>
                  <a:lnTo>
                    <a:pt x="63311" y="11996"/>
                  </a:lnTo>
                  <a:lnTo>
                    <a:pt x="67608" y="12030"/>
                  </a:lnTo>
                  <a:lnTo>
                    <a:pt x="71179" y="14170"/>
                  </a:lnTo>
                  <a:lnTo>
                    <a:pt x="77026" y="22192"/>
                  </a:lnTo>
                  <a:lnTo>
                    <a:pt x="80913" y="38608"/>
                  </a:lnTo>
                  <a:lnTo>
                    <a:pt x="82507" y="73009"/>
                  </a:lnTo>
                  <a:lnTo>
                    <a:pt x="82536" y="64718"/>
                  </a:lnTo>
                  <a:lnTo>
                    <a:pt x="89289" y="48856"/>
                  </a:lnTo>
                  <a:lnTo>
                    <a:pt x="100225" y="30751"/>
                  </a:lnTo>
                  <a:lnTo>
                    <a:pt x="110162" y="22035"/>
                  </a:lnTo>
                  <a:lnTo>
                    <a:pt x="120928" y="16515"/>
                  </a:lnTo>
                  <a:lnTo>
                    <a:pt x="130415" y="14062"/>
                  </a:lnTo>
                  <a:lnTo>
                    <a:pt x="134922" y="15524"/>
                  </a:lnTo>
                  <a:lnTo>
                    <a:pt x="143691" y="22793"/>
                  </a:lnTo>
                  <a:lnTo>
                    <a:pt x="153191" y="38786"/>
                  </a:lnTo>
                  <a:lnTo>
                    <a:pt x="165100" y="100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3" name="SMARTInkShape-Group648"/>
          <p:cNvGrpSpPr/>
          <p:nvPr/>
        </p:nvGrpSpPr>
        <p:grpSpPr>
          <a:xfrm>
            <a:off x="7545044" y="3588269"/>
            <a:ext cx="1653096" cy="512647"/>
            <a:chOff x="7545044" y="3588269"/>
            <a:chExt cx="1653096" cy="512647"/>
          </a:xfrm>
        </p:grpSpPr>
        <p:sp>
          <p:nvSpPr>
            <p:cNvPr id="844" name="SMARTInkShape-3374"/>
            <p:cNvSpPr/>
            <p:nvPr>
              <p:custDataLst>
                <p:tags r:id="rId151"/>
              </p:custDataLst>
            </p:nvPr>
          </p:nvSpPr>
          <p:spPr>
            <a:xfrm>
              <a:off x="9049633" y="3588327"/>
              <a:ext cx="148507" cy="512589"/>
            </a:xfrm>
            <a:custGeom>
              <a:avLst/>
              <a:gdLst/>
              <a:ahLst/>
              <a:cxnLst/>
              <a:rect l="0" t="0" r="0" b="0"/>
              <a:pathLst>
                <a:path w="148507" h="512589">
                  <a:moveTo>
                    <a:pt x="5467" y="24823"/>
                  </a:moveTo>
                  <a:lnTo>
                    <a:pt x="5467" y="24823"/>
                  </a:lnTo>
                  <a:lnTo>
                    <a:pt x="2096" y="24823"/>
                  </a:lnTo>
                  <a:lnTo>
                    <a:pt x="1104" y="23412"/>
                  </a:lnTo>
                  <a:lnTo>
                    <a:pt x="0" y="18081"/>
                  </a:lnTo>
                  <a:lnTo>
                    <a:pt x="1116" y="15389"/>
                  </a:lnTo>
                  <a:lnTo>
                    <a:pt x="6120" y="10517"/>
                  </a:lnTo>
                  <a:lnTo>
                    <a:pt x="23614" y="3808"/>
                  </a:lnTo>
                  <a:lnTo>
                    <a:pt x="64939" y="0"/>
                  </a:lnTo>
                  <a:lnTo>
                    <a:pt x="110064" y="4568"/>
                  </a:lnTo>
                  <a:lnTo>
                    <a:pt x="124626" y="8295"/>
                  </a:lnTo>
                  <a:lnTo>
                    <a:pt x="136272" y="17947"/>
                  </a:lnTo>
                  <a:lnTo>
                    <a:pt x="144741" y="30939"/>
                  </a:lnTo>
                  <a:lnTo>
                    <a:pt x="148506" y="43769"/>
                  </a:lnTo>
                  <a:lnTo>
                    <a:pt x="145852" y="84461"/>
                  </a:lnTo>
                  <a:lnTo>
                    <a:pt x="140415" y="127620"/>
                  </a:lnTo>
                  <a:lnTo>
                    <a:pt x="135762" y="170639"/>
                  </a:lnTo>
                  <a:lnTo>
                    <a:pt x="130071" y="212275"/>
                  </a:lnTo>
                  <a:lnTo>
                    <a:pt x="121828" y="253134"/>
                  </a:lnTo>
                  <a:lnTo>
                    <a:pt x="116222" y="291829"/>
                  </a:lnTo>
                  <a:lnTo>
                    <a:pt x="113543" y="331752"/>
                  </a:lnTo>
                  <a:lnTo>
                    <a:pt x="108555" y="375042"/>
                  </a:lnTo>
                  <a:lnTo>
                    <a:pt x="107508" y="413166"/>
                  </a:lnTo>
                  <a:lnTo>
                    <a:pt x="111489" y="455787"/>
                  </a:lnTo>
                  <a:lnTo>
                    <a:pt x="113395" y="499503"/>
                  </a:lnTo>
                  <a:lnTo>
                    <a:pt x="110040" y="503979"/>
                  </a:lnTo>
                  <a:lnTo>
                    <a:pt x="97834" y="509774"/>
                  </a:lnTo>
                  <a:lnTo>
                    <a:pt x="84182" y="512588"/>
                  </a:lnTo>
                  <a:lnTo>
                    <a:pt x="64461" y="510051"/>
                  </a:lnTo>
                  <a:lnTo>
                    <a:pt x="43567" y="49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5" name="SMARTInkShape-3375"/>
            <p:cNvSpPr/>
            <p:nvPr>
              <p:custDataLst>
                <p:tags r:id="rId152"/>
              </p:custDataLst>
            </p:nvPr>
          </p:nvSpPr>
          <p:spPr>
            <a:xfrm>
              <a:off x="8928098" y="3673580"/>
              <a:ext cx="92528" cy="272007"/>
            </a:xfrm>
            <a:custGeom>
              <a:avLst/>
              <a:gdLst/>
              <a:ahLst/>
              <a:cxnLst/>
              <a:rect l="0" t="0" r="0" b="0"/>
              <a:pathLst>
                <a:path w="92528" h="272007">
                  <a:moveTo>
                    <a:pt x="2" y="9420"/>
                  </a:moveTo>
                  <a:lnTo>
                    <a:pt x="2" y="9420"/>
                  </a:lnTo>
                  <a:lnTo>
                    <a:pt x="0" y="582"/>
                  </a:lnTo>
                  <a:lnTo>
                    <a:pt x="707" y="0"/>
                  </a:lnTo>
                  <a:lnTo>
                    <a:pt x="1883" y="318"/>
                  </a:lnTo>
                  <a:lnTo>
                    <a:pt x="20972" y="14258"/>
                  </a:lnTo>
                  <a:lnTo>
                    <a:pt x="56708" y="53780"/>
                  </a:lnTo>
                  <a:lnTo>
                    <a:pt x="77370" y="97832"/>
                  </a:lnTo>
                  <a:lnTo>
                    <a:pt x="90988" y="131568"/>
                  </a:lnTo>
                  <a:lnTo>
                    <a:pt x="92527" y="176070"/>
                  </a:lnTo>
                  <a:lnTo>
                    <a:pt x="86246" y="215513"/>
                  </a:lnTo>
                  <a:lnTo>
                    <a:pt x="65200" y="262234"/>
                  </a:lnTo>
                  <a:lnTo>
                    <a:pt x="60399" y="266862"/>
                  </a:lnTo>
                  <a:lnTo>
                    <a:pt x="49423" y="272006"/>
                  </a:lnTo>
                  <a:lnTo>
                    <a:pt x="45651" y="271260"/>
                  </a:lnTo>
                  <a:lnTo>
                    <a:pt x="43133" y="268647"/>
                  </a:lnTo>
                  <a:lnTo>
                    <a:pt x="40338" y="260804"/>
                  </a:lnTo>
                  <a:lnTo>
                    <a:pt x="38102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6" name="SMARTInkShape-3376"/>
            <p:cNvSpPr/>
            <p:nvPr>
              <p:custDataLst>
                <p:tags r:id="rId153"/>
              </p:custDataLst>
            </p:nvPr>
          </p:nvSpPr>
          <p:spPr>
            <a:xfrm>
              <a:off x="8754817" y="3730170"/>
              <a:ext cx="147884" cy="188992"/>
            </a:xfrm>
            <a:custGeom>
              <a:avLst/>
              <a:gdLst/>
              <a:ahLst/>
              <a:cxnLst/>
              <a:rect l="0" t="0" r="0" b="0"/>
              <a:pathLst>
                <a:path w="147884" h="188992">
                  <a:moveTo>
                    <a:pt x="58983" y="29030"/>
                  </a:moveTo>
                  <a:lnTo>
                    <a:pt x="58983" y="29030"/>
                  </a:lnTo>
                  <a:lnTo>
                    <a:pt x="58981" y="25659"/>
                  </a:lnTo>
                  <a:lnTo>
                    <a:pt x="57102" y="22123"/>
                  </a:lnTo>
                  <a:lnTo>
                    <a:pt x="55612" y="20192"/>
                  </a:lnTo>
                  <a:lnTo>
                    <a:pt x="52076" y="18047"/>
                  </a:lnTo>
                  <a:lnTo>
                    <a:pt x="44054" y="16669"/>
                  </a:lnTo>
                  <a:lnTo>
                    <a:pt x="38002" y="20244"/>
                  </a:lnTo>
                  <a:lnTo>
                    <a:pt x="34412" y="23173"/>
                  </a:lnTo>
                  <a:lnTo>
                    <a:pt x="25989" y="37407"/>
                  </a:lnTo>
                  <a:lnTo>
                    <a:pt x="9622" y="79330"/>
                  </a:lnTo>
                  <a:lnTo>
                    <a:pt x="0" y="120340"/>
                  </a:lnTo>
                  <a:lnTo>
                    <a:pt x="1445" y="162020"/>
                  </a:lnTo>
                  <a:lnTo>
                    <a:pt x="4719" y="175390"/>
                  </a:lnTo>
                  <a:lnTo>
                    <a:pt x="10406" y="184155"/>
                  </a:lnTo>
                  <a:lnTo>
                    <a:pt x="13898" y="187480"/>
                  </a:lnTo>
                  <a:lnTo>
                    <a:pt x="17637" y="188991"/>
                  </a:lnTo>
                  <a:lnTo>
                    <a:pt x="25556" y="188788"/>
                  </a:lnTo>
                  <a:lnTo>
                    <a:pt x="41317" y="181337"/>
                  </a:lnTo>
                  <a:lnTo>
                    <a:pt x="69984" y="150156"/>
                  </a:lnTo>
                  <a:lnTo>
                    <a:pt x="78688" y="135074"/>
                  </a:lnTo>
                  <a:lnTo>
                    <a:pt x="86146" y="104195"/>
                  </a:lnTo>
                  <a:lnTo>
                    <a:pt x="83059" y="65880"/>
                  </a:lnTo>
                  <a:lnTo>
                    <a:pt x="78151" y="45408"/>
                  </a:lnTo>
                  <a:lnTo>
                    <a:pt x="64190" y="16871"/>
                  </a:lnTo>
                  <a:lnTo>
                    <a:pt x="55182" y="6459"/>
                  </a:lnTo>
                  <a:lnTo>
                    <a:pt x="42713" y="1359"/>
                  </a:lnTo>
                  <a:lnTo>
                    <a:pt x="35436" y="0"/>
                  </a:lnTo>
                  <a:lnTo>
                    <a:pt x="28468" y="1210"/>
                  </a:lnTo>
                  <a:lnTo>
                    <a:pt x="15081" y="8199"/>
                  </a:lnTo>
                  <a:lnTo>
                    <a:pt x="5841" y="18360"/>
                  </a:lnTo>
                  <a:lnTo>
                    <a:pt x="2387" y="24034"/>
                  </a:lnTo>
                  <a:lnTo>
                    <a:pt x="434" y="37863"/>
                  </a:lnTo>
                  <a:lnTo>
                    <a:pt x="2621" y="52006"/>
                  </a:lnTo>
                  <a:lnTo>
                    <a:pt x="8298" y="62995"/>
                  </a:lnTo>
                  <a:lnTo>
                    <a:pt x="21171" y="70701"/>
                  </a:lnTo>
                  <a:lnTo>
                    <a:pt x="46367" y="77125"/>
                  </a:lnTo>
                  <a:lnTo>
                    <a:pt x="90036" y="78768"/>
                  </a:lnTo>
                  <a:lnTo>
                    <a:pt x="147883" y="671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7" name="SMARTInkShape-3377"/>
            <p:cNvSpPr/>
            <p:nvPr>
              <p:custDataLst>
                <p:tags r:id="rId154"/>
              </p:custDataLst>
            </p:nvPr>
          </p:nvSpPr>
          <p:spPr>
            <a:xfrm>
              <a:off x="8556308" y="3653093"/>
              <a:ext cx="92393" cy="296608"/>
            </a:xfrm>
            <a:custGeom>
              <a:avLst/>
              <a:gdLst/>
              <a:ahLst/>
              <a:cxnLst/>
              <a:rect l="0" t="0" r="0" b="0"/>
              <a:pathLst>
                <a:path w="92393" h="296608">
                  <a:moveTo>
                    <a:pt x="92392" y="17207"/>
                  </a:moveTo>
                  <a:lnTo>
                    <a:pt x="92392" y="17207"/>
                  </a:lnTo>
                  <a:lnTo>
                    <a:pt x="92392" y="11740"/>
                  </a:lnTo>
                  <a:lnTo>
                    <a:pt x="86925" y="0"/>
                  </a:lnTo>
                  <a:lnTo>
                    <a:pt x="85924" y="91"/>
                  </a:lnTo>
                  <a:lnTo>
                    <a:pt x="67240" y="9096"/>
                  </a:lnTo>
                  <a:lnTo>
                    <a:pt x="63574" y="13131"/>
                  </a:lnTo>
                  <a:lnTo>
                    <a:pt x="40305" y="56233"/>
                  </a:lnTo>
                  <a:lnTo>
                    <a:pt x="19811" y="96665"/>
                  </a:lnTo>
                  <a:lnTo>
                    <a:pt x="11698" y="132159"/>
                  </a:lnTo>
                  <a:lnTo>
                    <a:pt x="436" y="178672"/>
                  </a:lnTo>
                  <a:lnTo>
                    <a:pt x="0" y="208512"/>
                  </a:lnTo>
                  <a:lnTo>
                    <a:pt x="9544" y="253570"/>
                  </a:lnTo>
                  <a:lnTo>
                    <a:pt x="22645" y="272541"/>
                  </a:lnTo>
                  <a:lnTo>
                    <a:pt x="38815" y="285911"/>
                  </a:lnTo>
                  <a:lnTo>
                    <a:pt x="66992" y="296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8" name="SMARTInkShape-3378"/>
            <p:cNvSpPr/>
            <p:nvPr>
              <p:custDataLst>
                <p:tags r:id="rId155"/>
              </p:custDataLst>
            </p:nvPr>
          </p:nvSpPr>
          <p:spPr>
            <a:xfrm>
              <a:off x="8240916" y="3679930"/>
              <a:ext cx="160135" cy="244371"/>
            </a:xfrm>
            <a:custGeom>
              <a:avLst/>
              <a:gdLst/>
              <a:ahLst/>
              <a:cxnLst/>
              <a:rect l="0" t="0" r="0" b="0"/>
              <a:pathLst>
                <a:path w="160135" h="244371">
                  <a:moveTo>
                    <a:pt x="160134" y="9420"/>
                  </a:moveTo>
                  <a:lnTo>
                    <a:pt x="160134" y="9420"/>
                  </a:lnTo>
                  <a:lnTo>
                    <a:pt x="160134" y="6049"/>
                  </a:lnTo>
                  <a:lnTo>
                    <a:pt x="158253" y="2513"/>
                  </a:lnTo>
                  <a:lnTo>
                    <a:pt x="156763" y="582"/>
                  </a:lnTo>
                  <a:lnTo>
                    <a:pt x="155065" y="0"/>
                  </a:lnTo>
                  <a:lnTo>
                    <a:pt x="153226" y="318"/>
                  </a:lnTo>
                  <a:lnTo>
                    <a:pt x="151295" y="1235"/>
                  </a:lnTo>
                  <a:lnTo>
                    <a:pt x="124587" y="46287"/>
                  </a:lnTo>
                  <a:lnTo>
                    <a:pt x="95466" y="83207"/>
                  </a:lnTo>
                  <a:lnTo>
                    <a:pt x="63580" y="125127"/>
                  </a:lnTo>
                  <a:lnTo>
                    <a:pt x="32963" y="169775"/>
                  </a:lnTo>
                  <a:lnTo>
                    <a:pt x="5971" y="213636"/>
                  </a:lnTo>
                  <a:lnTo>
                    <a:pt x="365" y="228829"/>
                  </a:lnTo>
                  <a:lnTo>
                    <a:pt x="0" y="234009"/>
                  </a:lnTo>
                  <a:lnTo>
                    <a:pt x="7734" y="2443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9" name="SMARTInkShape-3379"/>
            <p:cNvSpPr/>
            <p:nvPr>
              <p:custDataLst>
                <p:tags r:id="rId156"/>
              </p:custDataLst>
            </p:nvPr>
          </p:nvSpPr>
          <p:spPr>
            <a:xfrm>
              <a:off x="8248650" y="3702050"/>
              <a:ext cx="146051" cy="222251"/>
            </a:xfrm>
            <a:custGeom>
              <a:avLst/>
              <a:gdLst/>
              <a:ahLst/>
              <a:cxnLst/>
              <a:rect l="0" t="0" r="0" b="0"/>
              <a:pathLst>
                <a:path w="146051" h="222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27611" y="44516"/>
                  </a:lnTo>
                  <a:lnTo>
                    <a:pt x="51236" y="86796"/>
                  </a:lnTo>
                  <a:lnTo>
                    <a:pt x="78844" y="130913"/>
                  </a:lnTo>
                  <a:lnTo>
                    <a:pt x="102080" y="168437"/>
                  </a:lnTo>
                  <a:lnTo>
                    <a:pt x="136705" y="215883"/>
                  </a:lnTo>
                  <a:lnTo>
                    <a:pt x="14605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0" name="SMARTInkShape-3380"/>
            <p:cNvSpPr/>
            <p:nvPr>
              <p:custDataLst>
                <p:tags r:id="rId157"/>
              </p:custDataLst>
            </p:nvPr>
          </p:nvSpPr>
          <p:spPr>
            <a:xfrm>
              <a:off x="7913431" y="3588269"/>
              <a:ext cx="182820" cy="411126"/>
            </a:xfrm>
            <a:custGeom>
              <a:avLst/>
              <a:gdLst/>
              <a:ahLst/>
              <a:cxnLst/>
              <a:rect l="0" t="0" r="0" b="0"/>
              <a:pathLst>
                <a:path w="182820" h="411126">
                  <a:moveTo>
                    <a:pt x="157419" y="18531"/>
                  </a:moveTo>
                  <a:lnTo>
                    <a:pt x="157419" y="18531"/>
                  </a:lnTo>
                  <a:lnTo>
                    <a:pt x="160789" y="18531"/>
                  </a:lnTo>
                  <a:lnTo>
                    <a:pt x="164326" y="16649"/>
                  </a:lnTo>
                  <a:lnTo>
                    <a:pt x="166257" y="15160"/>
                  </a:lnTo>
                  <a:lnTo>
                    <a:pt x="172167" y="13505"/>
                  </a:lnTo>
                  <a:lnTo>
                    <a:pt x="175716" y="13064"/>
                  </a:lnTo>
                  <a:lnTo>
                    <a:pt x="178084" y="12064"/>
                  </a:lnTo>
                  <a:lnTo>
                    <a:pt x="179663" y="10692"/>
                  </a:lnTo>
                  <a:lnTo>
                    <a:pt x="180714" y="9071"/>
                  </a:lnTo>
                  <a:lnTo>
                    <a:pt x="180709" y="7286"/>
                  </a:lnTo>
                  <a:lnTo>
                    <a:pt x="178824" y="3420"/>
                  </a:lnTo>
                  <a:lnTo>
                    <a:pt x="176628" y="2107"/>
                  </a:lnTo>
                  <a:lnTo>
                    <a:pt x="164846" y="0"/>
                  </a:lnTo>
                  <a:lnTo>
                    <a:pt x="157897" y="417"/>
                  </a:lnTo>
                  <a:lnTo>
                    <a:pt x="115090" y="10332"/>
                  </a:lnTo>
                  <a:lnTo>
                    <a:pt x="68993" y="23637"/>
                  </a:lnTo>
                  <a:lnTo>
                    <a:pt x="66718" y="25463"/>
                  </a:lnTo>
                  <a:lnTo>
                    <a:pt x="64192" y="31254"/>
                  </a:lnTo>
                  <a:lnTo>
                    <a:pt x="56878" y="72378"/>
                  </a:lnTo>
                  <a:lnTo>
                    <a:pt x="50959" y="120002"/>
                  </a:lnTo>
                  <a:lnTo>
                    <a:pt x="45755" y="158898"/>
                  </a:lnTo>
                  <a:lnTo>
                    <a:pt x="43195" y="200683"/>
                  </a:lnTo>
                  <a:lnTo>
                    <a:pt x="36365" y="247442"/>
                  </a:lnTo>
                  <a:lnTo>
                    <a:pt x="28222" y="287801"/>
                  </a:lnTo>
                  <a:lnTo>
                    <a:pt x="18557" y="330834"/>
                  </a:lnTo>
                  <a:lnTo>
                    <a:pt x="10127" y="369220"/>
                  </a:lnTo>
                  <a:lnTo>
                    <a:pt x="0" y="405383"/>
                  </a:lnTo>
                  <a:lnTo>
                    <a:pt x="967" y="407665"/>
                  </a:lnTo>
                  <a:lnTo>
                    <a:pt x="3024" y="409187"/>
                  </a:lnTo>
                  <a:lnTo>
                    <a:pt x="10482" y="410878"/>
                  </a:lnTo>
                  <a:lnTo>
                    <a:pt x="29842" y="411125"/>
                  </a:lnTo>
                  <a:lnTo>
                    <a:pt x="75577" y="403340"/>
                  </a:lnTo>
                  <a:lnTo>
                    <a:pt x="117786" y="395919"/>
                  </a:lnTo>
                  <a:lnTo>
                    <a:pt x="153829" y="392581"/>
                  </a:lnTo>
                  <a:lnTo>
                    <a:pt x="182819" y="3804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1" name="SMARTInkShape-3381"/>
            <p:cNvSpPr/>
            <p:nvPr>
              <p:custDataLst>
                <p:tags r:id="rId158"/>
              </p:custDataLst>
            </p:nvPr>
          </p:nvSpPr>
          <p:spPr>
            <a:xfrm>
              <a:off x="7557383" y="3778250"/>
              <a:ext cx="164218" cy="25401"/>
            </a:xfrm>
            <a:custGeom>
              <a:avLst/>
              <a:gdLst/>
              <a:ahLst/>
              <a:cxnLst/>
              <a:rect l="0" t="0" r="0" b="0"/>
              <a:pathLst>
                <a:path w="164218" h="25401">
                  <a:moveTo>
                    <a:pt x="5467" y="25400"/>
                  </a:moveTo>
                  <a:lnTo>
                    <a:pt x="5467" y="25400"/>
                  </a:lnTo>
                  <a:lnTo>
                    <a:pt x="0" y="25400"/>
                  </a:lnTo>
                  <a:lnTo>
                    <a:pt x="2749" y="22029"/>
                  </a:lnTo>
                  <a:lnTo>
                    <a:pt x="20844" y="14569"/>
                  </a:lnTo>
                  <a:lnTo>
                    <a:pt x="54627" y="8182"/>
                  </a:lnTo>
                  <a:lnTo>
                    <a:pt x="94905" y="6712"/>
                  </a:lnTo>
                  <a:lnTo>
                    <a:pt x="164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2" name="SMARTInkShape-3382"/>
            <p:cNvSpPr/>
            <p:nvPr>
              <p:custDataLst>
                <p:tags r:id="rId159"/>
              </p:custDataLst>
            </p:nvPr>
          </p:nvSpPr>
          <p:spPr>
            <a:xfrm>
              <a:off x="7545044" y="3594122"/>
              <a:ext cx="176557" cy="370848"/>
            </a:xfrm>
            <a:custGeom>
              <a:avLst/>
              <a:gdLst/>
              <a:ahLst/>
              <a:cxnLst/>
              <a:rect l="0" t="0" r="0" b="0"/>
              <a:pathLst>
                <a:path w="176557" h="370848">
                  <a:moveTo>
                    <a:pt x="170206" y="6328"/>
                  </a:moveTo>
                  <a:lnTo>
                    <a:pt x="170206" y="6328"/>
                  </a:lnTo>
                  <a:lnTo>
                    <a:pt x="166835" y="6328"/>
                  </a:lnTo>
                  <a:lnTo>
                    <a:pt x="163298" y="4446"/>
                  </a:lnTo>
                  <a:lnTo>
                    <a:pt x="158649" y="861"/>
                  </a:lnTo>
                  <a:lnTo>
                    <a:pt x="127682" y="0"/>
                  </a:lnTo>
                  <a:lnTo>
                    <a:pt x="82683" y="8818"/>
                  </a:lnTo>
                  <a:lnTo>
                    <a:pt x="37859" y="30016"/>
                  </a:lnTo>
                  <a:lnTo>
                    <a:pt x="30247" y="36376"/>
                  </a:lnTo>
                  <a:lnTo>
                    <a:pt x="28215" y="39060"/>
                  </a:lnTo>
                  <a:lnTo>
                    <a:pt x="25359" y="56321"/>
                  </a:lnTo>
                  <a:lnTo>
                    <a:pt x="24315" y="94416"/>
                  </a:lnTo>
                  <a:lnTo>
                    <a:pt x="24203" y="132382"/>
                  </a:lnTo>
                  <a:lnTo>
                    <a:pt x="24170" y="175616"/>
                  </a:lnTo>
                  <a:lnTo>
                    <a:pt x="24160" y="215237"/>
                  </a:lnTo>
                  <a:lnTo>
                    <a:pt x="22275" y="255670"/>
                  </a:lnTo>
                  <a:lnTo>
                    <a:pt x="17248" y="295166"/>
                  </a:lnTo>
                  <a:lnTo>
                    <a:pt x="9229" y="336746"/>
                  </a:lnTo>
                  <a:lnTo>
                    <a:pt x="0" y="362763"/>
                  </a:lnTo>
                  <a:lnTo>
                    <a:pt x="996" y="365307"/>
                  </a:lnTo>
                  <a:lnTo>
                    <a:pt x="5866" y="370015"/>
                  </a:lnTo>
                  <a:lnTo>
                    <a:pt x="9141" y="370847"/>
                  </a:lnTo>
                  <a:lnTo>
                    <a:pt x="55809" y="361583"/>
                  </a:lnTo>
                  <a:lnTo>
                    <a:pt x="103295" y="351299"/>
                  </a:lnTo>
                  <a:lnTo>
                    <a:pt x="148755" y="340755"/>
                  </a:lnTo>
                  <a:lnTo>
                    <a:pt x="176556" y="330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9" name="SMARTInkShape-Group649"/>
          <p:cNvGrpSpPr/>
          <p:nvPr/>
        </p:nvGrpSpPr>
        <p:grpSpPr>
          <a:xfrm>
            <a:off x="1957551" y="4419600"/>
            <a:ext cx="428135" cy="292101"/>
            <a:chOff x="1957551" y="4419600"/>
            <a:chExt cx="428135" cy="292101"/>
          </a:xfrm>
        </p:grpSpPr>
        <p:sp>
          <p:nvSpPr>
            <p:cNvPr id="854" name="SMARTInkShape-3383"/>
            <p:cNvSpPr/>
            <p:nvPr>
              <p:custDataLst>
                <p:tags r:id="rId146"/>
              </p:custDataLst>
            </p:nvPr>
          </p:nvSpPr>
          <p:spPr>
            <a:xfrm>
              <a:off x="1957551" y="4489450"/>
              <a:ext cx="137950" cy="215901"/>
            </a:xfrm>
            <a:custGeom>
              <a:avLst/>
              <a:gdLst/>
              <a:ahLst/>
              <a:cxnLst/>
              <a:rect l="0" t="0" r="0" b="0"/>
              <a:pathLst>
                <a:path w="137950" h="215901">
                  <a:moveTo>
                    <a:pt x="17299" y="0"/>
                  </a:moveTo>
                  <a:lnTo>
                    <a:pt x="17299" y="0"/>
                  </a:lnTo>
                  <a:lnTo>
                    <a:pt x="13928" y="0"/>
                  </a:lnTo>
                  <a:lnTo>
                    <a:pt x="12935" y="705"/>
                  </a:lnTo>
                  <a:lnTo>
                    <a:pt x="12273" y="1882"/>
                  </a:lnTo>
                  <a:lnTo>
                    <a:pt x="0" y="44516"/>
                  </a:lnTo>
                  <a:lnTo>
                    <a:pt x="1966" y="86796"/>
                  </a:lnTo>
                  <a:lnTo>
                    <a:pt x="13512" y="127708"/>
                  </a:lnTo>
                  <a:lnTo>
                    <a:pt x="27082" y="159517"/>
                  </a:lnTo>
                  <a:lnTo>
                    <a:pt x="46356" y="186026"/>
                  </a:lnTo>
                  <a:lnTo>
                    <a:pt x="72945" y="203756"/>
                  </a:lnTo>
                  <a:lnTo>
                    <a:pt x="119987" y="213501"/>
                  </a:lnTo>
                  <a:lnTo>
                    <a:pt x="13794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5" name="SMARTInkShape-3384"/>
            <p:cNvSpPr/>
            <p:nvPr>
              <p:custDataLst>
                <p:tags r:id="rId147"/>
              </p:custDataLst>
            </p:nvPr>
          </p:nvSpPr>
          <p:spPr>
            <a:xfrm>
              <a:off x="2330450" y="4468580"/>
              <a:ext cx="55236" cy="243121"/>
            </a:xfrm>
            <a:custGeom>
              <a:avLst/>
              <a:gdLst/>
              <a:ahLst/>
              <a:cxnLst/>
              <a:rect l="0" t="0" r="0" b="0"/>
              <a:pathLst>
                <a:path w="55236" h="243121">
                  <a:moveTo>
                    <a:pt x="0" y="8170"/>
                  </a:moveTo>
                  <a:lnTo>
                    <a:pt x="0" y="8170"/>
                  </a:lnTo>
                  <a:lnTo>
                    <a:pt x="0" y="1428"/>
                  </a:lnTo>
                  <a:lnTo>
                    <a:pt x="705" y="147"/>
                  </a:lnTo>
                  <a:lnTo>
                    <a:pt x="1881" y="0"/>
                  </a:lnTo>
                  <a:lnTo>
                    <a:pt x="5069" y="1010"/>
                  </a:lnTo>
                  <a:lnTo>
                    <a:pt x="8838" y="1460"/>
                  </a:lnTo>
                  <a:lnTo>
                    <a:pt x="21669" y="11826"/>
                  </a:lnTo>
                  <a:lnTo>
                    <a:pt x="35505" y="31674"/>
                  </a:lnTo>
                  <a:lnTo>
                    <a:pt x="48541" y="68913"/>
                  </a:lnTo>
                  <a:lnTo>
                    <a:pt x="54599" y="108953"/>
                  </a:lnTo>
                  <a:lnTo>
                    <a:pt x="55235" y="150975"/>
                  </a:lnTo>
                  <a:lnTo>
                    <a:pt x="41354" y="192515"/>
                  </a:lnTo>
                  <a:lnTo>
                    <a:pt x="21809" y="224579"/>
                  </a:lnTo>
                  <a:lnTo>
                    <a:pt x="0" y="243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6" name="SMARTInkShape-3385"/>
            <p:cNvSpPr/>
            <p:nvPr>
              <p:custDataLst>
                <p:tags r:id="rId148"/>
              </p:custDataLst>
            </p:nvPr>
          </p:nvSpPr>
          <p:spPr>
            <a:xfrm>
              <a:off x="2152650" y="4498666"/>
              <a:ext cx="120651" cy="143769"/>
            </a:xfrm>
            <a:custGeom>
              <a:avLst/>
              <a:gdLst/>
              <a:ahLst/>
              <a:cxnLst/>
              <a:rect l="0" t="0" r="0" b="0"/>
              <a:pathLst>
                <a:path w="120651" h="143769">
                  <a:moveTo>
                    <a:pt x="0" y="9834"/>
                  </a:moveTo>
                  <a:lnTo>
                    <a:pt x="0" y="9834"/>
                  </a:lnTo>
                  <a:lnTo>
                    <a:pt x="0" y="6463"/>
                  </a:lnTo>
                  <a:lnTo>
                    <a:pt x="706" y="5470"/>
                  </a:lnTo>
                  <a:lnTo>
                    <a:pt x="1881" y="4808"/>
                  </a:lnTo>
                  <a:lnTo>
                    <a:pt x="3371" y="4367"/>
                  </a:lnTo>
                  <a:lnTo>
                    <a:pt x="4364" y="3367"/>
                  </a:lnTo>
                  <a:lnTo>
                    <a:pt x="5467" y="374"/>
                  </a:lnTo>
                  <a:lnTo>
                    <a:pt x="7173" y="0"/>
                  </a:lnTo>
                  <a:lnTo>
                    <a:pt x="12831" y="1465"/>
                  </a:lnTo>
                  <a:lnTo>
                    <a:pt x="18167" y="6349"/>
                  </a:lnTo>
                  <a:lnTo>
                    <a:pt x="22891" y="14635"/>
                  </a:lnTo>
                  <a:lnTo>
                    <a:pt x="39607" y="62077"/>
                  </a:lnTo>
                  <a:lnTo>
                    <a:pt x="53458" y="104729"/>
                  </a:lnTo>
                  <a:lnTo>
                    <a:pt x="61622" y="130929"/>
                  </a:lnTo>
                  <a:lnTo>
                    <a:pt x="68780" y="140794"/>
                  </a:lnTo>
                  <a:lnTo>
                    <a:pt x="71959" y="143002"/>
                  </a:lnTo>
                  <a:lnTo>
                    <a:pt x="74784" y="143768"/>
                  </a:lnTo>
                  <a:lnTo>
                    <a:pt x="77373" y="143574"/>
                  </a:lnTo>
                  <a:lnTo>
                    <a:pt x="84012" y="139594"/>
                  </a:lnTo>
                  <a:lnTo>
                    <a:pt x="95683" y="127539"/>
                  </a:lnTo>
                  <a:lnTo>
                    <a:pt x="103204" y="115064"/>
                  </a:lnTo>
                  <a:lnTo>
                    <a:pt x="116070" y="68185"/>
                  </a:lnTo>
                  <a:lnTo>
                    <a:pt x="120650" y="161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7" name="SMARTInkShape-3386"/>
            <p:cNvSpPr/>
            <p:nvPr>
              <p:custDataLst>
                <p:tags r:id="rId149"/>
              </p:custDataLst>
            </p:nvPr>
          </p:nvSpPr>
          <p:spPr>
            <a:xfrm>
              <a:off x="2051050" y="4419600"/>
              <a:ext cx="12701" cy="38101"/>
            </a:xfrm>
            <a:custGeom>
              <a:avLst/>
              <a:gdLst/>
              <a:ahLst/>
              <a:cxnLst/>
              <a:rect l="0" t="0" r="0" b="0"/>
              <a:pathLst>
                <a:path w="12701" h="38101">
                  <a:moveTo>
                    <a:pt x="12700" y="38100"/>
                  </a:moveTo>
                  <a:lnTo>
                    <a:pt x="12700" y="38100"/>
                  </a:lnTo>
                  <a:lnTo>
                    <a:pt x="11994" y="31619"/>
                  </a:lnTo>
                  <a:lnTo>
                    <a:pt x="7630" y="18541"/>
                  </a:lnTo>
                  <a:lnTo>
                    <a:pt x="1716" y="7085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8" name="SMARTInkShape-3387"/>
            <p:cNvSpPr/>
            <p:nvPr>
              <p:custDataLst>
                <p:tags r:id="rId150"/>
              </p:custDataLst>
            </p:nvPr>
          </p:nvSpPr>
          <p:spPr>
            <a:xfrm>
              <a:off x="2044700" y="4521200"/>
              <a:ext cx="44451" cy="133351"/>
            </a:xfrm>
            <a:custGeom>
              <a:avLst/>
              <a:gdLst/>
              <a:ahLst/>
              <a:cxnLst/>
              <a:rect l="0" t="0" r="0" b="0"/>
              <a:pathLst>
                <a:path w="44451" h="1333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12209" y="8838"/>
                  </a:lnTo>
                  <a:lnTo>
                    <a:pt x="17891" y="18510"/>
                  </a:lnTo>
                  <a:lnTo>
                    <a:pt x="36674" y="65891"/>
                  </a:lnTo>
                  <a:lnTo>
                    <a:pt x="4445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7" name="SMARTInkShape-Group650"/>
          <p:cNvGrpSpPr/>
          <p:nvPr/>
        </p:nvGrpSpPr>
        <p:grpSpPr>
          <a:xfrm>
            <a:off x="2794883" y="4470790"/>
            <a:ext cx="633503" cy="293726"/>
            <a:chOff x="2794883" y="4470790"/>
            <a:chExt cx="633503" cy="293726"/>
          </a:xfrm>
        </p:grpSpPr>
        <p:sp>
          <p:nvSpPr>
            <p:cNvPr id="860" name="SMARTInkShape-3388"/>
            <p:cNvSpPr/>
            <p:nvPr>
              <p:custDataLst>
                <p:tags r:id="rId139"/>
              </p:custDataLst>
            </p:nvPr>
          </p:nvSpPr>
          <p:spPr>
            <a:xfrm>
              <a:off x="3067050" y="457200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4468" y="2554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1" name="SMARTInkShape-3389"/>
            <p:cNvSpPr/>
            <p:nvPr>
              <p:custDataLst>
                <p:tags r:id="rId140"/>
              </p:custDataLst>
            </p:nvPr>
          </p:nvSpPr>
          <p:spPr>
            <a:xfrm>
              <a:off x="3149861" y="4616450"/>
              <a:ext cx="82290" cy="111893"/>
            </a:xfrm>
            <a:custGeom>
              <a:avLst/>
              <a:gdLst/>
              <a:ahLst/>
              <a:cxnLst/>
              <a:rect l="0" t="0" r="0" b="0"/>
              <a:pathLst>
                <a:path w="82290" h="111893">
                  <a:moveTo>
                    <a:pt x="6089" y="0"/>
                  </a:moveTo>
                  <a:lnTo>
                    <a:pt x="6089" y="0"/>
                  </a:lnTo>
                  <a:lnTo>
                    <a:pt x="6089" y="46378"/>
                  </a:lnTo>
                  <a:lnTo>
                    <a:pt x="2718" y="90574"/>
                  </a:lnTo>
                  <a:lnTo>
                    <a:pt x="0" y="111892"/>
                  </a:lnTo>
                  <a:lnTo>
                    <a:pt x="619" y="111284"/>
                  </a:lnTo>
                  <a:lnTo>
                    <a:pt x="23510" y="64611"/>
                  </a:lnTo>
                  <a:lnTo>
                    <a:pt x="37099" y="39025"/>
                  </a:lnTo>
                  <a:lnTo>
                    <a:pt x="55651" y="25596"/>
                  </a:lnTo>
                  <a:lnTo>
                    <a:pt x="65981" y="21960"/>
                  </a:lnTo>
                  <a:lnTo>
                    <a:pt x="70006" y="23106"/>
                  </a:lnTo>
                  <a:lnTo>
                    <a:pt x="73394" y="25988"/>
                  </a:lnTo>
                  <a:lnTo>
                    <a:pt x="76359" y="30025"/>
                  </a:lnTo>
                  <a:lnTo>
                    <a:pt x="80532" y="49191"/>
                  </a:lnTo>
                  <a:lnTo>
                    <a:pt x="82289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2" name="SMARTInkShape-3390"/>
            <p:cNvSpPr/>
            <p:nvPr>
              <p:custDataLst>
                <p:tags r:id="rId141"/>
              </p:custDataLst>
            </p:nvPr>
          </p:nvSpPr>
          <p:spPr>
            <a:xfrm>
              <a:off x="3310189" y="4470790"/>
              <a:ext cx="118197" cy="293726"/>
            </a:xfrm>
            <a:custGeom>
              <a:avLst/>
              <a:gdLst/>
              <a:ahLst/>
              <a:cxnLst/>
              <a:rect l="0" t="0" r="0" b="0"/>
              <a:pathLst>
                <a:path w="118197" h="293726">
                  <a:moveTo>
                    <a:pt x="61661" y="215510"/>
                  </a:moveTo>
                  <a:lnTo>
                    <a:pt x="61661" y="215510"/>
                  </a:lnTo>
                  <a:lnTo>
                    <a:pt x="66687" y="192906"/>
                  </a:lnTo>
                  <a:lnTo>
                    <a:pt x="66717" y="180063"/>
                  </a:lnTo>
                  <a:lnTo>
                    <a:pt x="64378" y="172004"/>
                  </a:lnTo>
                  <a:lnTo>
                    <a:pt x="62061" y="169572"/>
                  </a:lnTo>
                  <a:lnTo>
                    <a:pt x="55724" y="166871"/>
                  </a:lnTo>
                  <a:lnTo>
                    <a:pt x="48204" y="167551"/>
                  </a:lnTo>
                  <a:lnTo>
                    <a:pt x="44223" y="168721"/>
                  </a:lnTo>
                  <a:lnTo>
                    <a:pt x="28507" y="183851"/>
                  </a:lnTo>
                  <a:lnTo>
                    <a:pt x="10009" y="214247"/>
                  </a:lnTo>
                  <a:lnTo>
                    <a:pt x="1985" y="239752"/>
                  </a:lnTo>
                  <a:lnTo>
                    <a:pt x="0" y="267927"/>
                  </a:lnTo>
                  <a:lnTo>
                    <a:pt x="2036" y="283256"/>
                  </a:lnTo>
                  <a:lnTo>
                    <a:pt x="4271" y="288191"/>
                  </a:lnTo>
                  <a:lnTo>
                    <a:pt x="7174" y="291481"/>
                  </a:lnTo>
                  <a:lnTo>
                    <a:pt x="10520" y="293674"/>
                  </a:lnTo>
                  <a:lnTo>
                    <a:pt x="14161" y="293725"/>
                  </a:lnTo>
                  <a:lnTo>
                    <a:pt x="21970" y="290018"/>
                  </a:lnTo>
                  <a:lnTo>
                    <a:pt x="43551" y="265296"/>
                  </a:lnTo>
                  <a:lnTo>
                    <a:pt x="67743" y="223677"/>
                  </a:lnTo>
                  <a:lnTo>
                    <a:pt x="82513" y="186494"/>
                  </a:lnTo>
                  <a:lnTo>
                    <a:pt x="96924" y="139728"/>
                  </a:lnTo>
                  <a:lnTo>
                    <a:pt x="106760" y="103608"/>
                  </a:lnTo>
                  <a:lnTo>
                    <a:pt x="114143" y="61547"/>
                  </a:lnTo>
                  <a:lnTo>
                    <a:pt x="118196" y="19639"/>
                  </a:lnTo>
                  <a:lnTo>
                    <a:pt x="117832" y="7806"/>
                  </a:lnTo>
                  <a:lnTo>
                    <a:pt x="115318" y="195"/>
                  </a:lnTo>
                  <a:lnTo>
                    <a:pt x="113660" y="0"/>
                  </a:lnTo>
                  <a:lnTo>
                    <a:pt x="111849" y="1987"/>
                  </a:lnTo>
                  <a:lnTo>
                    <a:pt x="103874" y="23755"/>
                  </a:lnTo>
                  <a:lnTo>
                    <a:pt x="96209" y="63960"/>
                  </a:lnTo>
                  <a:lnTo>
                    <a:pt x="92082" y="104306"/>
                  </a:lnTo>
                  <a:lnTo>
                    <a:pt x="88549" y="142108"/>
                  </a:lnTo>
                  <a:lnTo>
                    <a:pt x="87355" y="182274"/>
                  </a:lnTo>
                  <a:lnTo>
                    <a:pt x="87061" y="2409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3" name="SMARTInkShape-3391"/>
            <p:cNvSpPr/>
            <p:nvPr>
              <p:custDataLst>
                <p:tags r:id="rId142"/>
              </p:custDataLst>
            </p:nvPr>
          </p:nvSpPr>
          <p:spPr>
            <a:xfrm>
              <a:off x="3048000" y="4648200"/>
              <a:ext cx="18168" cy="63501"/>
            </a:xfrm>
            <a:custGeom>
              <a:avLst/>
              <a:gdLst/>
              <a:ahLst/>
              <a:cxnLst/>
              <a:rect l="0" t="0" r="0" b="0"/>
              <a:pathLst>
                <a:path w="18168" h="6350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7064" y="705"/>
                  </a:lnTo>
                  <a:lnTo>
                    <a:pt x="18167" y="3371"/>
                  </a:lnTo>
                  <a:lnTo>
                    <a:pt x="17756" y="5069"/>
                  </a:lnTo>
                  <a:lnTo>
                    <a:pt x="4100" y="38876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4" name="SMARTInkShape-3392"/>
            <p:cNvSpPr/>
            <p:nvPr>
              <p:custDataLst>
                <p:tags r:id="rId143"/>
              </p:custDataLst>
            </p:nvPr>
          </p:nvSpPr>
          <p:spPr>
            <a:xfrm>
              <a:off x="2813050" y="46482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36628" y="25891"/>
                  </a:lnTo>
                  <a:lnTo>
                    <a:pt x="84219" y="14626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5" name="SMARTInkShape-3393"/>
            <p:cNvSpPr/>
            <p:nvPr>
              <p:custDataLst>
                <p:tags r:id="rId144"/>
              </p:custDataLst>
            </p:nvPr>
          </p:nvSpPr>
          <p:spPr>
            <a:xfrm>
              <a:off x="2794883" y="4483100"/>
              <a:ext cx="176918" cy="95251"/>
            </a:xfrm>
            <a:custGeom>
              <a:avLst/>
              <a:gdLst/>
              <a:ahLst/>
              <a:cxnLst/>
              <a:rect l="0" t="0" r="0" b="0"/>
              <a:pathLst>
                <a:path w="176918" h="95251">
                  <a:moveTo>
                    <a:pt x="5467" y="95250"/>
                  </a:moveTo>
                  <a:lnTo>
                    <a:pt x="5467" y="95250"/>
                  </a:lnTo>
                  <a:lnTo>
                    <a:pt x="2096" y="91879"/>
                  </a:lnTo>
                  <a:lnTo>
                    <a:pt x="441" y="88342"/>
                  </a:lnTo>
                  <a:lnTo>
                    <a:pt x="0" y="86411"/>
                  </a:lnTo>
                  <a:lnTo>
                    <a:pt x="2749" y="76952"/>
                  </a:lnTo>
                  <a:lnTo>
                    <a:pt x="18146" y="61841"/>
                  </a:lnTo>
                  <a:lnTo>
                    <a:pt x="63729" y="38439"/>
                  </a:lnTo>
                  <a:lnTo>
                    <a:pt x="98459" y="25500"/>
                  </a:lnTo>
                  <a:lnTo>
                    <a:pt x="140958" y="11857"/>
                  </a:lnTo>
                  <a:lnTo>
                    <a:pt x="1769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6" name="SMARTInkShape-3394"/>
            <p:cNvSpPr/>
            <p:nvPr>
              <p:custDataLst>
                <p:tags r:id="rId145"/>
              </p:custDataLst>
            </p:nvPr>
          </p:nvSpPr>
          <p:spPr>
            <a:xfrm>
              <a:off x="2806700" y="4541133"/>
              <a:ext cx="6351" cy="202318"/>
            </a:xfrm>
            <a:custGeom>
              <a:avLst/>
              <a:gdLst/>
              <a:ahLst/>
              <a:cxnLst/>
              <a:rect l="0" t="0" r="0" b="0"/>
              <a:pathLst>
                <a:path w="6351" h="20231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0" y="44341"/>
                  </a:lnTo>
                  <a:lnTo>
                    <a:pt x="0" y="81896"/>
                  </a:lnTo>
                  <a:lnTo>
                    <a:pt x="0" y="121716"/>
                  </a:lnTo>
                  <a:lnTo>
                    <a:pt x="0" y="169305"/>
                  </a:lnTo>
                  <a:lnTo>
                    <a:pt x="6350" y="202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0" name="SMARTInkShape-Group651"/>
          <p:cNvGrpSpPr/>
          <p:nvPr/>
        </p:nvGrpSpPr>
        <p:grpSpPr>
          <a:xfrm>
            <a:off x="4120801" y="4405857"/>
            <a:ext cx="222600" cy="404095"/>
            <a:chOff x="4120801" y="4405857"/>
            <a:chExt cx="222600" cy="404095"/>
          </a:xfrm>
        </p:grpSpPr>
        <p:sp>
          <p:nvSpPr>
            <p:cNvPr id="868" name="SMARTInkShape-3395"/>
            <p:cNvSpPr/>
            <p:nvPr>
              <p:custDataLst>
                <p:tags r:id="rId137"/>
              </p:custDataLst>
            </p:nvPr>
          </p:nvSpPr>
          <p:spPr>
            <a:xfrm>
              <a:off x="4179544" y="4405857"/>
              <a:ext cx="138457" cy="106136"/>
            </a:xfrm>
            <a:custGeom>
              <a:avLst/>
              <a:gdLst/>
              <a:ahLst/>
              <a:cxnLst/>
              <a:rect l="0" t="0" r="0" b="0"/>
              <a:pathLst>
                <a:path w="138457" h="106136">
                  <a:moveTo>
                    <a:pt x="24156" y="32793"/>
                  </a:moveTo>
                  <a:lnTo>
                    <a:pt x="24156" y="32793"/>
                  </a:lnTo>
                  <a:lnTo>
                    <a:pt x="23450" y="39272"/>
                  </a:lnTo>
                  <a:lnTo>
                    <a:pt x="9229" y="83846"/>
                  </a:lnTo>
                  <a:lnTo>
                    <a:pt x="0" y="106135"/>
                  </a:lnTo>
                  <a:lnTo>
                    <a:pt x="14024" y="77024"/>
                  </a:lnTo>
                  <a:lnTo>
                    <a:pt x="34018" y="32719"/>
                  </a:lnTo>
                  <a:lnTo>
                    <a:pt x="50597" y="10977"/>
                  </a:lnTo>
                  <a:lnTo>
                    <a:pt x="62718" y="2401"/>
                  </a:lnTo>
                  <a:lnTo>
                    <a:pt x="73280" y="0"/>
                  </a:lnTo>
                  <a:lnTo>
                    <a:pt x="78072" y="348"/>
                  </a:lnTo>
                  <a:lnTo>
                    <a:pt x="89041" y="8260"/>
                  </a:lnTo>
                  <a:lnTo>
                    <a:pt x="109958" y="32964"/>
                  </a:lnTo>
                  <a:lnTo>
                    <a:pt x="138456" y="9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9" name="SMARTInkShape-3396"/>
            <p:cNvSpPr/>
            <p:nvPr>
              <p:custDataLst>
                <p:tags r:id="rId138"/>
              </p:custDataLst>
            </p:nvPr>
          </p:nvSpPr>
          <p:spPr>
            <a:xfrm>
              <a:off x="4120801" y="4600358"/>
              <a:ext cx="222600" cy="209594"/>
            </a:xfrm>
            <a:custGeom>
              <a:avLst/>
              <a:gdLst/>
              <a:ahLst/>
              <a:cxnLst/>
              <a:rect l="0" t="0" r="0" b="0"/>
              <a:pathLst>
                <a:path w="222600" h="209594">
                  <a:moveTo>
                    <a:pt x="95599" y="47842"/>
                  </a:moveTo>
                  <a:lnTo>
                    <a:pt x="95599" y="47842"/>
                  </a:lnTo>
                  <a:lnTo>
                    <a:pt x="95599" y="30165"/>
                  </a:lnTo>
                  <a:lnTo>
                    <a:pt x="91836" y="22112"/>
                  </a:lnTo>
                  <a:lnTo>
                    <a:pt x="81294" y="8814"/>
                  </a:lnTo>
                  <a:lnTo>
                    <a:pt x="71213" y="1627"/>
                  </a:lnTo>
                  <a:lnTo>
                    <a:pt x="65936" y="1510"/>
                  </a:lnTo>
                  <a:lnTo>
                    <a:pt x="52547" y="5143"/>
                  </a:lnTo>
                  <a:lnTo>
                    <a:pt x="32513" y="18492"/>
                  </a:lnTo>
                  <a:lnTo>
                    <a:pt x="16543" y="45966"/>
                  </a:lnTo>
                  <a:lnTo>
                    <a:pt x="2873" y="77546"/>
                  </a:lnTo>
                  <a:lnTo>
                    <a:pt x="0" y="119359"/>
                  </a:lnTo>
                  <a:lnTo>
                    <a:pt x="6988" y="164126"/>
                  </a:lnTo>
                  <a:lnTo>
                    <a:pt x="14624" y="188443"/>
                  </a:lnTo>
                  <a:lnTo>
                    <a:pt x="31468" y="206859"/>
                  </a:lnTo>
                  <a:lnTo>
                    <a:pt x="39439" y="209593"/>
                  </a:lnTo>
                  <a:lnTo>
                    <a:pt x="57704" y="208866"/>
                  </a:lnTo>
                  <a:lnTo>
                    <a:pt x="84449" y="197153"/>
                  </a:lnTo>
                  <a:lnTo>
                    <a:pt x="106877" y="173534"/>
                  </a:lnTo>
                  <a:lnTo>
                    <a:pt x="127928" y="133643"/>
                  </a:lnTo>
                  <a:lnTo>
                    <a:pt x="141026" y="87055"/>
                  </a:lnTo>
                  <a:lnTo>
                    <a:pt x="138065" y="48171"/>
                  </a:lnTo>
                  <a:lnTo>
                    <a:pt x="129995" y="30114"/>
                  </a:lnTo>
                  <a:lnTo>
                    <a:pt x="118647" y="17385"/>
                  </a:lnTo>
                  <a:lnTo>
                    <a:pt x="97097" y="3697"/>
                  </a:lnTo>
                  <a:lnTo>
                    <a:pt x="83565" y="0"/>
                  </a:lnTo>
                  <a:lnTo>
                    <a:pt x="77698" y="424"/>
                  </a:lnTo>
                  <a:lnTo>
                    <a:pt x="67417" y="4660"/>
                  </a:lnTo>
                  <a:lnTo>
                    <a:pt x="53695" y="21720"/>
                  </a:lnTo>
                  <a:lnTo>
                    <a:pt x="50634" y="36702"/>
                  </a:lnTo>
                  <a:lnTo>
                    <a:pt x="50806" y="44650"/>
                  </a:lnTo>
                  <a:lnTo>
                    <a:pt x="56641" y="61004"/>
                  </a:lnTo>
                  <a:lnTo>
                    <a:pt x="61160" y="69317"/>
                  </a:lnTo>
                  <a:lnTo>
                    <a:pt x="73708" y="80435"/>
                  </a:lnTo>
                  <a:lnTo>
                    <a:pt x="81005" y="84387"/>
                  </a:lnTo>
                  <a:lnTo>
                    <a:pt x="118243" y="89950"/>
                  </a:lnTo>
                  <a:lnTo>
                    <a:pt x="161653" y="88227"/>
                  </a:lnTo>
                  <a:lnTo>
                    <a:pt x="222599" y="66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73" name="SMARTInkShape-Group652"/>
          <p:cNvGrpSpPr/>
          <p:nvPr/>
        </p:nvGrpSpPr>
        <p:grpSpPr>
          <a:xfrm>
            <a:off x="5036804" y="4610615"/>
            <a:ext cx="457562" cy="256683"/>
            <a:chOff x="5036804" y="4610615"/>
            <a:chExt cx="457562" cy="256683"/>
          </a:xfrm>
        </p:grpSpPr>
        <p:sp>
          <p:nvSpPr>
            <p:cNvPr id="871" name="SMARTInkShape-3397"/>
            <p:cNvSpPr/>
            <p:nvPr>
              <p:custDataLst>
                <p:tags r:id="rId135"/>
              </p:custDataLst>
            </p:nvPr>
          </p:nvSpPr>
          <p:spPr>
            <a:xfrm>
              <a:off x="5036804" y="4694286"/>
              <a:ext cx="70655" cy="173012"/>
            </a:xfrm>
            <a:custGeom>
              <a:avLst/>
              <a:gdLst/>
              <a:ahLst/>
              <a:cxnLst/>
              <a:rect l="0" t="0" r="0" b="0"/>
              <a:pathLst>
                <a:path w="70655" h="173012">
                  <a:moveTo>
                    <a:pt x="43196" y="55514"/>
                  </a:moveTo>
                  <a:lnTo>
                    <a:pt x="43196" y="55514"/>
                  </a:lnTo>
                  <a:lnTo>
                    <a:pt x="42491" y="49033"/>
                  </a:lnTo>
                  <a:lnTo>
                    <a:pt x="28269" y="13300"/>
                  </a:lnTo>
                  <a:lnTo>
                    <a:pt x="21997" y="3887"/>
                  </a:lnTo>
                  <a:lnTo>
                    <a:pt x="17782" y="819"/>
                  </a:lnTo>
                  <a:lnTo>
                    <a:pt x="15669" y="0"/>
                  </a:lnTo>
                  <a:lnTo>
                    <a:pt x="13556" y="866"/>
                  </a:lnTo>
                  <a:lnTo>
                    <a:pt x="9326" y="5591"/>
                  </a:lnTo>
                  <a:lnTo>
                    <a:pt x="1568" y="24486"/>
                  </a:lnTo>
                  <a:lnTo>
                    <a:pt x="0" y="33727"/>
                  </a:lnTo>
                  <a:lnTo>
                    <a:pt x="8427" y="59886"/>
                  </a:lnTo>
                  <a:lnTo>
                    <a:pt x="16824" y="76173"/>
                  </a:lnTo>
                  <a:lnTo>
                    <a:pt x="52143" y="119527"/>
                  </a:lnTo>
                  <a:lnTo>
                    <a:pt x="66809" y="139629"/>
                  </a:lnTo>
                  <a:lnTo>
                    <a:pt x="69522" y="145457"/>
                  </a:lnTo>
                  <a:lnTo>
                    <a:pt x="70654" y="157577"/>
                  </a:lnTo>
                  <a:lnTo>
                    <a:pt x="68805" y="167903"/>
                  </a:lnTo>
                  <a:lnTo>
                    <a:pt x="67324" y="170657"/>
                  </a:lnTo>
                  <a:lnTo>
                    <a:pt x="65631" y="172493"/>
                  </a:lnTo>
                  <a:lnTo>
                    <a:pt x="62386" y="173011"/>
                  </a:lnTo>
                  <a:lnTo>
                    <a:pt x="48411" y="170369"/>
                  </a:lnTo>
                  <a:lnTo>
                    <a:pt x="39399" y="167003"/>
                  </a:lnTo>
                  <a:lnTo>
                    <a:pt x="23021" y="154399"/>
                  </a:lnTo>
                  <a:lnTo>
                    <a:pt x="16591" y="146970"/>
                  </a:lnTo>
                  <a:lnTo>
                    <a:pt x="13732" y="141317"/>
                  </a:lnTo>
                  <a:lnTo>
                    <a:pt x="11446" y="1317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2" name="SMARTInkShape-3398"/>
            <p:cNvSpPr/>
            <p:nvPr>
              <p:custDataLst>
                <p:tags r:id="rId136"/>
              </p:custDataLst>
            </p:nvPr>
          </p:nvSpPr>
          <p:spPr>
            <a:xfrm>
              <a:off x="5175352" y="4610615"/>
              <a:ext cx="319014" cy="218452"/>
            </a:xfrm>
            <a:custGeom>
              <a:avLst/>
              <a:gdLst/>
              <a:ahLst/>
              <a:cxnLst/>
              <a:rect l="0" t="0" r="0" b="0"/>
              <a:pathLst>
                <a:path w="319014" h="218452">
                  <a:moveTo>
                    <a:pt x="18948" y="120135"/>
                  </a:moveTo>
                  <a:lnTo>
                    <a:pt x="18948" y="120135"/>
                  </a:lnTo>
                  <a:lnTo>
                    <a:pt x="15577" y="116764"/>
                  </a:lnTo>
                  <a:lnTo>
                    <a:pt x="13922" y="113227"/>
                  </a:lnTo>
                  <a:lnTo>
                    <a:pt x="13481" y="111296"/>
                  </a:lnTo>
                  <a:lnTo>
                    <a:pt x="12481" y="110715"/>
                  </a:lnTo>
                  <a:lnTo>
                    <a:pt x="11109" y="111033"/>
                  </a:lnTo>
                  <a:lnTo>
                    <a:pt x="3838" y="116612"/>
                  </a:lnTo>
                  <a:lnTo>
                    <a:pt x="1649" y="122332"/>
                  </a:lnTo>
                  <a:lnTo>
                    <a:pt x="0" y="165477"/>
                  </a:lnTo>
                  <a:lnTo>
                    <a:pt x="10841" y="210652"/>
                  </a:lnTo>
                  <a:lnTo>
                    <a:pt x="12838" y="214347"/>
                  </a:lnTo>
                  <a:lnTo>
                    <a:pt x="15580" y="216810"/>
                  </a:lnTo>
                  <a:lnTo>
                    <a:pt x="18819" y="218451"/>
                  </a:lnTo>
                  <a:lnTo>
                    <a:pt x="21685" y="218134"/>
                  </a:lnTo>
                  <a:lnTo>
                    <a:pt x="24300" y="216512"/>
                  </a:lnTo>
                  <a:lnTo>
                    <a:pt x="36938" y="200399"/>
                  </a:lnTo>
                  <a:lnTo>
                    <a:pt x="61178" y="155588"/>
                  </a:lnTo>
                  <a:lnTo>
                    <a:pt x="61918" y="155059"/>
                  </a:lnTo>
                  <a:lnTo>
                    <a:pt x="62411" y="155412"/>
                  </a:lnTo>
                  <a:lnTo>
                    <a:pt x="62740" y="156353"/>
                  </a:lnTo>
                  <a:lnTo>
                    <a:pt x="64065" y="189207"/>
                  </a:lnTo>
                  <a:lnTo>
                    <a:pt x="66752" y="196225"/>
                  </a:lnTo>
                  <a:lnTo>
                    <a:pt x="72179" y="201695"/>
                  </a:lnTo>
                  <a:lnTo>
                    <a:pt x="75602" y="204142"/>
                  </a:lnTo>
                  <a:lnTo>
                    <a:pt x="78589" y="205067"/>
                  </a:lnTo>
                  <a:lnTo>
                    <a:pt x="81287" y="204979"/>
                  </a:lnTo>
                  <a:lnTo>
                    <a:pt x="83790" y="204214"/>
                  </a:lnTo>
                  <a:lnTo>
                    <a:pt x="97427" y="189654"/>
                  </a:lnTo>
                  <a:lnTo>
                    <a:pt x="122172" y="148139"/>
                  </a:lnTo>
                  <a:lnTo>
                    <a:pt x="150002" y="113308"/>
                  </a:lnTo>
                  <a:lnTo>
                    <a:pt x="152884" y="111350"/>
                  </a:lnTo>
                  <a:lnTo>
                    <a:pt x="154805" y="110750"/>
                  </a:lnTo>
                  <a:lnTo>
                    <a:pt x="156086" y="111056"/>
                  </a:lnTo>
                  <a:lnTo>
                    <a:pt x="156940" y="111966"/>
                  </a:lnTo>
                  <a:lnTo>
                    <a:pt x="159770" y="112977"/>
                  </a:lnTo>
                  <a:lnTo>
                    <a:pt x="161512" y="113246"/>
                  </a:lnTo>
                  <a:lnTo>
                    <a:pt x="162674" y="114131"/>
                  </a:lnTo>
                  <a:lnTo>
                    <a:pt x="163966" y="116996"/>
                  </a:lnTo>
                  <a:lnTo>
                    <a:pt x="165015" y="118042"/>
                  </a:lnTo>
                  <a:lnTo>
                    <a:pt x="170374" y="119859"/>
                  </a:lnTo>
                  <a:lnTo>
                    <a:pt x="174431" y="120053"/>
                  </a:lnTo>
                  <a:lnTo>
                    <a:pt x="175519" y="119375"/>
                  </a:lnTo>
                  <a:lnTo>
                    <a:pt x="176246" y="118217"/>
                  </a:lnTo>
                  <a:lnTo>
                    <a:pt x="176729" y="116739"/>
                  </a:lnTo>
                  <a:lnTo>
                    <a:pt x="175642" y="115049"/>
                  </a:lnTo>
                  <a:lnTo>
                    <a:pt x="170669" y="111289"/>
                  </a:lnTo>
                  <a:lnTo>
                    <a:pt x="168073" y="110710"/>
                  </a:lnTo>
                  <a:lnTo>
                    <a:pt x="165637" y="111029"/>
                  </a:lnTo>
                  <a:lnTo>
                    <a:pt x="149915" y="119982"/>
                  </a:lnTo>
                  <a:lnTo>
                    <a:pt x="142302" y="129239"/>
                  </a:lnTo>
                  <a:lnTo>
                    <a:pt x="139284" y="134671"/>
                  </a:lnTo>
                  <a:lnTo>
                    <a:pt x="135036" y="159171"/>
                  </a:lnTo>
                  <a:lnTo>
                    <a:pt x="137149" y="182030"/>
                  </a:lnTo>
                  <a:lnTo>
                    <a:pt x="142244" y="198839"/>
                  </a:lnTo>
                  <a:lnTo>
                    <a:pt x="151593" y="212756"/>
                  </a:lnTo>
                  <a:lnTo>
                    <a:pt x="155355" y="214337"/>
                  </a:lnTo>
                  <a:lnTo>
                    <a:pt x="159275" y="213981"/>
                  </a:lnTo>
                  <a:lnTo>
                    <a:pt x="163299" y="212332"/>
                  </a:lnTo>
                  <a:lnTo>
                    <a:pt x="182447" y="196528"/>
                  </a:lnTo>
                  <a:lnTo>
                    <a:pt x="203357" y="162245"/>
                  </a:lnTo>
                  <a:lnTo>
                    <a:pt x="224134" y="116900"/>
                  </a:lnTo>
                  <a:lnTo>
                    <a:pt x="241459" y="70812"/>
                  </a:lnTo>
                  <a:lnTo>
                    <a:pt x="250117" y="25524"/>
                  </a:lnTo>
                  <a:lnTo>
                    <a:pt x="253400" y="257"/>
                  </a:lnTo>
                  <a:lnTo>
                    <a:pt x="253566" y="0"/>
                  </a:lnTo>
                  <a:lnTo>
                    <a:pt x="245030" y="36158"/>
                  </a:lnTo>
                  <a:lnTo>
                    <a:pt x="238962" y="74165"/>
                  </a:lnTo>
                  <a:lnTo>
                    <a:pt x="234955" y="113093"/>
                  </a:lnTo>
                  <a:lnTo>
                    <a:pt x="226219" y="159353"/>
                  </a:lnTo>
                  <a:lnTo>
                    <a:pt x="216408" y="205105"/>
                  </a:lnTo>
                  <a:lnTo>
                    <a:pt x="249032" y="159719"/>
                  </a:lnTo>
                  <a:lnTo>
                    <a:pt x="271193" y="136881"/>
                  </a:lnTo>
                  <a:lnTo>
                    <a:pt x="284868" y="128048"/>
                  </a:lnTo>
                  <a:lnTo>
                    <a:pt x="290772" y="126821"/>
                  </a:lnTo>
                  <a:lnTo>
                    <a:pt x="296120" y="127414"/>
                  </a:lnTo>
                  <a:lnTo>
                    <a:pt x="301096" y="129221"/>
                  </a:lnTo>
                  <a:lnTo>
                    <a:pt x="308506" y="136873"/>
                  </a:lnTo>
                  <a:lnTo>
                    <a:pt x="319013" y="159033"/>
                  </a:lnTo>
                  <a:lnTo>
                    <a:pt x="317398" y="1963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0" name="SMARTInkShape-Group653"/>
          <p:cNvGrpSpPr/>
          <p:nvPr/>
        </p:nvGrpSpPr>
        <p:grpSpPr>
          <a:xfrm>
            <a:off x="5869165" y="4630033"/>
            <a:ext cx="595136" cy="280229"/>
            <a:chOff x="5869165" y="4630033"/>
            <a:chExt cx="595136" cy="280229"/>
          </a:xfrm>
        </p:grpSpPr>
        <p:sp>
          <p:nvSpPr>
            <p:cNvPr id="874" name="SMARTInkShape-3399"/>
            <p:cNvSpPr/>
            <p:nvPr>
              <p:custDataLst>
                <p:tags r:id="rId129"/>
              </p:custDataLst>
            </p:nvPr>
          </p:nvSpPr>
          <p:spPr>
            <a:xfrm>
              <a:off x="5921175" y="4630033"/>
              <a:ext cx="42119" cy="274537"/>
            </a:xfrm>
            <a:custGeom>
              <a:avLst/>
              <a:gdLst/>
              <a:ahLst/>
              <a:cxnLst/>
              <a:rect l="0" t="0" r="0" b="0"/>
              <a:pathLst>
                <a:path w="42119" h="274537">
                  <a:moveTo>
                    <a:pt x="35125" y="5467"/>
                  </a:moveTo>
                  <a:lnTo>
                    <a:pt x="35125" y="5467"/>
                  </a:lnTo>
                  <a:lnTo>
                    <a:pt x="35123" y="0"/>
                  </a:lnTo>
                  <a:lnTo>
                    <a:pt x="31754" y="40582"/>
                  </a:lnTo>
                  <a:lnTo>
                    <a:pt x="24999" y="81469"/>
                  </a:lnTo>
                  <a:lnTo>
                    <a:pt x="19171" y="119649"/>
                  </a:lnTo>
                  <a:lnTo>
                    <a:pt x="10641" y="157832"/>
                  </a:lnTo>
                  <a:lnTo>
                    <a:pt x="4811" y="201918"/>
                  </a:lnTo>
                  <a:lnTo>
                    <a:pt x="0" y="245826"/>
                  </a:lnTo>
                  <a:lnTo>
                    <a:pt x="1405" y="262577"/>
                  </a:lnTo>
                  <a:lnTo>
                    <a:pt x="4178" y="267890"/>
                  </a:lnTo>
                  <a:lnTo>
                    <a:pt x="8144" y="271432"/>
                  </a:lnTo>
                  <a:lnTo>
                    <a:pt x="12904" y="273794"/>
                  </a:lnTo>
                  <a:lnTo>
                    <a:pt x="21956" y="274536"/>
                  </a:lnTo>
                  <a:lnTo>
                    <a:pt x="26346" y="273747"/>
                  </a:lnTo>
                  <a:lnTo>
                    <a:pt x="34986" y="263461"/>
                  </a:lnTo>
                  <a:lnTo>
                    <a:pt x="42118" y="248542"/>
                  </a:lnTo>
                  <a:lnTo>
                    <a:pt x="41475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5" name="SMARTInkShape-3400"/>
            <p:cNvSpPr/>
            <p:nvPr>
              <p:custDataLst>
                <p:tags r:id="rId130"/>
              </p:custDataLst>
            </p:nvPr>
          </p:nvSpPr>
          <p:spPr>
            <a:xfrm>
              <a:off x="5869165" y="4743450"/>
              <a:ext cx="87136" cy="44451"/>
            </a:xfrm>
            <a:custGeom>
              <a:avLst/>
              <a:gdLst/>
              <a:ahLst/>
              <a:cxnLst/>
              <a:rect l="0" t="0" r="0" b="0"/>
              <a:pathLst>
                <a:path w="87136" h="44451">
                  <a:moveTo>
                    <a:pt x="10935" y="44450"/>
                  </a:moveTo>
                  <a:lnTo>
                    <a:pt x="10935" y="44450"/>
                  </a:lnTo>
                  <a:lnTo>
                    <a:pt x="4194" y="41079"/>
                  </a:lnTo>
                  <a:lnTo>
                    <a:pt x="2206" y="39381"/>
                  </a:lnTo>
                  <a:lnTo>
                    <a:pt x="0" y="35611"/>
                  </a:lnTo>
                  <a:lnTo>
                    <a:pt x="1529" y="34324"/>
                  </a:lnTo>
                  <a:lnTo>
                    <a:pt x="871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6" name="SMARTInkShape-3401"/>
            <p:cNvSpPr/>
            <p:nvPr>
              <p:custDataLst>
                <p:tags r:id="rId131"/>
              </p:custDataLst>
            </p:nvPr>
          </p:nvSpPr>
          <p:spPr>
            <a:xfrm>
              <a:off x="6021745" y="4649606"/>
              <a:ext cx="80606" cy="227195"/>
            </a:xfrm>
            <a:custGeom>
              <a:avLst/>
              <a:gdLst/>
              <a:ahLst/>
              <a:cxnLst/>
              <a:rect l="0" t="0" r="0" b="0"/>
              <a:pathLst>
                <a:path w="80606" h="227195">
                  <a:moveTo>
                    <a:pt x="17105" y="17644"/>
                  </a:moveTo>
                  <a:lnTo>
                    <a:pt x="17105" y="17644"/>
                  </a:lnTo>
                  <a:lnTo>
                    <a:pt x="22131" y="5710"/>
                  </a:lnTo>
                  <a:lnTo>
                    <a:pt x="22572" y="3338"/>
                  </a:lnTo>
                  <a:lnTo>
                    <a:pt x="23572" y="1757"/>
                  </a:lnTo>
                  <a:lnTo>
                    <a:pt x="24945" y="704"/>
                  </a:lnTo>
                  <a:lnTo>
                    <a:pt x="26564" y="0"/>
                  </a:lnTo>
                  <a:lnTo>
                    <a:pt x="28350" y="1647"/>
                  </a:lnTo>
                  <a:lnTo>
                    <a:pt x="32215" y="9124"/>
                  </a:lnTo>
                  <a:lnTo>
                    <a:pt x="34988" y="31974"/>
                  </a:lnTo>
                  <a:lnTo>
                    <a:pt x="31561" y="74254"/>
                  </a:lnTo>
                  <a:lnTo>
                    <a:pt x="28270" y="112709"/>
                  </a:lnTo>
                  <a:lnTo>
                    <a:pt x="21119" y="150939"/>
                  </a:lnTo>
                  <a:lnTo>
                    <a:pt x="10709" y="195619"/>
                  </a:lnTo>
                  <a:lnTo>
                    <a:pt x="0" y="222478"/>
                  </a:lnTo>
                  <a:lnTo>
                    <a:pt x="1468" y="221933"/>
                  </a:lnTo>
                  <a:lnTo>
                    <a:pt x="12236" y="211759"/>
                  </a:lnTo>
                  <a:lnTo>
                    <a:pt x="38433" y="177682"/>
                  </a:lnTo>
                  <a:lnTo>
                    <a:pt x="49162" y="169911"/>
                  </a:lnTo>
                  <a:lnTo>
                    <a:pt x="58633" y="166457"/>
                  </a:lnTo>
                  <a:lnTo>
                    <a:pt x="62429" y="166947"/>
                  </a:lnTo>
                  <a:lnTo>
                    <a:pt x="65666" y="168685"/>
                  </a:lnTo>
                  <a:lnTo>
                    <a:pt x="68529" y="171254"/>
                  </a:lnTo>
                  <a:lnTo>
                    <a:pt x="75929" y="184984"/>
                  </a:lnTo>
                  <a:lnTo>
                    <a:pt x="76646" y="196440"/>
                  </a:lnTo>
                  <a:lnTo>
                    <a:pt x="76023" y="207881"/>
                  </a:lnTo>
                  <a:lnTo>
                    <a:pt x="80605" y="227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7" name="SMARTInkShape-3402"/>
            <p:cNvSpPr/>
            <p:nvPr>
              <p:custDataLst>
                <p:tags r:id="rId132"/>
              </p:custDataLst>
            </p:nvPr>
          </p:nvSpPr>
          <p:spPr>
            <a:xfrm>
              <a:off x="6191462" y="4797879"/>
              <a:ext cx="75989" cy="89132"/>
            </a:xfrm>
            <a:custGeom>
              <a:avLst/>
              <a:gdLst/>
              <a:ahLst/>
              <a:cxnLst/>
              <a:rect l="0" t="0" r="0" b="0"/>
              <a:pathLst>
                <a:path w="75989" h="89132">
                  <a:moveTo>
                    <a:pt x="44238" y="21771"/>
                  </a:moveTo>
                  <a:lnTo>
                    <a:pt x="44238" y="21771"/>
                  </a:lnTo>
                  <a:lnTo>
                    <a:pt x="44238" y="7465"/>
                  </a:lnTo>
                  <a:lnTo>
                    <a:pt x="42826" y="5178"/>
                  </a:lnTo>
                  <a:lnTo>
                    <a:pt x="37497" y="756"/>
                  </a:lnTo>
                  <a:lnTo>
                    <a:pt x="34804" y="0"/>
                  </a:lnTo>
                  <a:lnTo>
                    <a:pt x="32305" y="201"/>
                  </a:lnTo>
                  <a:lnTo>
                    <a:pt x="19852" y="5594"/>
                  </a:lnTo>
                  <a:lnTo>
                    <a:pt x="7928" y="18154"/>
                  </a:lnTo>
                  <a:lnTo>
                    <a:pt x="3405" y="29335"/>
                  </a:lnTo>
                  <a:lnTo>
                    <a:pt x="0" y="67175"/>
                  </a:lnTo>
                  <a:lnTo>
                    <a:pt x="634" y="71090"/>
                  </a:lnTo>
                  <a:lnTo>
                    <a:pt x="1763" y="73700"/>
                  </a:lnTo>
                  <a:lnTo>
                    <a:pt x="3222" y="75440"/>
                  </a:lnTo>
                  <a:lnTo>
                    <a:pt x="5605" y="75894"/>
                  </a:lnTo>
                  <a:lnTo>
                    <a:pt x="12015" y="74519"/>
                  </a:lnTo>
                  <a:lnTo>
                    <a:pt x="20188" y="69777"/>
                  </a:lnTo>
                  <a:lnTo>
                    <a:pt x="41935" y="40316"/>
                  </a:lnTo>
                  <a:lnTo>
                    <a:pt x="42703" y="40484"/>
                  </a:lnTo>
                  <a:lnTo>
                    <a:pt x="43554" y="44435"/>
                  </a:lnTo>
                  <a:lnTo>
                    <a:pt x="46102" y="79015"/>
                  </a:lnTo>
                  <a:lnTo>
                    <a:pt x="47597" y="83217"/>
                  </a:lnTo>
                  <a:lnTo>
                    <a:pt x="50005" y="86018"/>
                  </a:lnTo>
                  <a:lnTo>
                    <a:pt x="56444" y="89131"/>
                  </a:lnTo>
                  <a:lnTo>
                    <a:pt x="75988" y="852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8" name="SMARTInkShape-3403"/>
            <p:cNvSpPr/>
            <p:nvPr>
              <p:custDataLst>
                <p:tags r:id="rId133"/>
              </p:custDataLst>
            </p:nvPr>
          </p:nvSpPr>
          <p:spPr>
            <a:xfrm>
              <a:off x="6333437" y="4630160"/>
              <a:ext cx="61014" cy="280102"/>
            </a:xfrm>
            <a:custGeom>
              <a:avLst/>
              <a:gdLst/>
              <a:ahLst/>
              <a:cxnLst/>
              <a:rect l="0" t="0" r="0" b="0"/>
              <a:pathLst>
                <a:path w="61014" h="280102">
                  <a:moveTo>
                    <a:pt x="22913" y="94240"/>
                  </a:moveTo>
                  <a:lnTo>
                    <a:pt x="22913" y="94240"/>
                  </a:lnTo>
                  <a:lnTo>
                    <a:pt x="40589" y="52145"/>
                  </a:lnTo>
                  <a:lnTo>
                    <a:pt x="56472" y="6104"/>
                  </a:lnTo>
                  <a:lnTo>
                    <a:pt x="57281" y="2322"/>
                  </a:lnTo>
                  <a:lnTo>
                    <a:pt x="57114" y="505"/>
                  </a:lnTo>
                  <a:lnTo>
                    <a:pt x="56297" y="0"/>
                  </a:lnTo>
                  <a:lnTo>
                    <a:pt x="53508" y="5083"/>
                  </a:lnTo>
                  <a:lnTo>
                    <a:pt x="42597" y="45819"/>
                  </a:lnTo>
                  <a:lnTo>
                    <a:pt x="30940" y="90084"/>
                  </a:lnTo>
                  <a:lnTo>
                    <a:pt x="18549" y="134479"/>
                  </a:lnTo>
                  <a:lnTo>
                    <a:pt x="6790" y="179930"/>
                  </a:lnTo>
                  <a:lnTo>
                    <a:pt x="575" y="215821"/>
                  </a:lnTo>
                  <a:lnTo>
                    <a:pt x="0" y="260229"/>
                  </a:lnTo>
                  <a:lnTo>
                    <a:pt x="1288" y="268400"/>
                  </a:lnTo>
                  <a:lnTo>
                    <a:pt x="3557" y="273846"/>
                  </a:lnTo>
                  <a:lnTo>
                    <a:pt x="6481" y="277478"/>
                  </a:lnTo>
                  <a:lnTo>
                    <a:pt x="9842" y="279898"/>
                  </a:lnTo>
                  <a:lnTo>
                    <a:pt x="14905" y="280101"/>
                  </a:lnTo>
                  <a:lnTo>
                    <a:pt x="28056" y="276563"/>
                  </a:lnTo>
                  <a:lnTo>
                    <a:pt x="61013" y="252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9" name="SMARTInkShape-3404"/>
            <p:cNvSpPr/>
            <p:nvPr>
              <p:custDataLst>
                <p:tags r:id="rId134"/>
              </p:custDataLst>
            </p:nvPr>
          </p:nvSpPr>
          <p:spPr>
            <a:xfrm>
              <a:off x="6321530" y="4724400"/>
              <a:ext cx="142771" cy="57151"/>
            </a:xfrm>
            <a:custGeom>
              <a:avLst/>
              <a:gdLst/>
              <a:ahLst/>
              <a:cxnLst/>
              <a:rect l="0" t="0" r="0" b="0"/>
              <a:pathLst>
                <a:path w="142771" h="57151">
                  <a:moveTo>
                    <a:pt x="9420" y="57150"/>
                  </a:moveTo>
                  <a:lnTo>
                    <a:pt x="9420" y="57150"/>
                  </a:lnTo>
                  <a:lnTo>
                    <a:pt x="0" y="57150"/>
                  </a:lnTo>
                  <a:lnTo>
                    <a:pt x="1235" y="57150"/>
                  </a:lnTo>
                  <a:lnTo>
                    <a:pt x="42642" y="41249"/>
                  </a:lnTo>
                  <a:lnTo>
                    <a:pt x="1427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1" name="SMARTInkShape-Group654"/>
          <p:cNvGrpSpPr/>
          <p:nvPr/>
        </p:nvGrpSpPr>
        <p:grpSpPr>
          <a:xfrm>
            <a:off x="7087482" y="4642212"/>
            <a:ext cx="1434040" cy="501289"/>
            <a:chOff x="7087482" y="4642212"/>
            <a:chExt cx="1434040" cy="501289"/>
          </a:xfrm>
        </p:grpSpPr>
        <p:sp>
          <p:nvSpPr>
            <p:cNvPr id="881" name="SMARTInkShape-3405"/>
            <p:cNvSpPr/>
            <p:nvPr>
              <p:custDataLst>
                <p:tags r:id="rId119"/>
              </p:custDataLst>
            </p:nvPr>
          </p:nvSpPr>
          <p:spPr>
            <a:xfrm>
              <a:off x="7955331" y="4737623"/>
              <a:ext cx="64720" cy="278878"/>
            </a:xfrm>
            <a:custGeom>
              <a:avLst/>
              <a:gdLst/>
              <a:ahLst/>
              <a:cxnLst/>
              <a:rect l="0" t="0" r="0" b="0"/>
              <a:pathLst>
                <a:path w="64720" h="278878">
                  <a:moveTo>
                    <a:pt x="58369" y="12177"/>
                  </a:moveTo>
                  <a:lnTo>
                    <a:pt x="58369" y="12177"/>
                  </a:lnTo>
                  <a:lnTo>
                    <a:pt x="58367" y="0"/>
                  </a:lnTo>
                  <a:lnTo>
                    <a:pt x="54998" y="3004"/>
                  </a:lnTo>
                  <a:lnTo>
                    <a:pt x="32363" y="42118"/>
                  </a:lnTo>
                  <a:lnTo>
                    <a:pt x="14424" y="86397"/>
                  </a:lnTo>
                  <a:lnTo>
                    <a:pt x="5837" y="120716"/>
                  </a:lnTo>
                  <a:lnTo>
                    <a:pt x="0" y="162870"/>
                  </a:lnTo>
                  <a:lnTo>
                    <a:pt x="1763" y="208985"/>
                  </a:lnTo>
                  <a:lnTo>
                    <a:pt x="10036" y="246146"/>
                  </a:lnTo>
                  <a:lnTo>
                    <a:pt x="19719" y="259391"/>
                  </a:lnTo>
                  <a:lnTo>
                    <a:pt x="32019" y="270217"/>
                  </a:lnTo>
                  <a:lnTo>
                    <a:pt x="64719" y="27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2" name="SMARTInkShape-3406"/>
            <p:cNvSpPr/>
            <p:nvPr>
              <p:custDataLst>
                <p:tags r:id="rId120"/>
              </p:custDataLst>
            </p:nvPr>
          </p:nvSpPr>
          <p:spPr>
            <a:xfrm>
              <a:off x="8110897" y="4812260"/>
              <a:ext cx="118704" cy="166737"/>
            </a:xfrm>
            <a:custGeom>
              <a:avLst/>
              <a:gdLst/>
              <a:ahLst/>
              <a:cxnLst/>
              <a:rect l="0" t="0" r="0" b="0"/>
              <a:pathLst>
                <a:path w="118704" h="166737">
                  <a:moveTo>
                    <a:pt x="80603" y="45490"/>
                  </a:moveTo>
                  <a:lnTo>
                    <a:pt x="80603" y="45490"/>
                  </a:lnTo>
                  <a:lnTo>
                    <a:pt x="80603" y="21389"/>
                  </a:lnTo>
                  <a:lnTo>
                    <a:pt x="76840" y="20667"/>
                  </a:lnTo>
                  <a:lnTo>
                    <a:pt x="69759" y="21052"/>
                  </a:lnTo>
                  <a:lnTo>
                    <a:pt x="55281" y="25235"/>
                  </a:lnTo>
                  <a:lnTo>
                    <a:pt x="48653" y="28962"/>
                  </a:lnTo>
                  <a:lnTo>
                    <a:pt x="22590" y="66823"/>
                  </a:lnTo>
                  <a:lnTo>
                    <a:pt x="4625" y="103953"/>
                  </a:lnTo>
                  <a:lnTo>
                    <a:pt x="0" y="133290"/>
                  </a:lnTo>
                  <a:lnTo>
                    <a:pt x="2001" y="154211"/>
                  </a:lnTo>
                  <a:lnTo>
                    <a:pt x="4918" y="158894"/>
                  </a:lnTo>
                  <a:lnTo>
                    <a:pt x="13804" y="165977"/>
                  </a:lnTo>
                  <a:lnTo>
                    <a:pt x="19137" y="166736"/>
                  </a:lnTo>
                  <a:lnTo>
                    <a:pt x="30707" y="163818"/>
                  </a:lnTo>
                  <a:lnTo>
                    <a:pt x="49120" y="154242"/>
                  </a:lnTo>
                  <a:lnTo>
                    <a:pt x="59790" y="140861"/>
                  </a:lnTo>
                  <a:lnTo>
                    <a:pt x="74766" y="106897"/>
                  </a:lnTo>
                  <a:lnTo>
                    <a:pt x="83110" y="67236"/>
                  </a:lnTo>
                  <a:lnTo>
                    <a:pt x="79426" y="25013"/>
                  </a:lnTo>
                  <a:lnTo>
                    <a:pt x="77701" y="17022"/>
                  </a:lnTo>
                  <a:lnTo>
                    <a:pt x="73729" y="10989"/>
                  </a:lnTo>
                  <a:lnTo>
                    <a:pt x="61790" y="2403"/>
                  </a:lnTo>
                  <a:lnTo>
                    <a:pt x="48958" y="0"/>
                  </a:lnTo>
                  <a:lnTo>
                    <a:pt x="42573" y="347"/>
                  </a:lnTo>
                  <a:lnTo>
                    <a:pt x="31715" y="4495"/>
                  </a:lnTo>
                  <a:lnTo>
                    <a:pt x="26843" y="7576"/>
                  </a:lnTo>
                  <a:lnTo>
                    <a:pt x="19551" y="18527"/>
                  </a:lnTo>
                  <a:lnTo>
                    <a:pt x="15368" y="32095"/>
                  </a:lnTo>
                  <a:lnTo>
                    <a:pt x="15861" y="45181"/>
                  </a:lnTo>
                  <a:lnTo>
                    <a:pt x="23476" y="64449"/>
                  </a:lnTo>
                  <a:lnTo>
                    <a:pt x="27702" y="68712"/>
                  </a:lnTo>
                  <a:lnTo>
                    <a:pt x="38042" y="73450"/>
                  </a:lnTo>
                  <a:lnTo>
                    <a:pt x="62505" y="76116"/>
                  </a:lnTo>
                  <a:lnTo>
                    <a:pt x="78204" y="72978"/>
                  </a:lnTo>
                  <a:lnTo>
                    <a:pt x="118703" y="518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3" name="SMARTInkShape-3407"/>
            <p:cNvSpPr/>
            <p:nvPr>
              <p:custDataLst>
                <p:tags r:id="rId121"/>
              </p:custDataLst>
            </p:nvPr>
          </p:nvSpPr>
          <p:spPr>
            <a:xfrm>
              <a:off x="8135333" y="4648200"/>
              <a:ext cx="94268" cy="82551"/>
            </a:xfrm>
            <a:custGeom>
              <a:avLst/>
              <a:gdLst/>
              <a:ahLst/>
              <a:cxnLst/>
              <a:rect l="0" t="0" r="0" b="0"/>
              <a:pathLst>
                <a:path w="94268" h="82551">
                  <a:moveTo>
                    <a:pt x="18067" y="0"/>
                  </a:moveTo>
                  <a:lnTo>
                    <a:pt x="18067" y="0"/>
                  </a:lnTo>
                  <a:lnTo>
                    <a:pt x="11159" y="19459"/>
                  </a:lnTo>
                  <a:lnTo>
                    <a:pt x="3993" y="59834"/>
                  </a:lnTo>
                  <a:lnTo>
                    <a:pt x="0" y="78063"/>
                  </a:lnTo>
                  <a:lnTo>
                    <a:pt x="378" y="79559"/>
                  </a:lnTo>
                  <a:lnTo>
                    <a:pt x="1335" y="80556"/>
                  </a:lnTo>
                  <a:lnTo>
                    <a:pt x="2680" y="81221"/>
                  </a:lnTo>
                  <a:lnTo>
                    <a:pt x="3575" y="80252"/>
                  </a:lnTo>
                  <a:lnTo>
                    <a:pt x="8776" y="66678"/>
                  </a:lnTo>
                  <a:lnTo>
                    <a:pt x="40666" y="23118"/>
                  </a:lnTo>
                  <a:lnTo>
                    <a:pt x="47106" y="12416"/>
                  </a:lnTo>
                  <a:lnTo>
                    <a:pt x="48715" y="11099"/>
                  </a:lnTo>
                  <a:lnTo>
                    <a:pt x="50493" y="10927"/>
                  </a:lnTo>
                  <a:lnTo>
                    <a:pt x="52384" y="11518"/>
                  </a:lnTo>
                  <a:lnTo>
                    <a:pt x="61788" y="19091"/>
                  </a:lnTo>
                  <a:lnTo>
                    <a:pt x="82551" y="47990"/>
                  </a:lnTo>
                  <a:lnTo>
                    <a:pt x="94267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4" name="SMARTInkShape-3408"/>
            <p:cNvSpPr/>
            <p:nvPr>
              <p:custDataLst>
                <p:tags r:id="rId122"/>
              </p:custDataLst>
            </p:nvPr>
          </p:nvSpPr>
          <p:spPr>
            <a:xfrm>
              <a:off x="8280400" y="4756150"/>
              <a:ext cx="62255" cy="234951"/>
            </a:xfrm>
            <a:custGeom>
              <a:avLst/>
              <a:gdLst/>
              <a:ahLst/>
              <a:cxnLst/>
              <a:rect l="0" t="0" r="0" b="0"/>
              <a:pathLst>
                <a:path w="62255" h="234951">
                  <a:moveTo>
                    <a:pt x="31750" y="0"/>
                  </a:moveTo>
                  <a:lnTo>
                    <a:pt x="31750" y="0"/>
                  </a:lnTo>
                  <a:lnTo>
                    <a:pt x="37217" y="0"/>
                  </a:lnTo>
                  <a:lnTo>
                    <a:pt x="41209" y="3371"/>
                  </a:lnTo>
                  <a:lnTo>
                    <a:pt x="48878" y="21675"/>
                  </a:lnTo>
                  <a:lnTo>
                    <a:pt x="57189" y="57381"/>
                  </a:lnTo>
                  <a:lnTo>
                    <a:pt x="62254" y="104625"/>
                  </a:lnTo>
                  <a:lnTo>
                    <a:pt x="56389" y="147338"/>
                  </a:lnTo>
                  <a:lnTo>
                    <a:pt x="42470" y="194308"/>
                  </a:lnTo>
                  <a:lnTo>
                    <a:pt x="36985" y="205834"/>
                  </a:lnTo>
                  <a:lnTo>
                    <a:pt x="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5" name="SMARTInkShape-3409"/>
            <p:cNvSpPr/>
            <p:nvPr>
              <p:custDataLst>
                <p:tags r:id="rId123"/>
              </p:custDataLst>
            </p:nvPr>
          </p:nvSpPr>
          <p:spPr>
            <a:xfrm>
              <a:off x="8391041" y="4693305"/>
              <a:ext cx="130481" cy="450196"/>
            </a:xfrm>
            <a:custGeom>
              <a:avLst/>
              <a:gdLst/>
              <a:ahLst/>
              <a:cxnLst/>
              <a:rect l="0" t="0" r="0" b="0"/>
              <a:pathLst>
                <a:path w="130481" h="450196">
                  <a:moveTo>
                    <a:pt x="3659" y="50145"/>
                  </a:moveTo>
                  <a:lnTo>
                    <a:pt x="3659" y="50145"/>
                  </a:lnTo>
                  <a:lnTo>
                    <a:pt x="288" y="46774"/>
                  </a:lnTo>
                  <a:lnTo>
                    <a:pt x="0" y="45076"/>
                  </a:lnTo>
                  <a:lnTo>
                    <a:pt x="514" y="43237"/>
                  </a:lnTo>
                  <a:lnTo>
                    <a:pt x="6408" y="35218"/>
                  </a:lnTo>
                  <a:lnTo>
                    <a:pt x="35283" y="19704"/>
                  </a:lnTo>
                  <a:lnTo>
                    <a:pt x="75870" y="4326"/>
                  </a:lnTo>
                  <a:lnTo>
                    <a:pt x="111084" y="0"/>
                  </a:lnTo>
                  <a:lnTo>
                    <a:pt x="120312" y="1518"/>
                  </a:lnTo>
                  <a:lnTo>
                    <a:pt x="123762" y="2910"/>
                  </a:lnTo>
                  <a:lnTo>
                    <a:pt x="126061" y="5249"/>
                  </a:lnTo>
                  <a:lnTo>
                    <a:pt x="128615" y="11612"/>
                  </a:lnTo>
                  <a:lnTo>
                    <a:pt x="130480" y="54427"/>
                  </a:lnTo>
                  <a:lnTo>
                    <a:pt x="125553" y="93063"/>
                  </a:lnTo>
                  <a:lnTo>
                    <a:pt x="119098" y="138895"/>
                  </a:lnTo>
                  <a:lnTo>
                    <a:pt x="108057" y="185853"/>
                  </a:lnTo>
                  <a:lnTo>
                    <a:pt x="96194" y="231913"/>
                  </a:lnTo>
                  <a:lnTo>
                    <a:pt x="88390" y="273884"/>
                  </a:lnTo>
                  <a:lnTo>
                    <a:pt x="81427" y="314924"/>
                  </a:lnTo>
                  <a:lnTo>
                    <a:pt x="71319" y="360459"/>
                  </a:lnTo>
                  <a:lnTo>
                    <a:pt x="71763" y="384566"/>
                  </a:lnTo>
                  <a:lnTo>
                    <a:pt x="82194" y="421237"/>
                  </a:lnTo>
                  <a:lnTo>
                    <a:pt x="86305" y="426742"/>
                  </a:lnTo>
                  <a:lnTo>
                    <a:pt x="88390" y="428210"/>
                  </a:lnTo>
                  <a:lnTo>
                    <a:pt x="90706" y="431722"/>
                  </a:lnTo>
                  <a:lnTo>
                    <a:pt x="91324" y="433646"/>
                  </a:lnTo>
                  <a:lnTo>
                    <a:pt x="91030" y="434929"/>
                  </a:lnTo>
                  <a:lnTo>
                    <a:pt x="90128" y="435784"/>
                  </a:lnTo>
                  <a:lnTo>
                    <a:pt x="55160" y="444252"/>
                  </a:lnTo>
                  <a:lnTo>
                    <a:pt x="10009" y="4501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6" name="SMARTInkShape-3410"/>
            <p:cNvSpPr/>
            <p:nvPr>
              <p:custDataLst>
                <p:tags r:id="rId124"/>
              </p:custDataLst>
            </p:nvPr>
          </p:nvSpPr>
          <p:spPr>
            <a:xfrm>
              <a:off x="7096168" y="4660900"/>
              <a:ext cx="136483" cy="310665"/>
            </a:xfrm>
            <a:custGeom>
              <a:avLst/>
              <a:gdLst/>
              <a:ahLst/>
              <a:cxnLst/>
              <a:rect l="0" t="0" r="0" b="0"/>
              <a:pathLst>
                <a:path w="136483" h="310665">
                  <a:moveTo>
                    <a:pt x="123782" y="0"/>
                  </a:moveTo>
                  <a:lnTo>
                    <a:pt x="123782" y="0"/>
                  </a:lnTo>
                  <a:lnTo>
                    <a:pt x="135338" y="0"/>
                  </a:lnTo>
                  <a:lnTo>
                    <a:pt x="103555" y="1882"/>
                  </a:lnTo>
                  <a:lnTo>
                    <a:pt x="63384" y="9721"/>
                  </a:lnTo>
                  <a:lnTo>
                    <a:pt x="40590" y="27320"/>
                  </a:lnTo>
                  <a:lnTo>
                    <a:pt x="28733" y="41648"/>
                  </a:lnTo>
                  <a:lnTo>
                    <a:pt x="17381" y="64943"/>
                  </a:lnTo>
                  <a:lnTo>
                    <a:pt x="10336" y="112442"/>
                  </a:lnTo>
                  <a:lnTo>
                    <a:pt x="4764" y="158722"/>
                  </a:lnTo>
                  <a:lnTo>
                    <a:pt x="3614" y="197548"/>
                  </a:lnTo>
                  <a:lnTo>
                    <a:pt x="3227" y="235950"/>
                  </a:lnTo>
                  <a:lnTo>
                    <a:pt x="0" y="278635"/>
                  </a:lnTo>
                  <a:lnTo>
                    <a:pt x="5884" y="296182"/>
                  </a:lnTo>
                  <a:lnTo>
                    <a:pt x="13527" y="302851"/>
                  </a:lnTo>
                  <a:lnTo>
                    <a:pt x="23980" y="307461"/>
                  </a:lnTo>
                  <a:lnTo>
                    <a:pt x="60910" y="310664"/>
                  </a:lnTo>
                  <a:lnTo>
                    <a:pt x="92313" y="305279"/>
                  </a:lnTo>
                  <a:lnTo>
                    <a:pt x="136482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7" name="SMARTInkShape-3411"/>
            <p:cNvSpPr/>
            <p:nvPr>
              <p:custDataLst>
                <p:tags r:id="rId125"/>
              </p:custDataLst>
            </p:nvPr>
          </p:nvSpPr>
          <p:spPr>
            <a:xfrm>
              <a:off x="7087482" y="4832350"/>
              <a:ext cx="145169" cy="31751"/>
            </a:xfrm>
            <a:custGeom>
              <a:avLst/>
              <a:gdLst/>
              <a:ahLst/>
              <a:cxnLst/>
              <a:rect l="0" t="0" r="0" b="0"/>
              <a:pathLst>
                <a:path w="145169" h="31751">
                  <a:moveTo>
                    <a:pt x="5468" y="31750"/>
                  </a:moveTo>
                  <a:lnTo>
                    <a:pt x="5468" y="31750"/>
                  </a:lnTo>
                  <a:lnTo>
                    <a:pt x="2097" y="31750"/>
                  </a:lnTo>
                  <a:lnTo>
                    <a:pt x="1104" y="31044"/>
                  </a:lnTo>
                  <a:lnTo>
                    <a:pt x="441" y="29868"/>
                  </a:lnTo>
                  <a:lnTo>
                    <a:pt x="0" y="28379"/>
                  </a:lnTo>
                  <a:lnTo>
                    <a:pt x="1117" y="26681"/>
                  </a:lnTo>
                  <a:lnTo>
                    <a:pt x="6121" y="22911"/>
                  </a:lnTo>
                  <a:lnTo>
                    <a:pt x="40404" y="15449"/>
                  </a:lnTo>
                  <a:lnTo>
                    <a:pt x="85642" y="11361"/>
                  </a:lnTo>
                  <a:lnTo>
                    <a:pt x="1451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8" name="SMARTInkShape-3412"/>
            <p:cNvSpPr/>
            <p:nvPr>
              <p:custDataLst>
                <p:tags r:id="rId126"/>
              </p:custDataLst>
            </p:nvPr>
          </p:nvSpPr>
          <p:spPr>
            <a:xfrm>
              <a:off x="7404464" y="4642212"/>
              <a:ext cx="152037" cy="341041"/>
            </a:xfrm>
            <a:custGeom>
              <a:avLst/>
              <a:gdLst/>
              <a:ahLst/>
              <a:cxnLst/>
              <a:rect l="0" t="0" r="0" b="0"/>
              <a:pathLst>
                <a:path w="152037" h="341041">
                  <a:moveTo>
                    <a:pt x="152036" y="18688"/>
                  </a:moveTo>
                  <a:lnTo>
                    <a:pt x="152036" y="18688"/>
                  </a:lnTo>
                  <a:lnTo>
                    <a:pt x="113343" y="3761"/>
                  </a:lnTo>
                  <a:lnTo>
                    <a:pt x="73687" y="0"/>
                  </a:lnTo>
                  <a:lnTo>
                    <a:pt x="59520" y="3116"/>
                  </a:lnTo>
                  <a:lnTo>
                    <a:pt x="52592" y="8475"/>
                  </a:lnTo>
                  <a:lnTo>
                    <a:pt x="42395" y="23413"/>
                  </a:lnTo>
                  <a:lnTo>
                    <a:pt x="33587" y="60935"/>
                  </a:lnTo>
                  <a:lnTo>
                    <a:pt x="27882" y="99566"/>
                  </a:lnTo>
                  <a:lnTo>
                    <a:pt x="23717" y="146821"/>
                  </a:lnTo>
                  <a:lnTo>
                    <a:pt x="19680" y="186599"/>
                  </a:lnTo>
                  <a:lnTo>
                    <a:pt x="13813" y="226389"/>
                  </a:lnTo>
                  <a:lnTo>
                    <a:pt x="7913" y="265476"/>
                  </a:lnTo>
                  <a:lnTo>
                    <a:pt x="1480" y="309442"/>
                  </a:lnTo>
                  <a:lnTo>
                    <a:pt x="0" y="329180"/>
                  </a:lnTo>
                  <a:lnTo>
                    <a:pt x="1679" y="334955"/>
                  </a:lnTo>
                  <a:lnTo>
                    <a:pt x="3114" y="337483"/>
                  </a:lnTo>
                  <a:lnTo>
                    <a:pt x="4777" y="339168"/>
                  </a:lnTo>
                  <a:lnTo>
                    <a:pt x="8506" y="341040"/>
                  </a:lnTo>
                  <a:lnTo>
                    <a:pt x="14397" y="339991"/>
                  </a:lnTo>
                  <a:lnTo>
                    <a:pt x="39549" y="332325"/>
                  </a:lnTo>
                  <a:lnTo>
                    <a:pt x="85353" y="325692"/>
                  </a:lnTo>
                  <a:lnTo>
                    <a:pt x="107586" y="323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9" name="SMARTInkShape-3413"/>
            <p:cNvSpPr/>
            <p:nvPr>
              <p:custDataLst>
                <p:tags r:id="rId127"/>
              </p:custDataLst>
            </p:nvPr>
          </p:nvSpPr>
          <p:spPr>
            <a:xfrm>
              <a:off x="7658362" y="4781812"/>
              <a:ext cx="133089" cy="190239"/>
            </a:xfrm>
            <a:custGeom>
              <a:avLst/>
              <a:gdLst/>
              <a:ahLst/>
              <a:cxnLst/>
              <a:rect l="0" t="0" r="0" b="0"/>
              <a:pathLst>
                <a:path w="133089" h="190239">
                  <a:moveTo>
                    <a:pt x="6088" y="6088"/>
                  </a:moveTo>
                  <a:lnTo>
                    <a:pt x="6088" y="6088"/>
                  </a:lnTo>
                  <a:lnTo>
                    <a:pt x="0" y="0"/>
                  </a:lnTo>
                  <a:lnTo>
                    <a:pt x="18258" y="38029"/>
                  </a:lnTo>
                  <a:lnTo>
                    <a:pt x="44083" y="80209"/>
                  </a:lnTo>
                  <a:lnTo>
                    <a:pt x="79069" y="124304"/>
                  </a:lnTo>
                  <a:lnTo>
                    <a:pt x="110550" y="167768"/>
                  </a:lnTo>
                  <a:lnTo>
                    <a:pt x="117426" y="177429"/>
                  </a:lnTo>
                  <a:lnTo>
                    <a:pt x="133088" y="190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0" name="SMARTInkShape-3414"/>
            <p:cNvSpPr/>
            <p:nvPr>
              <p:custDataLst>
                <p:tags r:id="rId128"/>
              </p:custDataLst>
            </p:nvPr>
          </p:nvSpPr>
          <p:spPr>
            <a:xfrm>
              <a:off x="7658100" y="4781550"/>
              <a:ext cx="139701" cy="209551"/>
            </a:xfrm>
            <a:custGeom>
              <a:avLst/>
              <a:gdLst/>
              <a:ahLst/>
              <a:cxnLst/>
              <a:rect l="0" t="0" r="0" b="0"/>
              <a:pathLst>
                <a:path w="139701" h="209551">
                  <a:moveTo>
                    <a:pt x="139700" y="0"/>
                  </a:moveTo>
                  <a:lnTo>
                    <a:pt x="139700" y="0"/>
                  </a:lnTo>
                  <a:lnTo>
                    <a:pt x="121809" y="19773"/>
                  </a:lnTo>
                  <a:lnTo>
                    <a:pt x="93691" y="60935"/>
                  </a:lnTo>
                  <a:lnTo>
                    <a:pt x="57176" y="107813"/>
                  </a:lnTo>
                  <a:lnTo>
                    <a:pt x="29116" y="153779"/>
                  </a:lnTo>
                  <a:lnTo>
                    <a:pt x="9592" y="184840"/>
                  </a:lnTo>
                  <a:lnTo>
                    <a:pt x="0" y="209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4" name="SMARTInkShape-Group655"/>
          <p:cNvGrpSpPr/>
          <p:nvPr/>
        </p:nvGrpSpPr>
        <p:grpSpPr>
          <a:xfrm>
            <a:off x="8486525" y="3417551"/>
            <a:ext cx="35176" cy="201950"/>
            <a:chOff x="8486525" y="3417551"/>
            <a:chExt cx="35176" cy="201950"/>
          </a:xfrm>
        </p:grpSpPr>
        <p:sp>
          <p:nvSpPr>
            <p:cNvPr id="892" name="SMARTInkShape-3415"/>
            <p:cNvSpPr/>
            <p:nvPr>
              <p:custDataLst>
                <p:tags r:id="rId117"/>
              </p:custDataLst>
            </p:nvPr>
          </p:nvSpPr>
          <p:spPr>
            <a:xfrm>
              <a:off x="8503532" y="3525133"/>
              <a:ext cx="5469" cy="94368"/>
            </a:xfrm>
            <a:custGeom>
              <a:avLst/>
              <a:gdLst/>
              <a:ahLst/>
              <a:cxnLst/>
              <a:rect l="0" t="0" r="0" b="0"/>
              <a:pathLst>
                <a:path w="5469" h="94368">
                  <a:moveTo>
                    <a:pt x="5468" y="5467"/>
                  </a:moveTo>
                  <a:lnTo>
                    <a:pt x="5468" y="5467"/>
                  </a:lnTo>
                  <a:lnTo>
                    <a:pt x="5466" y="0"/>
                  </a:lnTo>
                  <a:lnTo>
                    <a:pt x="4763" y="15069"/>
                  </a:lnTo>
                  <a:lnTo>
                    <a:pt x="0" y="35250"/>
                  </a:lnTo>
                  <a:lnTo>
                    <a:pt x="5468" y="943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3" name="SMARTInkShape-3416"/>
            <p:cNvSpPr/>
            <p:nvPr>
              <p:custDataLst>
                <p:tags r:id="rId118"/>
              </p:custDataLst>
            </p:nvPr>
          </p:nvSpPr>
          <p:spPr>
            <a:xfrm>
              <a:off x="8486525" y="3417551"/>
              <a:ext cx="35176" cy="30500"/>
            </a:xfrm>
            <a:custGeom>
              <a:avLst/>
              <a:gdLst/>
              <a:ahLst/>
              <a:cxnLst/>
              <a:rect l="0" t="0" r="0" b="0"/>
              <a:pathLst>
                <a:path w="35176" h="30500">
                  <a:moveTo>
                    <a:pt x="35175" y="30499"/>
                  </a:moveTo>
                  <a:lnTo>
                    <a:pt x="35175" y="30499"/>
                  </a:lnTo>
                  <a:lnTo>
                    <a:pt x="35175" y="21661"/>
                  </a:lnTo>
                  <a:lnTo>
                    <a:pt x="33763" y="19668"/>
                  </a:lnTo>
                  <a:lnTo>
                    <a:pt x="19289" y="7193"/>
                  </a:lnTo>
                  <a:lnTo>
                    <a:pt x="17530" y="2973"/>
                  </a:lnTo>
                  <a:lnTo>
                    <a:pt x="16356" y="1565"/>
                  </a:lnTo>
                  <a:lnTo>
                    <a:pt x="13170" y="0"/>
                  </a:lnTo>
                  <a:lnTo>
                    <a:pt x="11333" y="994"/>
                  </a:lnTo>
                  <a:lnTo>
                    <a:pt x="7410" y="5863"/>
                  </a:lnTo>
                  <a:lnTo>
                    <a:pt x="5196" y="10847"/>
                  </a:lnTo>
                  <a:lnTo>
                    <a:pt x="0" y="25611"/>
                  </a:lnTo>
                  <a:lnTo>
                    <a:pt x="436" y="27241"/>
                  </a:lnTo>
                  <a:lnTo>
                    <a:pt x="1432" y="28327"/>
                  </a:lnTo>
                  <a:lnTo>
                    <a:pt x="4420" y="29534"/>
                  </a:lnTo>
                  <a:lnTo>
                    <a:pt x="6205" y="29855"/>
                  </a:lnTo>
                  <a:lnTo>
                    <a:pt x="8101" y="29364"/>
                  </a:lnTo>
                  <a:lnTo>
                    <a:pt x="12089" y="26938"/>
                  </a:lnTo>
                  <a:lnTo>
                    <a:pt x="13434" y="24597"/>
                  </a:lnTo>
                  <a:lnTo>
                    <a:pt x="15327" y="14560"/>
                  </a:lnTo>
                  <a:lnTo>
                    <a:pt x="15770" y="6717"/>
                  </a:lnTo>
                  <a:lnTo>
                    <a:pt x="15184" y="4061"/>
                  </a:lnTo>
                  <a:lnTo>
                    <a:pt x="14086" y="2290"/>
                  </a:lnTo>
                  <a:lnTo>
                    <a:pt x="12649" y="1109"/>
                  </a:lnTo>
                  <a:lnTo>
                    <a:pt x="10986" y="1028"/>
                  </a:lnTo>
                  <a:lnTo>
                    <a:pt x="3425" y="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7" name="SMARTInkShape-Group656"/>
          <p:cNvGrpSpPr/>
          <p:nvPr/>
        </p:nvGrpSpPr>
        <p:grpSpPr>
          <a:xfrm>
            <a:off x="7843419" y="4508500"/>
            <a:ext cx="28460" cy="203201"/>
            <a:chOff x="7843419" y="4508500"/>
            <a:chExt cx="28460" cy="203201"/>
          </a:xfrm>
        </p:grpSpPr>
        <p:sp>
          <p:nvSpPr>
            <p:cNvPr id="895" name="SMARTInkShape-3417"/>
            <p:cNvSpPr/>
            <p:nvPr>
              <p:custDataLst>
                <p:tags r:id="rId115"/>
              </p:custDataLst>
            </p:nvPr>
          </p:nvSpPr>
          <p:spPr>
            <a:xfrm>
              <a:off x="7854950" y="46228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0" y="0"/>
                  </a:moveTo>
                  <a:lnTo>
                    <a:pt x="0" y="0"/>
                  </a:lnTo>
                  <a:lnTo>
                    <a:pt x="0" y="47608"/>
                  </a:lnTo>
                  <a:lnTo>
                    <a:pt x="705" y="67179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6" name="SMARTInkShape-3418"/>
            <p:cNvSpPr/>
            <p:nvPr>
              <p:custDataLst>
                <p:tags r:id="rId116"/>
              </p:custDataLst>
            </p:nvPr>
          </p:nvSpPr>
          <p:spPr>
            <a:xfrm>
              <a:off x="7843419" y="4508500"/>
              <a:ext cx="28460" cy="44451"/>
            </a:xfrm>
            <a:custGeom>
              <a:avLst/>
              <a:gdLst/>
              <a:ahLst/>
              <a:cxnLst/>
              <a:rect l="0" t="0" r="0" b="0"/>
              <a:pathLst>
                <a:path w="28460" h="44451">
                  <a:moveTo>
                    <a:pt x="24231" y="44450"/>
                  </a:moveTo>
                  <a:lnTo>
                    <a:pt x="24231" y="44450"/>
                  </a:lnTo>
                  <a:lnTo>
                    <a:pt x="20860" y="44450"/>
                  </a:lnTo>
                  <a:lnTo>
                    <a:pt x="19867" y="43038"/>
                  </a:lnTo>
                  <a:lnTo>
                    <a:pt x="17763" y="35016"/>
                  </a:lnTo>
                  <a:lnTo>
                    <a:pt x="12491" y="26806"/>
                  </a:lnTo>
                  <a:lnTo>
                    <a:pt x="11465" y="27043"/>
                  </a:lnTo>
                  <a:lnTo>
                    <a:pt x="2776" y="34361"/>
                  </a:lnTo>
                  <a:lnTo>
                    <a:pt x="584" y="38319"/>
                  </a:lnTo>
                  <a:lnTo>
                    <a:pt x="0" y="40363"/>
                  </a:lnTo>
                  <a:lnTo>
                    <a:pt x="315" y="41725"/>
                  </a:lnTo>
                  <a:lnTo>
                    <a:pt x="1232" y="42633"/>
                  </a:lnTo>
                  <a:lnTo>
                    <a:pt x="4131" y="43642"/>
                  </a:lnTo>
                  <a:lnTo>
                    <a:pt x="13787" y="44343"/>
                  </a:lnTo>
                  <a:lnTo>
                    <a:pt x="19824" y="40641"/>
                  </a:lnTo>
                  <a:lnTo>
                    <a:pt x="23410" y="37676"/>
                  </a:lnTo>
                  <a:lnTo>
                    <a:pt x="27395" y="28740"/>
                  </a:lnTo>
                  <a:lnTo>
                    <a:pt x="28459" y="19829"/>
                  </a:lnTo>
                  <a:lnTo>
                    <a:pt x="27755" y="17453"/>
                  </a:lnTo>
                  <a:lnTo>
                    <a:pt x="26580" y="15868"/>
                  </a:lnTo>
                  <a:lnTo>
                    <a:pt x="51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0" name="SMARTInkShape-Group657"/>
          <p:cNvGrpSpPr/>
          <p:nvPr/>
        </p:nvGrpSpPr>
        <p:grpSpPr>
          <a:xfrm>
            <a:off x="8816779" y="4946650"/>
            <a:ext cx="212922" cy="124156"/>
            <a:chOff x="8816779" y="4946650"/>
            <a:chExt cx="212922" cy="124156"/>
          </a:xfrm>
        </p:grpSpPr>
        <p:sp>
          <p:nvSpPr>
            <p:cNvPr id="898" name="SMARTInkShape-3419"/>
            <p:cNvSpPr/>
            <p:nvPr>
              <p:custDataLst>
                <p:tags r:id="rId113"/>
              </p:custDataLst>
            </p:nvPr>
          </p:nvSpPr>
          <p:spPr>
            <a:xfrm>
              <a:off x="8816779" y="4946650"/>
              <a:ext cx="162122" cy="12701"/>
            </a:xfrm>
            <a:custGeom>
              <a:avLst/>
              <a:gdLst/>
              <a:ahLst/>
              <a:cxnLst/>
              <a:rect l="0" t="0" r="0" b="0"/>
              <a:pathLst>
                <a:path w="162122" h="12701">
                  <a:moveTo>
                    <a:pt x="3371" y="0"/>
                  </a:moveTo>
                  <a:lnTo>
                    <a:pt x="3371" y="0"/>
                  </a:lnTo>
                  <a:lnTo>
                    <a:pt x="0" y="0"/>
                  </a:lnTo>
                  <a:lnTo>
                    <a:pt x="40436" y="0"/>
                  </a:lnTo>
                  <a:lnTo>
                    <a:pt x="83313" y="4364"/>
                  </a:lnTo>
                  <a:lnTo>
                    <a:pt x="121523" y="6467"/>
                  </a:lnTo>
                  <a:lnTo>
                    <a:pt x="16212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9" name="SMARTInkShape-3420"/>
            <p:cNvSpPr/>
            <p:nvPr>
              <p:custDataLst>
                <p:tags r:id="rId114"/>
              </p:custDataLst>
            </p:nvPr>
          </p:nvSpPr>
          <p:spPr>
            <a:xfrm>
              <a:off x="8853665" y="5054600"/>
              <a:ext cx="176036" cy="16206"/>
            </a:xfrm>
            <a:custGeom>
              <a:avLst/>
              <a:gdLst/>
              <a:ahLst/>
              <a:cxnLst/>
              <a:rect l="0" t="0" r="0" b="0"/>
              <a:pathLst>
                <a:path w="176036" h="16206">
                  <a:moveTo>
                    <a:pt x="10935" y="0"/>
                  </a:moveTo>
                  <a:lnTo>
                    <a:pt x="10935" y="0"/>
                  </a:lnTo>
                  <a:lnTo>
                    <a:pt x="2207" y="8022"/>
                  </a:lnTo>
                  <a:lnTo>
                    <a:pt x="883" y="8170"/>
                  </a:lnTo>
                  <a:lnTo>
                    <a:pt x="0" y="7563"/>
                  </a:lnTo>
                  <a:lnTo>
                    <a:pt x="38723" y="12888"/>
                  </a:lnTo>
                  <a:lnTo>
                    <a:pt x="80395" y="16205"/>
                  </a:lnTo>
                  <a:lnTo>
                    <a:pt x="126374" y="13346"/>
                  </a:lnTo>
                  <a:lnTo>
                    <a:pt x="17603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5" name="SMARTInkShape-Group658"/>
          <p:cNvGrpSpPr/>
          <p:nvPr/>
        </p:nvGrpSpPr>
        <p:grpSpPr>
          <a:xfrm>
            <a:off x="9372709" y="4708084"/>
            <a:ext cx="317392" cy="492567"/>
            <a:chOff x="9372709" y="4708084"/>
            <a:chExt cx="317392" cy="492567"/>
          </a:xfrm>
        </p:grpSpPr>
        <p:sp>
          <p:nvSpPr>
            <p:cNvPr id="901" name="SMARTInkShape-3421"/>
            <p:cNvSpPr/>
            <p:nvPr>
              <p:custDataLst>
                <p:tags r:id="rId109"/>
              </p:custDataLst>
            </p:nvPr>
          </p:nvSpPr>
          <p:spPr>
            <a:xfrm>
              <a:off x="9509662" y="4708084"/>
              <a:ext cx="180439" cy="105217"/>
            </a:xfrm>
            <a:custGeom>
              <a:avLst/>
              <a:gdLst/>
              <a:ahLst/>
              <a:cxnLst/>
              <a:rect l="0" t="0" r="0" b="0"/>
              <a:pathLst>
                <a:path w="180439" h="105217">
                  <a:moveTo>
                    <a:pt x="47088" y="35366"/>
                  </a:moveTo>
                  <a:lnTo>
                    <a:pt x="47088" y="35366"/>
                  </a:lnTo>
                  <a:lnTo>
                    <a:pt x="43717" y="35366"/>
                  </a:lnTo>
                  <a:lnTo>
                    <a:pt x="42725" y="36071"/>
                  </a:lnTo>
                  <a:lnTo>
                    <a:pt x="42062" y="37247"/>
                  </a:lnTo>
                  <a:lnTo>
                    <a:pt x="41621" y="38737"/>
                  </a:lnTo>
                  <a:lnTo>
                    <a:pt x="13207" y="83700"/>
                  </a:lnTo>
                  <a:lnTo>
                    <a:pt x="0" y="101100"/>
                  </a:lnTo>
                  <a:lnTo>
                    <a:pt x="174" y="101060"/>
                  </a:lnTo>
                  <a:lnTo>
                    <a:pt x="995" y="100329"/>
                  </a:lnTo>
                  <a:lnTo>
                    <a:pt x="27874" y="57025"/>
                  </a:lnTo>
                  <a:lnTo>
                    <a:pt x="56396" y="21006"/>
                  </a:lnTo>
                  <a:lnTo>
                    <a:pt x="76733" y="6495"/>
                  </a:lnTo>
                  <a:lnTo>
                    <a:pt x="93892" y="0"/>
                  </a:lnTo>
                  <a:lnTo>
                    <a:pt x="98753" y="500"/>
                  </a:lnTo>
                  <a:lnTo>
                    <a:pt x="107915" y="4818"/>
                  </a:lnTo>
                  <a:lnTo>
                    <a:pt x="139289" y="46963"/>
                  </a:lnTo>
                  <a:lnTo>
                    <a:pt x="180438" y="105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2" name="SMARTInkShape-3422"/>
            <p:cNvSpPr/>
            <p:nvPr>
              <p:custDataLst>
                <p:tags r:id="rId110"/>
              </p:custDataLst>
            </p:nvPr>
          </p:nvSpPr>
          <p:spPr>
            <a:xfrm>
              <a:off x="9645650" y="4997450"/>
              <a:ext cx="12701" cy="19051"/>
            </a:xfrm>
            <a:custGeom>
              <a:avLst/>
              <a:gdLst/>
              <a:ahLst/>
              <a:cxnLst/>
              <a:rect l="0" t="0" r="0" b="0"/>
              <a:pathLst>
                <a:path w="12701" h="19051">
                  <a:moveTo>
                    <a:pt x="12700" y="19050"/>
                  </a:moveTo>
                  <a:lnTo>
                    <a:pt x="12700" y="19050"/>
                  </a:lnTo>
                  <a:lnTo>
                    <a:pt x="12700" y="4123"/>
                  </a:lnTo>
                  <a:lnTo>
                    <a:pt x="11288" y="274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3" name="SMARTInkShape-3423"/>
            <p:cNvSpPr/>
            <p:nvPr>
              <p:custDataLst>
                <p:tags r:id="rId111"/>
              </p:custDataLst>
            </p:nvPr>
          </p:nvSpPr>
          <p:spPr>
            <a:xfrm>
              <a:off x="9620250" y="5118100"/>
              <a:ext cx="12438" cy="82551"/>
            </a:xfrm>
            <a:custGeom>
              <a:avLst/>
              <a:gdLst/>
              <a:ahLst/>
              <a:cxnLst/>
              <a:rect l="0" t="0" r="0" b="0"/>
              <a:pathLst>
                <a:path w="12438" h="82551">
                  <a:moveTo>
                    <a:pt x="6350" y="0"/>
                  </a:moveTo>
                  <a:lnTo>
                    <a:pt x="6350" y="0"/>
                  </a:lnTo>
                  <a:lnTo>
                    <a:pt x="9720" y="0"/>
                  </a:lnTo>
                  <a:lnTo>
                    <a:pt x="10713" y="705"/>
                  </a:lnTo>
                  <a:lnTo>
                    <a:pt x="11376" y="1882"/>
                  </a:lnTo>
                  <a:lnTo>
                    <a:pt x="12437" y="8838"/>
                  </a:lnTo>
                  <a:lnTo>
                    <a:pt x="10809" y="48001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4" name="SMARTInkShape-3424"/>
            <p:cNvSpPr/>
            <p:nvPr>
              <p:custDataLst>
                <p:tags r:id="rId112"/>
              </p:custDataLst>
            </p:nvPr>
          </p:nvSpPr>
          <p:spPr>
            <a:xfrm>
              <a:off x="9372709" y="4909433"/>
              <a:ext cx="177614" cy="253118"/>
            </a:xfrm>
            <a:custGeom>
              <a:avLst/>
              <a:gdLst/>
              <a:ahLst/>
              <a:cxnLst/>
              <a:rect l="0" t="0" r="0" b="0"/>
              <a:pathLst>
                <a:path w="177614" h="253118">
                  <a:moveTo>
                    <a:pt x="171341" y="5467"/>
                  </a:moveTo>
                  <a:lnTo>
                    <a:pt x="171341" y="5467"/>
                  </a:lnTo>
                  <a:lnTo>
                    <a:pt x="176808" y="0"/>
                  </a:lnTo>
                  <a:lnTo>
                    <a:pt x="177103" y="411"/>
                  </a:lnTo>
                  <a:lnTo>
                    <a:pt x="177613" y="8033"/>
                  </a:lnTo>
                  <a:lnTo>
                    <a:pt x="157912" y="52305"/>
                  </a:lnTo>
                  <a:lnTo>
                    <a:pt x="134192" y="90640"/>
                  </a:lnTo>
                  <a:lnTo>
                    <a:pt x="92729" y="129249"/>
                  </a:lnTo>
                  <a:lnTo>
                    <a:pt x="72005" y="142725"/>
                  </a:lnTo>
                  <a:lnTo>
                    <a:pt x="44620" y="148912"/>
                  </a:lnTo>
                  <a:lnTo>
                    <a:pt x="28236" y="146596"/>
                  </a:lnTo>
                  <a:lnTo>
                    <a:pt x="14606" y="140158"/>
                  </a:lnTo>
                  <a:lnTo>
                    <a:pt x="3843" y="130240"/>
                  </a:lnTo>
                  <a:lnTo>
                    <a:pt x="1115" y="125338"/>
                  </a:lnTo>
                  <a:lnTo>
                    <a:pt x="0" y="120659"/>
                  </a:lnTo>
                  <a:lnTo>
                    <a:pt x="645" y="111697"/>
                  </a:lnTo>
                  <a:lnTo>
                    <a:pt x="3284" y="103010"/>
                  </a:lnTo>
                  <a:lnTo>
                    <a:pt x="6386" y="100129"/>
                  </a:lnTo>
                  <a:lnTo>
                    <a:pt x="15478" y="96928"/>
                  </a:lnTo>
                  <a:lnTo>
                    <a:pt x="39237" y="98497"/>
                  </a:lnTo>
                  <a:lnTo>
                    <a:pt x="61879" y="106802"/>
                  </a:lnTo>
                  <a:lnTo>
                    <a:pt x="92856" y="128024"/>
                  </a:lnTo>
                  <a:lnTo>
                    <a:pt x="131629" y="174448"/>
                  </a:lnTo>
                  <a:lnTo>
                    <a:pt x="154025" y="219164"/>
                  </a:lnTo>
                  <a:lnTo>
                    <a:pt x="171341" y="253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8" name="SMARTInkShape-Group659"/>
          <p:cNvGrpSpPr/>
          <p:nvPr/>
        </p:nvGrpSpPr>
        <p:grpSpPr>
          <a:xfrm>
            <a:off x="10339565" y="4991976"/>
            <a:ext cx="264936" cy="280832"/>
            <a:chOff x="10339565" y="4991976"/>
            <a:chExt cx="264936" cy="280832"/>
          </a:xfrm>
        </p:grpSpPr>
        <p:sp>
          <p:nvSpPr>
            <p:cNvPr id="906" name="SMARTInkShape-3425"/>
            <p:cNvSpPr/>
            <p:nvPr>
              <p:custDataLst>
                <p:tags r:id="rId107"/>
              </p:custDataLst>
            </p:nvPr>
          </p:nvSpPr>
          <p:spPr>
            <a:xfrm>
              <a:off x="10339565" y="5162550"/>
              <a:ext cx="264936" cy="54459"/>
            </a:xfrm>
            <a:custGeom>
              <a:avLst/>
              <a:gdLst/>
              <a:ahLst/>
              <a:cxnLst/>
              <a:rect l="0" t="0" r="0" b="0"/>
              <a:pathLst>
                <a:path w="264936" h="54459">
                  <a:moveTo>
                    <a:pt x="10935" y="50800"/>
                  </a:moveTo>
                  <a:lnTo>
                    <a:pt x="10935" y="50800"/>
                  </a:lnTo>
                  <a:lnTo>
                    <a:pt x="4192" y="54171"/>
                  </a:lnTo>
                  <a:lnTo>
                    <a:pt x="2207" y="54458"/>
                  </a:lnTo>
                  <a:lnTo>
                    <a:pt x="883" y="53944"/>
                  </a:lnTo>
                  <a:lnTo>
                    <a:pt x="0" y="52896"/>
                  </a:lnTo>
                  <a:lnTo>
                    <a:pt x="6542" y="47968"/>
                  </a:lnTo>
                  <a:lnTo>
                    <a:pt x="37114" y="33307"/>
                  </a:lnTo>
                  <a:lnTo>
                    <a:pt x="76938" y="24372"/>
                  </a:lnTo>
                  <a:lnTo>
                    <a:pt x="124215" y="20101"/>
                  </a:lnTo>
                  <a:lnTo>
                    <a:pt x="155825" y="19517"/>
                  </a:lnTo>
                  <a:lnTo>
                    <a:pt x="2649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7" name="SMARTInkShape-3426"/>
            <p:cNvSpPr/>
            <p:nvPr>
              <p:custDataLst>
                <p:tags r:id="rId108"/>
              </p:custDataLst>
            </p:nvPr>
          </p:nvSpPr>
          <p:spPr>
            <a:xfrm>
              <a:off x="10430789" y="4991976"/>
              <a:ext cx="148312" cy="280832"/>
            </a:xfrm>
            <a:custGeom>
              <a:avLst/>
              <a:gdLst/>
              <a:ahLst/>
              <a:cxnLst/>
              <a:rect l="0" t="0" r="0" b="0"/>
              <a:pathLst>
                <a:path w="148312" h="280832">
                  <a:moveTo>
                    <a:pt x="2261" y="30874"/>
                  </a:moveTo>
                  <a:lnTo>
                    <a:pt x="2261" y="30874"/>
                  </a:lnTo>
                  <a:lnTo>
                    <a:pt x="5632" y="24132"/>
                  </a:lnTo>
                  <a:lnTo>
                    <a:pt x="5215" y="22146"/>
                  </a:lnTo>
                  <a:lnTo>
                    <a:pt x="3524" y="20822"/>
                  </a:lnTo>
                  <a:lnTo>
                    <a:pt x="986" y="19939"/>
                  </a:lnTo>
                  <a:lnTo>
                    <a:pt x="0" y="21467"/>
                  </a:lnTo>
                  <a:lnTo>
                    <a:pt x="7091" y="67509"/>
                  </a:lnTo>
                  <a:lnTo>
                    <a:pt x="8311" y="107646"/>
                  </a:lnTo>
                  <a:lnTo>
                    <a:pt x="12917" y="153597"/>
                  </a:lnTo>
                  <a:lnTo>
                    <a:pt x="14356" y="192276"/>
                  </a:lnTo>
                  <a:lnTo>
                    <a:pt x="16722" y="233266"/>
                  </a:lnTo>
                  <a:lnTo>
                    <a:pt x="23775" y="271231"/>
                  </a:lnTo>
                  <a:lnTo>
                    <a:pt x="27814" y="278810"/>
                  </a:lnTo>
                  <a:lnTo>
                    <a:pt x="29879" y="280831"/>
                  </a:lnTo>
                  <a:lnTo>
                    <a:pt x="32668" y="277945"/>
                  </a:lnTo>
                  <a:lnTo>
                    <a:pt x="54697" y="231489"/>
                  </a:lnTo>
                  <a:lnTo>
                    <a:pt x="72595" y="185095"/>
                  </a:lnTo>
                  <a:lnTo>
                    <a:pt x="84563" y="147987"/>
                  </a:lnTo>
                  <a:lnTo>
                    <a:pt x="99997" y="105800"/>
                  </a:lnTo>
                  <a:lnTo>
                    <a:pt x="118517" y="63914"/>
                  </a:lnTo>
                  <a:lnTo>
                    <a:pt x="137723" y="18867"/>
                  </a:lnTo>
                  <a:lnTo>
                    <a:pt x="141412" y="2152"/>
                  </a:lnTo>
                  <a:lnTo>
                    <a:pt x="143006" y="437"/>
                  </a:lnTo>
                  <a:lnTo>
                    <a:pt x="144774" y="0"/>
                  </a:lnTo>
                  <a:lnTo>
                    <a:pt x="145952" y="1823"/>
                  </a:lnTo>
                  <a:lnTo>
                    <a:pt x="148311" y="435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9" name="SMARTInkShape-Group660"/>
          <p:cNvGrpSpPr/>
          <p:nvPr/>
        </p:nvGrpSpPr>
        <p:grpSpPr>
          <a:xfrm>
            <a:off x="10823640" y="5103268"/>
            <a:ext cx="892111" cy="319633"/>
            <a:chOff x="10823640" y="5103268"/>
            <a:chExt cx="892111" cy="319633"/>
          </a:xfrm>
        </p:grpSpPr>
        <p:sp>
          <p:nvSpPr>
            <p:cNvPr id="909" name="SMARTInkShape-3427"/>
            <p:cNvSpPr/>
            <p:nvPr>
              <p:custDataLst>
                <p:tags r:id="rId97"/>
              </p:custDataLst>
            </p:nvPr>
          </p:nvSpPr>
          <p:spPr>
            <a:xfrm>
              <a:off x="11696700" y="54102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19050" y="0"/>
                  </a:moveTo>
                  <a:lnTo>
                    <a:pt x="19050" y="0"/>
                  </a:lnTo>
                  <a:lnTo>
                    <a:pt x="7116" y="5026"/>
                  </a:lnTo>
                  <a:lnTo>
                    <a:pt x="4745" y="5467"/>
                  </a:lnTo>
                  <a:lnTo>
                    <a:pt x="3164" y="6467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0" name="SMARTInkShape-3428"/>
            <p:cNvSpPr/>
            <p:nvPr>
              <p:custDataLst>
                <p:tags r:id="rId98"/>
              </p:custDataLst>
            </p:nvPr>
          </p:nvSpPr>
          <p:spPr>
            <a:xfrm>
              <a:off x="11542671" y="5235640"/>
              <a:ext cx="102348" cy="136461"/>
            </a:xfrm>
            <a:custGeom>
              <a:avLst/>
              <a:gdLst/>
              <a:ahLst/>
              <a:cxnLst/>
              <a:rect l="0" t="0" r="0" b="0"/>
              <a:pathLst>
                <a:path w="102348" h="136461">
                  <a:moveTo>
                    <a:pt x="96879" y="9460"/>
                  </a:moveTo>
                  <a:lnTo>
                    <a:pt x="96879" y="9460"/>
                  </a:lnTo>
                  <a:lnTo>
                    <a:pt x="102347" y="3993"/>
                  </a:lnTo>
                  <a:lnTo>
                    <a:pt x="96226" y="0"/>
                  </a:lnTo>
                  <a:lnTo>
                    <a:pt x="85535" y="1964"/>
                  </a:lnTo>
                  <a:lnTo>
                    <a:pt x="59046" y="14721"/>
                  </a:lnTo>
                  <a:lnTo>
                    <a:pt x="18893" y="46929"/>
                  </a:lnTo>
                  <a:lnTo>
                    <a:pt x="8596" y="60686"/>
                  </a:lnTo>
                  <a:lnTo>
                    <a:pt x="1669" y="76206"/>
                  </a:lnTo>
                  <a:lnTo>
                    <a:pt x="0" y="90631"/>
                  </a:lnTo>
                  <a:lnTo>
                    <a:pt x="2315" y="103391"/>
                  </a:lnTo>
                  <a:lnTo>
                    <a:pt x="8050" y="113766"/>
                  </a:lnTo>
                  <a:lnTo>
                    <a:pt x="29322" y="127541"/>
                  </a:lnTo>
                  <a:lnTo>
                    <a:pt x="57271" y="134698"/>
                  </a:lnTo>
                  <a:lnTo>
                    <a:pt x="77829" y="136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1" name="SMARTInkShape-3429"/>
            <p:cNvSpPr/>
            <p:nvPr>
              <p:custDataLst>
                <p:tags r:id="rId99"/>
              </p:custDataLst>
            </p:nvPr>
          </p:nvSpPr>
          <p:spPr>
            <a:xfrm>
              <a:off x="11506200" y="5169783"/>
              <a:ext cx="63501" cy="215018"/>
            </a:xfrm>
            <a:custGeom>
              <a:avLst/>
              <a:gdLst/>
              <a:ahLst/>
              <a:cxnLst/>
              <a:rect l="0" t="0" r="0" b="0"/>
              <a:pathLst>
                <a:path w="63501" h="215018">
                  <a:moveTo>
                    <a:pt x="63500" y="5467"/>
                  </a:moveTo>
                  <a:lnTo>
                    <a:pt x="63500" y="5467"/>
                  </a:lnTo>
                  <a:lnTo>
                    <a:pt x="63497" y="0"/>
                  </a:lnTo>
                  <a:lnTo>
                    <a:pt x="60130" y="45849"/>
                  </a:lnTo>
                  <a:lnTo>
                    <a:pt x="51291" y="82343"/>
                  </a:lnTo>
                  <a:lnTo>
                    <a:pt x="40025" y="128237"/>
                  </a:lnTo>
                  <a:lnTo>
                    <a:pt x="24943" y="171691"/>
                  </a:lnTo>
                  <a:lnTo>
                    <a:pt x="0" y="215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2" name="SMARTInkShape-3430"/>
            <p:cNvSpPr/>
            <p:nvPr>
              <p:custDataLst>
                <p:tags r:id="rId100"/>
              </p:custDataLst>
            </p:nvPr>
          </p:nvSpPr>
          <p:spPr>
            <a:xfrm>
              <a:off x="11322050" y="5327650"/>
              <a:ext cx="3660" cy="1"/>
            </a:xfrm>
            <a:custGeom>
              <a:avLst/>
              <a:gdLst/>
              <a:ahLst/>
              <a:cxnLst/>
              <a:rect l="0" t="0" r="0" b="0"/>
              <a:pathLst>
                <a:path w="3660" h="1">
                  <a:moveTo>
                    <a:pt x="0" y="0"/>
                  </a:moveTo>
                  <a:lnTo>
                    <a:pt x="0" y="0"/>
                  </a:lnTo>
                  <a:lnTo>
                    <a:pt x="36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3" name="SMARTInkShape-3431"/>
            <p:cNvSpPr/>
            <p:nvPr>
              <p:custDataLst>
                <p:tags r:id="rId101"/>
              </p:custDataLst>
            </p:nvPr>
          </p:nvSpPr>
          <p:spPr>
            <a:xfrm>
              <a:off x="11220450" y="531495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0" y="25400"/>
                  </a:moveTo>
                  <a:lnTo>
                    <a:pt x="0" y="25400"/>
                  </a:lnTo>
                  <a:lnTo>
                    <a:pt x="5069" y="1230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4" name="SMARTInkShape-3432"/>
            <p:cNvSpPr/>
            <p:nvPr>
              <p:custDataLst>
                <p:tags r:id="rId102"/>
              </p:custDataLst>
            </p:nvPr>
          </p:nvSpPr>
          <p:spPr>
            <a:xfrm>
              <a:off x="11106150" y="5149850"/>
              <a:ext cx="35407" cy="165101"/>
            </a:xfrm>
            <a:custGeom>
              <a:avLst/>
              <a:gdLst/>
              <a:ahLst/>
              <a:cxnLst/>
              <a:rect l="0" t="0" r="0" b="0"/>
              <a:pathLst>
                <a:path w="35407" h="165101">
                  <a:moveTo>
                    <a:pt x="31750" y="0"/>
                  </a:moveTo>
                  <a:lnTo>
                    <a:pt x="31750" y="0"/>
                  </a:lnTo>
                  <a:lnTo>
                    <a:pt x="35121" y="3371"/>
                  </a:lnTo>
                  <a:lnTo>
                    <a:pt x="35406" y="5775"/>
                  </a:lnTo>
                  <a:lnTo>
                    <a:pt x="30143" y="44516"/>
                  </a:lnTo>
                  <a:lnTo>
                    <a:pt x="22966" y="90167"/>
                  </a:lnTo>
                  <a:lnTo>
                    <a:pt x="14049" y="129811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5" name="SMARTInkShape-3433"/>
            <p:cNvSpPr/>
            <p:nvPr>
              <p:custDataLst>
                <p:tags r:id="rId103"/>
              </p:custDataLst>
            </p:nvPr>
          </p:nvSpPr>
          <p:spPr>
            <a:xfrm>
              <a:off x="10929233" y="5283200"/>
              <a:ext cx="94368" cy="31489"/>
            </a:xfrm>
            <a:custGeom>
              <a:avLst/>
              <a:gdLst/>
              <a:ahLst/>
              <a:cxnLst/>
              <a:rect l="0" t="0" r="0" b="0"/>
              <a:pathLst>
                <a:path w="94368" h="31489">
                  <a:moveTo>
                    <a:pt x="5467" y="25400"/>
                  </a:moveTo>
                  <a:lnTo>
                    <a:pt x="5467" y="25400"/>
                  </a:lnTo>
                  <a:lnTo>
                    <a:pt x="0" y="30867"/>
                  </a:lnTo>
                  <a:lnTo>
                    <a:pt x="6120" y="31488"/>
                  </a:lnTo>
                  <a:lnTo>
                    <a:pt x="53021" y="20138"/>
                  </a:lnTo>
                  <a:lnTo>
                    <a:pt x="943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6" name="SMARTInkShape-3434"/>
            <p:cNvSpPr/>
            <p:nvPr>
              <p:custDataLst>
                <p:tags r:id="rId104"/>
              </p:custDataLst>
            </p:nvPr>
          </p:nvSpPr>
          <p:spPr>
            <a:xfrm>
              <a:off x="10909300" y="5226050"/>
              <a:ext cx="76201" cy="12701"/>
            </a:xfrm>
            <a:custGeom>
              <a:avLst/>
              <a:gdLst/>
              <a:ahLst/>
              <a:cxnLst/>
              <a:rect l="0" t="0" r="0" b="0"/>
              <a:pathLst>
                <a:path w="76201" h="12701">
                  <a:moveTo>
                    <a:pt x="0" y="12700"/>
                  </a:moveTo>
                  <a:lnTo>
                    <a:pt x="0" y="12700"/>
                  </a:lnTo>
                  <a:lnTo>
                    <a:pt x="8839" y="12700"/>
                  </a:lnTo>
                  <a:lnTo>
                    <a:pt x="35504" y="1766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7" name="SMARTInkShape-3435"/>
            <p:cNvSpPr/>
            <p:nvPr>
              <p:custDataLst>
                <p:tags r:id="rId105"/>
              </p:custDataLst>
            </p:nvPr>
          </p:nvSpPr>
          <p:spPr>
            <a:xfrm>
              <a:off x="10858500" y="5103268"/>
              <a:ext cx="12701" cy="27533"/>
            </a:xfrm>
            <a:custGeom>
              <a:avLst/>
              <a:gdLst/>
              <a:ahLst/>
              <a:cxnLst/>
              <a:rect l="0" t="0" r="0" b="0"/>
              <a:pathLst>
                <a:path w="12701" h="27533">
                  <a:moveTo>
                    <a:pt x="12700" y="27532"/>
                  </a:moveTo>
                  <a:lnTo>
                    <a:pt x="12700" y="27532"/>
                  </a:lnTo>
                  <a:lnTo>
                    <a:pt x="11995" y="17393"/>
                  </a:lnTo>
                  <a:lnTo>
                    <a:pt x="7631" y="6575"/>
                  </a:lnTo>
                  <a:lnTo>
                    <a:pt x="3861" y="1049"/>
                  </a:lnTo>
                  <a:lnTo>
                    <a:pt x="2574" y="0"/>
                  </a:lnTo>
                  <a:lnTo>
                    <a:pt x="1715" y="4"/>
                  </a:lnTo>
                  <a:lnTo>
                    <a:pt x="1144" y="713"/>
                  </a:lnTo>
                  <a:lnTo>
                    <a:pt x="0" y="8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8" name="SMARTInkShape-3436"/>
            <p:cNvSpPr/>
            <p:nvPr>
              <p:custDataLst>
                <p:tags r:id="rId106"/>
              </p:custDataLst>
            </p:nvPr>
          </p:nvSpPr>
          <p:spPr>
            <a:xfrm>
              <a:off x="10823640" y="5187950"/>
              <a:ext cx="9461" cy="107951"/>
            </a:xfrm>
            <a:custGeom>
              <a:avLst/>
              <a:gdLst/>
              <a:ahLst/>
              <a:cxnLst/>
              <a:rect l="0" t="0" r="0" b="0"/>
              <a:pathLst>
                <a:path w="9461" h="107951">
                  <a:moveTo>
                    <a:pt x="9460" y="0"/>
                  </a:moveTo>
                  <a:lnTo>
                    <a:pt x="9460" y="0"/>
                  </a:lnTo>
                  <a:lnTo>
                    <a:pt x="8755" y="31788"/>
                  </a:lnTo>
                  <a:lnTo>
                    <a:pt x="0" y="78587"/>
                  </a:lnTo>
                  <a:lnTo>
                    <a:pt x="311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4" name="SMARTInkShape-Group661"/>
          <p:cNvGrpSpPr/>
          <p:nvPr/>
        </p:nvGrpSpPr>
        <p:grpSpPr>
          <a:xfrm>
            <a:off x="8185227" y="3994150"/>
            <a:ext cx="2463495" cy="358802"/>
            <a:chOff x="8185227" y="3994150"/>
            <a:chExt cx="2463495" cy="358802"/>
          </a:xfrm>
        </p:grpSpPr>
        <p:sp>
          <p:nvSpPr>
            <p:cNvPr id="920" name="SMARTInkShape-3437"/>
            <p:cNvSpPr/>
            <p:nvPr>
              <p:custDataLst>
                <p:tags r:id="rId73"/>
              </p:custDataLst>
            </p:nvPr>
          </p:nvSpPr>
          <p:spPr>
            <a:xfrm>
              <a:off x="10553700" y="4214268"/>
              <a:ext cx="95022" cy="110083"/>
            </a:xfrm>
            <a:custGeom>
              <a:avLst/>
              <a:gdLst/>
              <a:ahLst/>
              <a:cxnLst/>
              <a:rect l="0" t="0" r="0" b="0"/>
              <a:pathLst>
                <a:path w="95022" h="110083">
                  <a:moveTo>
                    <a:pt x="0" y="8482"/>
                  </a:moveTo>
                  <a:lnTo>
                    <a:pt x="0" y="8482"/>
                  </a:lnTo>
                  <a:lnTo>
                    <a:pt x="3370" y="8482"/>
                  </a:lnTo>
                  <a:lnTo>
                    <a:pt x="4363" y="7776"/>
                  </a:lnTo>
                  <a:lnTo>
                    <a:pt x="5026" y="6600"/>
                  </a:lnTo>
                  <a:lnTo>
                    <a:pt x="5467" y="5111"/>
                  </a:lnTo>
                  <a:lnTo>
                    <a:pt x="6467" y="4824"/>
                  </a:lnTo>
                  <a:lnTo>
                    <a:pt x="9460" y="6386"/>
                  </a:lnTo>
                  <a:lnTo>
                    <a:pt x="10539" y="7790"/>
                  </a:lnTo>
                  <a:lnTo>
                    <a:pt x="15786" y="23878"/>
                  </a:lnTo>
                  <a:lnTo>
                    <a:pt x="15718" y="33199"/>
                  </a:lnTo>
                  <a:lnTo>
                    <a:pt x="7284" y="76171"/>
                  </a:lnTo>
                  <a:lnTo>
                    <a:pt x="7679" y="76186"/>
                  </a:lnTo>
                  <a:lnTo>
                    <a:pt x="9999" y="74320"/>
                  </a:lnTo>
                  <a:lnTo>
                    <a:pt x="11500" y="69258"/>
                  </a:lnTo>
                  <a:lnTo>
                    <a:pt x="13578" y="60894"/>
                  </a:lnTo>
                  <a:lnTo>
                    <a:pt x="34315" y="18463"/>
                  </a:lnTo>
                  <a:lnTo>
                    <a:pt x="46699" y="6579"/>
                  </a:lnTo>
                  <a:lnTo>
                    <a:pt x="55094" y="1051"/>
                  </a:lnTo>
                  <a:lnTo>
                    <a:pt x="57894" y="0"/>
                  </a:lnTo>
                  <a:lnTo>
                    <a:pt x="59763" y="5"/>
                  </a:lnTo>
                  <a:lnTo>
                    <a:pt x="63955" y="3303"/>
                  </a:lnTo>
                  <a:lnTo>
                    <a:pt x="86426" y="28523"/>
                  </a:lnTo>
                  <a:lnTo>
                    <a:pt x="91328" y="40672"/>
                  </a:lnTo>
                  <a:lnTo>
                    <a:pt x="95021" y="86804"/>
                  </a:lnTo>
                  <a:lnTo>
                    <a:pt x="88900" y="1100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1" name="SMARTInkShape-3438"/>
            <p:cNvSpPr/>
            <p:nvPr>
              <p:custDataLst>
                <p:tags r:id="rId74"/>
              </p:custDataLst>
            </p:nvPr>
          </p:nvSpPr>
          <p:spPr>
            <a:xfrm>
              <a:off x="10481769" y="4229100"/>
              <a:ext cx="44396" cy="83047"/>
            </a:xfrm>
            <a:custGeom>
              <a:avLst/>
              <a:gdLst/>
              <a:ahLst/>
              <a:cxnLst/>
              <a:rect l="0" t="0" r="0" b="0"/>
              <a:pathLst>
                <a:path w="44396" h="83047">
                  <a:moveTo>
                    <a:pt x="40181" y="0"/>
                  </a:moveTo>
                  <a:lnTo>
                    <a:pt x="40181" y="0"/>
                  </a:lnTo>
                  <a:lnTo>
                    <a:pt x="31342" y="0"/>
                  </a:lnTo>
                  <a:lnTo>
                    <a:pt x="21884" y="3371"/>
                  </a:lnTo>
                  <a:lnTo>
                    <a:pt x="10145" y="15580"/>
                  </a:lnTo>
                  <a:lnTo>
                    <a:pt x="1098" y="29232"/>
                  </a:lnTo>
                  <a:lnTo>
                    <a:pt x="0" y="43566"/>
                  </a:lnTo>
                  <a:lnTo>
                    <a:pt x="1669" y="68029"/>
                  </a:lnTo>
                  <a:lnTo>
                    <a:pt x="5661" y="76331"/>
                  </a:lnTo>
                  <a:lnTo>
                    <a:pt x="8701" y="80521"/>
                  </a:lnTo>
                  <a:lnTo>
                    <a:pt x="12844" y="82608"/>
                  </a:lnTo>
                  <a:lnTo>
                    <a:pt x="23093" y="83046"/>
                  </a:lnTo>
                  <a:lnTo>
                    <a:pt x="30939" y="80889"/>
                  </a:lnTo>
                  <a:lnTo>
                    <a:pt x="34020" y="79326"/>
                  </a:lnTo>
                  <a:lnTo>
                    <a:pt x="39323" y="70063"/>
                  </a:lnTo>
                  <a:lnTo>
                    <a:pt x="44395" y="48982"/>
                  </a:lnTo>
                  <a:lnTo>
                    <a:pt x="44017" y="26743"/>
                  </a:lnTo>
                  <a:lnTo>
                    <a:pt x="39435" y="10511"/>
                  </a:lnTo>
                  <a:lnTo>
                    <a:pt x="35617" y="4671"/>
                  </a:lnTo>
                  <a:lnTo>
                    <a:pt x="27481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2" name="SMARTInkShape-3439"/>
            <p:cNvSpPr/>
            <p:nvPr>
              <p:custDataLst>
                <p:tags r:id="rId75"/>
              </p:custDataLst>
            </p:nvPr>
          </p:nvSpPr>
          <p:spPr>
            <a:xfrm>
              <a:off x="10445750" y="418465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25400"/>
                  </a:moveTo>
                  <a:lnTo>
                    <a:pt x="0" y="254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3" name="SMARTInkShape-3440"/>
            <p:cNvSpPr/>
            <p:nvPr>
              <p:custDataLst>
                <p:tags r:id="rId76"/>
              </p:custDataLst>
            </p:nvPr>
          </p:nvSpPr>
          <p:spPr>
            <a:xfrm>
              <a:off x="10420350" y="423545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0" y="0"/>
                  </a:moveTo>
                  <a:lnTo>
                    <a:pt x="0" y="0"/>
                  </a:lnTo>
                  <a:lnTo>
                    <a:pt x="705" y="29649"/>
                  </a:lnTo>
                  <a:lnTo>
                    <a:pt x="5467" y="48964"/>
                  </a:lnTo>
                  <a:lnTo>
                    <a:pt x="6350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4" name="SMARTInkShape-3441"/>
            <p:cNvSpPr/>
            <p:nvPr>
              <p:custDataLst>
                <p:tags r:id="rId77"/>
              </p:custDataLst>
            </p:nvPr>
          </p:nvSpPr>
          <p:spPr>
            <a:xfrm>
              <a:off x="10315854" y="4222750"/>
              <a:ext cx="72747" cy="25401"/>
            </a:xfrm>
            <a:custGeom>
              <a:avLst/>
              <a:gdLst/>
              <a:ahLst/>
              <a:cxnLst/>
              <a:rect l="0" t="0" r="0" b="0"/>
              <a:pathLst>
                <a:path w="72747" h="25401">
                  <a:moveTo>
                    <a:pt x="15596" y="25400"/>
                  </a:moveTo>
                  <a:lnTo>
                    <a:pt x="15596" y="25400"/>
                  </a:lnTo>
                  <a:lnTo>
                    <a:pt x="6757" y="25400"/>
                  </a:lnTo>
                  <a:lnTo>
                    <a:pt x="2731" y="23518"/>
                  </a:lnTo>
                  <a:lnTo>
                    <a:pt x="667" y="22029"/>
                  </a:lnTo>
                  <a:lnTo>
                    <a:pt x="0" y="21036"/>
                  </a:lnTo>
                  <a:lnTo>
                    <a:pt x="258" y="20374"/>
                  </a:lnTo>
                  <a:lnTo>
                    <a:pt x="43305" y="6219"/>
                  </a:lnTo>
                  <a:lnTo>
                    <a:pt x="7274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5" name="SMARTInkShape-3442"/>
            <p:cNvSpPr/>
            <p:nvPr>
              <p:custDataLst>
                <p:tags r:id="rId78"/>
              </p:custDataLst>
            </p:nvPr>
          </p:nvSpPr>
          <p:spPr>
            <a:xfrm>
              <a:off x="10229872" y="4118585"/>
              <a:ext cx="152379" cy="208892"/>
            </a:xfrm>
            <a:custGeom>
              <a:avLst/>
              <a:gdLst/>
              <a:ahLst/>
              <a:cxnLst/>
              <a:rect l="0" t="0" r="0" b="0"/>
              <a:pathLst>
                <a:path w="152379" h="208892">
                  <a:moveTo>
                    <a:pt x="6328" y="142265"/>
                  </a:moveTo>
                  <a:lnTo>
                    <a:pt x="6328" y="142265"/>
                  </a:lnTo>
                  <a:lnTo>
                    <a:pt x="6326" y="133427"/>
                  </a:lnTo>
                  <a:lnTo>
                    <a:pt x="5623" y="132845"/>
                  </a:lnTo>
                  <a:lnTo>
                    <a:pt x="4447" y="133163"/>
                  </a:lnTo>
                  <a:lnTo>
                    <a:pt x="2957" y="134080"/>
                  </a:lnTo>
                  <a:lnTo>
                    <a:pt x="1965" y="135397"/>
                  </a:lnTo>
                  <a:lnTo>
                    <a:pt x="861" y="138742"/>
                  </a:lnTo>
                  <a:lnTo>
                    <a:pt x="0" y="180865"/>
                  </a:lnTo>
                  <a:lnTo>
                    <a:pt x="1869" y="189524"/>
                  </a:lnTo>
                  <a:lnTo>
                    <a:pt x="5445" y="197461"/>
                  </a:lnTo>
                  <a:lnTo>
                    <a:pt x="6446" y="197407"/>
                  </a:lnTo>
                  <a:lnTo>
                    <a:pt x="9438" y="195464"/>
                  </a:lnTo>
                  <a:lnTo>
                    <a:pt x="30070" y="172228"/>
                  </a:lnTo>
                  <a:lnTo>
                    <a:pt x="34521" y="162402"/>
                  </a:lnTo>
                  <a:lnTo>
                    <a:pt x="35705" y="157806"/>
                  </a:lnTo>
                  <a:lnTo>
                    <a:pt x="37201" y="155448"/>
                  </a:lnTo>
                  <a:lnTo>
                    <a:pt x="38905" y="154581"/>
                  </a:lnTo>
                  <a:lnTo>
                    <a:pt x="40747" y="154709"/>
                  </a:lnTo>
                  <a:lnTo>
                    <a:pt x="41975" y="155500"/>
                  </a:lnTo>
                  <a:lnTo>
                    <a:pt x="42792" y="156733"/>
                  </a:lnTo>
                  <a:lnTo>
                    <a:pt x="43700" y="160689"/>
                  </a:lnTo>
                  <a:lnTo>
                    <a:pt x="47705" y="182094"/>
                  </a:lnTo>
                  <a:lnTo>
                    <a:pt x="53238" y="193186"/>
                  </a:lnTo>
                  <a:lnTo>
                    <a:pt x="57280" y="196646"/>
                  </a:lnTo>
                  <a:lnTo>
                    <a:pt x="59346" y="197569"/>
                  </a:lnTo>
                  <a:lnTo>
                    <a:pt x="62135" y="196068"/>
                  </a:lnTo>
                  <a:lnTo>
                    <a:pt x="80792" y="172738"/>
                  </a:lnTo>
                  <a:lnTo>
                    <a:pt x="97419" y="129495"/>
                  </a:lnTo>
                  <a:lnTo>
                    <a:pt x="110067" y="94893"/>
                  </a:lnTo>
                  <a:lnTo>
                    <a:pt x="122045" y="55400"/>
                  </a:lnTo>
                  <a:lnTo>
                    <a:pt x="131703" y="8991"/>
                  </a:lnTo>
                  <a:lnTo>
                    <a:pt x="132847" y="0"/>
                  </a:lnTo>
                  <a:lnTo>
                    <a:pt x="133008" y="150"/>
                  </a:lnTo>
                  <a:lnTo>
                    <a:pt x="129944" y="45118"/>
                  </a:lnTo>
                  <a:lnTo>
                    <a:pt x="121790" y="88686"/>
                  </a:lnTo>
                  <a:lnTo>
                    <a:pt x="111956" y="128428"/>
                  </a:lnTo>
                  <a:lnTo>
                    <a:pt x="103838" y="174496"/>
                  </a:lnTo>
                  <a:lnTo>
                    <a:pt x="103286" y="189751"/>
                  </a:lnTo>
                  <a:lnTo>
                    <a:pt x="105395" y="201235"/>
                  </a:lnTo>
                  <a:lnTo>
                    <a:pt x="107650" y="204862"/>
                  </a:lnTo>
                  <a:lnTo>
                    <a:pt x="110566" y="207279"/>
                  </a:lnTo>
                  <a:lnTo>
                    <a:pt x="113921" y="208891"/>
                  </a:lnTo>
                  <a:lnTo>
                    <a:pt x="121409" y="208801"/>
                  </a:lnTo>
                  <a:lnTo>
                    <a:pt x="125382" y="207789"/>
                  </a:lnTo>
                  <a:lnTo>
                    <a:pt x="133560" y="199139"/>
                  </a:lnTo>
                  <a:lnTo>
                    <a:pt x="152378" y="17401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6" name="SMARTInkShape-3443"/>
            <p:cNvSpPr/>
            <p:nvPr>
              <p:custDataLst>
                <p:tags r:id="rId79"/>
              </p:custDataLst>
            </p:nvPr>
          </p:nvSpPr>
          <p:spPr>
            <a:xfrm>
              <a:off x="10125989" y="4122033"/>
              <a:ext cx="58075" cy="197718"/>
            </a:xfrm>
            <a:custGeom>
              <a:avLst/>
              <a:gdLst/>
              <a:ahLst/>
              <a:cxnLst/>
              <a:rect l="0" t="0" r="0" b="0"/>
              <a:pathLst>
                <a:path w="58075" h="197718">
                  <a:moveTo>
                    <a:pt x="2261" y="5467"/>
                  </a:moveTo>
                  <a:lnTo>
                    <a:pt x="2261" y="5467"/>
                  </a:lnTo>
                  <a:lnTo>
                    <a:pt x="5632" y="2096"/>
                  </a:lnTo>
                  <a:lnTo>
                    <a:pt x="5215" y="1103"/>
                  </a:lnTo>
                  <a:lnTo>
                    <a:pt x="986" y="0"/>
                  </a:lnTo>
                  <a:lnTo>
                    <a:pt x="0" y="411"/>
                  </a:lnTo>
                  <a:lnTo>
                    <a:pt x="50" y="1391"/>
                  </a:lnTo>
                  <a:lnTo>
                    <a:pt x="5195" y="14775"/>
                  </a:lnTo>
                  <a:lnTo>
                    <a:pt x="11681" y="62386"/>
                  </a:lnTo>
                  <a:lnTo>
                    <a:pt x="13990" y="99551"/>
                  </a:lnTo>
                  <a:lnTo>
                    <a:pt x="11302" y="141842"/>
                  </a:lnTo>
                  <a:lnTo>
                    <a:pt x="8716" y="184506"/>
                  </a:lnTo>
                  <a:lnTo>
                    <a:pt x="9330" y="163152"/>
                  </a:lnTo>
                  <a:lnTo>
                    <a:pt x="14078" y="130323"/>
                  </a:lnTo>
                  <a:lnTo>
                    <a:pt x="15783" y="126099"/>
                  </a:lnTo>
                  <a:lnTo>
                    <a:pt x="21441" y="119524"/>
                  </a:lnTo>
                  <a:lnTo>
                    <a:pt x="26778" y="116131"/>
                  </a:lnTo>
                  <a:lnTo>
                    <a:pt x="29189" y="115226"/>
                  </a:lnTo>
                  <a:lnTo>
                    <a:pt x="32207" y="116034"/>
                  </a:lnTo>
                  <a:lnTo>
                    <a:pt x="39323" y="120695"/>
                  </a:lnTo>
                  <a:lnTo>
                    <a:pt x="47893" y="134623"/>
                  </a:lnTo>
                  <a:lnTo>
                    <a:pt x="56404" y="158293"/>
                  </a:lnTo>
                  <a:lnTo>
                    <a:pt x="58074" y="170756"/>
                  </a:lnTo>
                  <a:lnTo>
                    <a:pt x="55054" y="181469"/>
                  </a:lnTo>
                  <a:lnTo>
                    <a:pt x="49008" y="190229"/>
                  </a:lnTo>
                  <a:lnTo>
                    <a:pt x="41617" y="196474"/>
                  </a:lnTo>
                  <a:lnTo>
                    <a:pt x="36965" y="197717"/>
                  </a:lnTo>
                  <a:lnTo>
                    <a:pt x="14906" y="196336"/>
                  </a:lnTo>
                  <a:lnTo>
                    <a:pt x="7646" y="192368"/>
                  </a:lnTo>
                  <a:lnTo>
                    <a:pt x="3735" y="189334"/>
                  </a:lnTo>
                  <a:lnTo>
                    <a:pt x="1832" y="186606"/>
                  </a:lnTo>
                  <a:lnTo>
                    <a:pt x="1271" y="184082"/>
                  </a:lnTo>
                  <a:lnTo>
                    <a:pt x="1600" y="181694"/>
                  </a:lnTo>
                  <a:lnTo>
                    <a:pt x="8611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7" name="SMARTInkShape-3444"/>
            <p:cNvSpPr/>
            <p:nvPr>
              <p:custDataLst>
                <p:tags r:id="rId80"/>
              </p:custDataLst>
            </p:nvPr>
          </p:nvSpPr>
          <p:spPr>
            <a:xfrm>
              <a:off x="10052050" y="41656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19050" y="19050"/>
                  </a:moveTo>
                  <a:lnTo>
                    <a:pt x="19050" y="19050"/>
                  </a:lnTo>
                  <a:lnTo>
                    <a:pt x="15680" y="15679"/>
                  </a:lnTo>
                  <a:lnTo>
                    <a:pt x="14024" y="12143"/>
                  </a:lnTo>
                  <a:lnTo>
                    <a:pt x="13583" y="1021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8" name="SMARTInkShape-3445"/>
            <p:cNvSpPr/>
            <p:nvPr>
              <p:custDataLst>
                <p:tags r:id="rId81"/>
              </p:custDataLst>
            </p:nvPr>
          </p:nvSpPr>
          <p:spPr>
            <a:xfrm>
              <a:off x="10026650" y="4241800"/>
              <a:ext cx="12438" cy="69851"/>
            </a:xfrm>
            <a:custGeom>
              <a:avLst/>
              <a:gdLst/>
              <a:ahLst/>
              <a:cxnLst/>
              <a:rect l="0" t="0" r="0" b="0"/>
              <a:pathLst>
                <a:path w="12438" h="69851">
                  <a:moveTo>
                    <a:pt x="6350" y="0"/>
                  </a:moveTo>
                  <a:lnTo>
                    <a:pt x="6350" y="0"/>
                  </a:lnTo>
                  <a:lnTo>
                    <a:pt x="11817" y="23144"/>
                  </a:lnTo>
                  <a:lnTo>
                    <a:pt x="12437" y="3594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9" name="SMARTInkShape-3446"/>
            <p:cNvSpPr/>
            <p:nvPr>
              <p:custDataLst>
                <p:tags r:id="rId82"/>
              </p:custDataLst>
            </p:nvPr>
          </p:nvSpPr>
          <p:spPr>
            <a:xfrm>
              <a:off x="9925050" y="4235450"/>
              <a:ext cx="57151" cy="105140"/>
            </a:xfrm>
            <a:custGeom>
              <a:avLst/>
              <a:gdLst/>
              <a:ahLst/>
              <a:cxnLst/>
              <a:rect l="0" t="0" r="0" b="0"/>
              <a:pathLst>
                <a:path w="57151" h="105140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12209" y="3371"/>
                  </a:lnTo>
                  <a:lnTo>
                    <a:pt x="17893" y="10670"/>
                  </a:lnTo>
                  <a:lnTo>
                    <a:pt x="33138" y="43033"/>
                  </a:lnTo>
                  <a:lnTo>
                    <a:pt x="35895" y="56520"/>
                  </a:lnTo>
                  <a:lnTo>
                    <a:pt x="32596" y="86084"/>
                  </a:lnTo>
                  <a:lnTo>
                    <a:pt x="26488" y="104792"/>
                  </a:lnTo>
                  <a:lnTo>
                    <a:pt x="25418" y="105139"/>
                  </a:lnTo>
                  <a:lnTo>
                    <a:pt x="24002" y="104665"/>
                  </a:lnTo>
                  <a:lnTo>
                    <a:pt x="22351" y="103643"/>
                  </a:lnTo>
                  <a:lnTo>
                    <a:pt x="21956" y="100846"/>
                  </a:lnTo>
                  <a:lnTo>
                    <a:pt x="30780" y="59793"/>
                  </a:lnTo>
                  <a:lnTo>
                    <a:pt x="571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0" name="SMARTInkShape-3447"/>
            <p:cNvSpPr/>
            <p:nvPr>
              <p:custDataLst>
                <p:tags r:id="rId83"/>
              </p:custDataLst>
            </p:nvPr>
          </p:nvSpPr>
          <p:spPr>
            <a:xfrm>
              <a:off x="9812775" y="4235450"/>
              <a:ext cx="67826" cy="25401"/>
            </a:xfrm>
            <a:custGeom>
              <a:avLst/>
              <a:gdLst/>
              <a:ahLst/>
              <a:cxnLst/>
              <a:rect l="0" t="0" r="0" b="0"/>
              <a:pathLst>
                <a:path w="67826" h="25401">
                  <a:moveTo>
                    <a:pt x="17025" y="25400"/>
                  </a:moveTo>
                  <a:lnTo>
                    <a:pt x="17025" y="25400"/>
                  </a:lnTo>
                  <a:lnTo>
                    <a:pt x="13654" y="22029"/>
                  </a:lnTo>
                  <a:lnTo>
                    <a:pt x="8236" y="20374"/>
                  </a:lnTo>
                  <a:lnTo>
                    <a:pt x="4815" y="19933"/>
                  </a:lnTo>
                  <a:lnTo>
                    <a:pt x="2535" y="18933"/>
                  </a:lnTo>
                  <a:lnTo>
                    <a:pt x="1016" y="17561"/>
                  </a:lnTo>
                  <a:lnTo>
                    <a:pt x="0" y="15940"/>
                  </a:lnTo>
                  <a:lnTo>
                    <a:pt x="31" y="14860"/>
                  </a:lnTo>
                  <a:lnTo>
                    <a:pt x="757" y="14140"/>
                  </a:lnTo>
                  <a:lnTo>
                    <a:pt x="22722" y="8525"/>
                  </a:lnTo>
                  <a:lnTo>
                    <a:pt x="6782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1" name="SMARTInkShape-3448"/>
            <p:cNvSpPr/>
            <p:nvPr>
              <p:custDataLst>
                <p:tags r:id="rId84"/>
              </p:custDataLst>
            </p:nvPr>
          </p:nvSpPr>
          <p:spPr>
            <a:xfrm>
              <a:off x="9831336" y="4108450"/>
              <a:ext cx="49265" cy="242084"/>
            </a:xfrm>
            <a:custGeom>
              <a:avLst/>
              <a:gdLst/>
              <a:ahLst/>
              <a:cxnLst/>
              <a:rect l="0" t="0" r="0" b="0"/>
              <a:pathLst>
                <a:path w="49265" h="242084">
                  <a:moveTo>
                    <a:pt x="23864" y="0"/>
                  </a:moveTo>
                  <a:lnTo>
                    <a:pt x="23864" y="0"/>
                  </a:lnTo>
                  <a:lnTo>
                    <a:pt x="23862" y="3371"/>
                  </a:lnTo>
                  <a:lnTo>
                    <a:pt x="25745" y="6907"/>
                  </a:lnTo>
                  <a:lnTo>
                    <a:pt x="27234" y="8838"/>
                  </a:lnTo>
                  <a:lnTo>
                    <a:pt x="27007" y="18509"/>
                  </a:lnTo>
                  <a:lnTo>
                    <a:pt x="23572" y="57915"/>
                  </a:lnTo>
                  <a:lnTo>
                    <a:pt x="18918" y="95163"/>
                  </a:lnTo>
                  <a:lnTo>
                    <a:pt x="13070" y="134029"/>
                  </a:lnTo>
                  <a:lnTo>
                    <a:pt x="6869" y="174395"/>
                  </a:lnTo>
                  <a:lnTo>
                    <a:pt x="334" y="214391"/>
                  </a:lnTo>
                  <a:lnTo>
                    <a:pt x="0" y="230046"/>
                  </a:lnTo>
                  <a:lnTo>
                    <a:pt x="2204" y="239356"/>
                  </a:lnTo>
                  <a:lnTo>
                    <a:pt x="4485" y="241415"/>
                  </a:lnTo>
                  <a:lnTo>
                    <a:pt x="7416" y="242083"/>
                  </a:lnTo>
                  <a:lnTo>
                    <a:pt x="10783" y="241821"/>
                  </a:lnTo>
                  <a:lnTo>
                    <a:pt x="18286" y="235888"/>
                  </a:lnTo>
                  <a:lnTo>
                    <a:pt x="41736" y="205179"/>
                  </a:lnTo>
                  <a:lnTo>
                    <a:pt x="49264" y="184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2" name="SMARTInkShape-3449"/>
            <p:cNvSpPr/>
            <p:nvPr>
              <p:custDataLst>
                <p:tags r:id="rId85"/>
              </p:custDataLst>
            </p:nvPr>
          </p:nvSpPr>
          <p:spPr>
            <a:xfrm>
              <a:off x="9735503" y="4203708"/>
              <a:ext cx="33454" cy="126422"/>
            </a:xfrm>
            <a:custGeom>
              <a:avLst/>
              <a:gdLst/>
              <a:ahLst/>
              <a:cxnLst/>
              <a:rect l="0" t="0" r="0" b="0"/>
              <a:pathLst>
                <a:path w="33454" h="126422">
                  <a:moveTo>
                    <a:pt x="30797" y="25392"/>
                  </a:moveTo>
                  <a:lnTo>
                    <a:pt x="30797" y="25392"/>
                  </a:lnTo>
                  <a:lnTo>
                    <a:pt x="21958" y="16554"/>
                  </a:lnTo>
                  <a:lnTo>
                    <a:pt x="13790" y="1069"/>
                  </a:lnTo>
                  <a:lnTo>
                    <a:pt x="11700" y="4"/>
                  </a:lnTo>
                  <a:lnTo>
                    <a:pt x="9598" y="0"/>
                  </a:lnTo>
                  <a:lnTo>
                    <a:pt x="5382" y="1877"/>
                  </a:lnTo>
                  <a:lnTo>
                    <a:pt x="3270" y="3365"/>
                  </a:lnTo>
                  <a:lnTo>
                    <a:pt x="924" y="10663"/>
                  </a:lnTo>
                  <a:lnTo>
                    <a:pt x="0" y="39367"/>
                  </a:lnTo>
                  <a:lnTo>
                    <a:pt x="7918" y="75384"/>
                  </a:lnTo>
                  <a:lnTo>
                    <a:pt x="33453" y="122657"/>
                  </a:lnTo>
                  <a:lnTo>
                    <a:pt x="33274" y="124101"/>
                  </a:lnTo>
                  <a:lnTo>
                    <a:pt x="32449" y="125065"/>
                  </a:lnTo>
                  <a:lnTo>
                    <a:pt x="27767" y="126135"/>
                  </a:lnTo>
                  <a:lnTo>
                    <a:pt x="24544" y="126421"/>
                  </a:lnTo>
                  <a:lnTo>
                    <a:pt x="5397" y="11429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3" name="SMARTInkShape-3450"/>
            <p:cNvSpPr/>
            <p:nvPr>
              <p:custDataLst>
                <p:tags r:id="rId86"/>
              </p:custDataLst>
            </p:nvPr>
          </p:nvSpPr>
          <p:spPr>
            <a:xfrm>
              <a:off x="9690098" y="4186881"/>
              <a:ext cx="12703" cy="23170"/>
            </a:xfrm>
            <a:custGeom>
              <a:avLst/>
              <a:gdLst/>
              <a:ahLst/>
              <a:cxnLst/>
              <a:rect l="0" t="0" r="0" b="0"/>
              <a:pathLst>
                <a:path w="12703" h="23170">
                  <a:moveTo>
                    <a:pt x="2" y="23169"/>
                  </a:moveTo>
                  <a:lnTo>
                    <a:pt x="2" y="23169"/>
                  </a:lnTo>
                  <a:lnTo>
                    <a:pt x="0" y="56"/>
                  </a:lnTo>
                  <a:lnTo>
                    <a:pt x="1413" y="0"/>
                  </a:lnTo>
                  <a:lnTo>
                    <a:pt x="12702" y="41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4" name="SMARTInkShape-3451"/>
            <p:cNvSpPr/>
            <p:nvPr>
              <p:custDataLst>
                <p:tags r:id="rId87"/>
              </p:custDataLst>
            </p:nvPr>
          </p:nvSpPr>
          <p:spPr>
            <a:xfrm>
              <a:off x="9671050" y="424815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705" y="10139"/>
                  </a:lnTo>
                  <a:lnTo>
                    <a:pt x="10539" y="55338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5" name="SMARTInkShape-3452"/>
            <p:cNvSpPr/>
            <p:nvPr>
              <p:custDataLst>
                <p:tags r:id="rId88"/>
              </p:custDataLst>
            </p:nvPr>
          </p:nvSpPr>
          <p:spPr>
            <a:xfrm>
              <a:off x="9526674" y="4105034"/>
              <a:ext cx="87227" cy="247918"/>
            </a:xfrm>
            <a:custGeom>
              <a:avLst/>
              <a:gdLst/>
              <a:ahLst/>
              <a:cxnLst/>
              <a:rect l="0" t="0" r="0" b="0"/>
              <a:pathLst>
                <a:path w="87227" h="247918">
                  <a:moveTo>
                    <a:pt x="55476" y="187566"/>
                  </a:moveTo>
                  <a:lnTo>
                    <a:pt x="55476" y="187566"/>
                  </a:lnTo>
                  <a:lnTo>
                    <a:pt x="52105" y="184195"/>
                  </a:lnTo>
                  <a:lnTo>
                    <a:pt x="51817" y="183202"/>
                  </a:lnTo>
                  <a:lnTo>
                    <a:pt x="52332" y="182540"/>
                  </a:lnTo>
                  <a:lnTo>
                    <a:pt x="54854" y="181478"/>
                  </a:lnTo>
                  <a:lnTo>
                    <a:pt x="55354" y="176198"/>
                  </a:lnTo>
                  <a:lnTo>
                    <a:pt x="55460" y="166296"/>
                  </a:lnTo>
                  <a:lnTo>
                    <a:pt x="54054" y="164214"/>
                  </a:lnTo>
                  <a:lnTo>
                    <a:pt x="48729" y="160018"/>
                  </a:lnTo>
                  <a:lnTo>
                    <a:pt x="41169" y="157061"/>
                  </a:lnTo>
                  <a:lnTo>
                    <a:pt x="32889" y="160132"/>
                  </a:lnTo>
                  <a:lnTo>
                    <a:pt x="27717" y="162927"/>
                  </a:lnTo>
                  <a:lnTo>
                    <a:pt x="13699" y="180344"/>
                  </a:lnTo>
                  <a:lnTo>
                    <a:pt x="3978" y="200007"/>
                  </a:lnTo>
                  <a:lnTo>
                    <a:pt x="0" y="222610"/>
                  </a:lnTo>
                  <a:lnTo>
                    <a:pt x="2193" y="240440"/>
                  </a:lnTo>
                  <a:lnTo>
                    <a:pt x="4431" y="243982"/>
                  </a:lnTo>
                  <a:lnTo>
                    <a:pt x="7334" y="246343"/>
                  </a:lnTo>
                  <a:lnTo>
                    <a:pt x="10682" y="247917"/>
                  </a:lnTo>
                  <a:lnTo>
                    <a:pt x="15030" y="247555"/>
                  </a:lnTo>
                  <a:lnTo>
                    <a:pt x="25506" y="243391"/>
                  </a:lnTo>
                  <a:lnTo>
                    <a:pt x="35337" y="233073"/>
                  </a:lnTo>
                  <a:lnTo>
                    <a:pt x="64875" y="185838"/>
                  </a:lnTo>
                  <a:lnTo>
                    <a:pt x="70942" y="171276"/>
                  </a:lnTo>
                  <a:lnTo>
                    <a:pt x="80587" y="127329"/>
                  </a:lnTo>
                  <a:lnTo>
                    <a:pt x="85914" y="84102"/>
                  </a:lnTo>
                  <a:lnTo>
                    <a:pt x="86968" y="37620"/>
                  </a:lnTo>
                  <a:lnTo>
                    <a:pt x="86442" y="17235"/>
                  </a:lnTo>
                  <a:lnTo>
                    <a:pt x="81748" y="0"/>
                  </a:lnTo>
                  <a:lnTo>
                    <a:pt x="80750" y="432"/>
                  </a:lnTo>
                  <a:lnTo>
                    <a:pt x="77763" y="4678"/>
                  </a:lnTo>
                  <a:lnTo>
                    <a:pt x="70801" y="34814"/>
                  </a:lnTo>
                  <a:lnTo>
                    <a:pt x="69659" y="70104"/>
                  </a:lnTo>
                  <a:lnTo>
                    <a:pt x="72770" y="112859"/>
                  </a:lnTo>
                  <a:lnTo>
                    <a:pt x="76061" y="157783"/>
                  </a:lnTo>
                  <a:lnTo>
                    <a:pt x="87226" y="2129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6" name="SMARTInkShape-3453"/>
            <p:cNvSpPr/>
            <p:nvPr>
              <p:custDataLst>
                <p:tags r:id="rId89"/>
              </p:custDataLst>
            </p:nvPr>
          </p:nvSpPr>
          <p:spPr>
            <a:xfrm>
              <a:off x="9264728" y="4225862"/>
              <a:ext cx="68644" cy="100180"/>
            </a:xfrm>
            <a:custGeom>
              <a:avLst/>
              <a:gdLst/>
              <a:ahLst/>
              <a:cxnLst/>
              <a:rect l="0" t="0" r="0" b="0"/>
              <a:pathLst>
                <a:path w="68644" h="100180">
                  <a:moveTo>
                    <a:pt x="6272" y="34988"/>
                  </a:moveTo>
                  <a:lnTo>
                    <a:pt x="6272" y="34988"/>
                  </a:lnTo>
                  <a:lnTo>
                    <a:pt x="6270" y="17343"/>
                  </a:lnTo>
                  <a:lnTo>
                    <a:pt x="4391" y="43605"/>
                  </a:lnTo>
                  <a:lnTo>
                    <a:pt x="0" y="77741"/>
                  </a:lnTo>
                  <a:lnTo>
                    <a:pt x="681" y="77601"/>
                  </a:lnTo>
                  <a:lnTo>
                    <a:pt x="3316" y="75564"/>
                  </a:lnTo>
                  <a:lnTo>
                    <a:pt x="4960" y="70426"/>
                  </a:lnTo>
                  <a:lnTo>
                    <a:pt x="17128" y="26897"/>
                  </a:lnTo>
                  <a:lnTo>
                    <a:pt x="25168" y="9072"/>
                  </a:lnTo>
                  <a:lnTo>
                    <a:pt x="30662" y="2303"/>
                  </a:lnTo>
                  <a:lnTo>
                    <a:pt x="33115" y="498"/>
                  </a:lnTo>
                  <a:lnTo>
                    <a:pt x="35457" y="0"/>
                  </a:lnTo>
                  <a:lnTo>
                    <a:pt x="37722" y="374"/>
                  </a:lnTo>
                  <a:lnTo>
                    <a:pt x="39939" y="1329"/>
                  </a:lnTo>
                  <a:lnTo>
                    <a:pt x="44283" y="8034"/>
                  </a:lnTo>
                  <a:lnTo>
                    <a:pt x="62554" y="51340"/>
                  </a:lnTo>
                  <a:lnTo>
                    <a:pt x="68346" y="78200"/>
                  </a:lnTo>
                  <a:lnTo>
                    <a:pt x="68643" y="92555"/>
                  </a:lnTo>
                  <a:lnTo>
                    <a:pt x="66215" y="98908"/>
                  </a:lnTo>
                  <a:lnTo>
                    <a:pt x="65285" y="100179"/>
                  </a:lnTo>
                  <a:lnTo>
                    <a:pt x="63422" y="984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7" name="SMARTInkShape-3454"/>
            <p:cNvSpPr/>
            <p:nvPr>
              <p:custDataLst>
                <p:tags r:id="rId90"/>
              </p:custDataLst>
            </p:nvPr>
          </p:nvSpPr>
          <p:spPr>
            <a:xfrm>
              <a:off x="9131702" y="4232380"/>
              <a:ext cx="100818" cy="87622"/>
            </a:xfrm>
            <a:custGeom>
              <a:avLst/>
              <a:gdLst/>
              <a:ahLst/>
              <a:cxnLst/>
              <a:rect l="0" t="0" r="0" b="0"/>
              <a:pathLst>
                <a:path w="100818" h="87622">
                  <a:moveTo>
                    <a:pt x="12298" y="9420"/>
                  </a:moveTo>
                  <a:lnTo>
                    <a:pt x="12298" y="9420"/>
                  </a:lnTo>
                  <a:lnTo>
                    <a:pt x="8927" y="6049"/>
                  </a:lnTo>
                  <a:lnTo>
                    <a:pt x="7272" y="2513"/>
                  </a:lnTo>
                  <a:lnTo>
                    <a:pt x="6831" y="582"/>
                  </a:lnTo>
                  <a:lnTo>
                    <a:pt x="6536" y="0"/>
                  </a:lnTo>
                  <a:lnTo>
                    <a:pt x="6339" y="318"/>
                  </a:lnTo>
                  <a:lnTo>
                    <a:pt x="0" y="44738"/>
                  </a:lnTo>
                  <a:lnTo>
                    <a:pt x="1598" y="61277"/>
                  </a:lnTo>
                  <a:lnTo>
                    <a:pt x="5088" y="75716"/>
                  </a:lnTo>
                  <a:lnTo>
                    <a:pt x="6081" y="76900"/>
                  </a:lnTo>
                  <a:lnTo>
                    <a:pt x="9064" y="78217"/>
                  </a:lnTo>
                  <a:lnTo>
                    <a:pt x="14624" y="76921"/>
                  </a:lnTo>
                  <a:lnTo>
                    <a:pt x="18081" y="75587"/>
                  </a:lnTo>
                  <a:lnTo>
                    <a:pt x="23807" y="70342"/>
                  </a:lnTo>
                  <a:lnTo>
                    <a:pt x="30995" y="57574"/>
                  </a:lnTo>
                  <a:lnTo>
                    <a:pt x="37305" y="36663"/>
                  </a:lnTo>
                  <a:lnTo>
                    <a:pt x="38142" y="37459"/>
                  </a:lnTo>
                  <a:lnTo>
                    <a:pt x="52614" y="64721"/>
                  </a:lnTo>
                  <a:lnTo>
                    <a:pt x="57341" y="80734"/>
                  </a:lnTo>
                  <a:lnTo>
                    <a:pt x="63127" y="86506"/>
                  </a:lnTo>
                  <a:lnTo>
                    <a:pt x="66645" y="87621"/>
                  </a:lnTo>
                  <a:lnTo>
                    <a:pt x="74317" y="86980"/>
                  </a:lnTo>
                  <a:lnTo>
                    <a:pt x="77636" y="85116"/>
                  </a:lnTo>
                  <a:lnTo>
                    <a:pt x="83198" y="79281"/>
                  </a:lnTo>
                  <a:lnTo>
                    <a:pt x="92519" y="58262"/>
                  </a:lnTo>
                  <a:lnTo>
                    <a:pt x="100630" y="18528"/>
                  </a:lnTo>
                  <a:lnTo>
                    <a:pt x="100817" y="15492"/>
                  </a:lnTo>
                  <a:lnTo>
                    <a:pt x="99533" y="12762"/>
                  </a:lnTo>
                  <a:lnTo>
                    <a:pt x="94343" y="7848"/>
                  </a:lnTo>
                  <a:lnTo>
                    <a:pt x="92395" y="6960"/>
                  </a:lnTo>
                  <a:lnTo>
                    <a:pt x="88498" y="94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8" name="SMARTInkShape-3455"/>
            <p:cNvSpPr/>
            <p:nvPr>
              <p:custDataLst>
                <p:tags r:id="rId91"/>
              </p:custDataLst>
            </p:nvPr>
          </p:nvSpPr>
          <p:spPr>
            <a:xfrm>
              <a:off x="9061825" y="4230322"/>
              <a:ext cx="43053" cy="97433"/>
            </a:xfrm>
            <a:custGeom>
              <a:avLst/>
              <a:gdLst/>
              <a:ahLst/>
              <a:cxnLst/>
              <a:rect l="0" t="0" r="0" b="0"/>
              <a:pathLst>
                <a:path w="43053" h="97433">
                  <a:moveTo>
                    <a:pt x="31375" y="17828"/>
                  </a:moveTo>
                  <a:lnTo>
                    <a:pt x="31375" y="17828"/>
                  </a:lnTo>
                  <a:lnTo>
                    <a:pt x="31375" y="0"/>
                  </a:lnTo>
                  <a:lnTo>
                    <a:pt x="24632" y="5882"/>
                  </a:lnTo>
                  <a:lnTo>
                    <a:pt x="17070" y="16561"/>
                  </a:lnTo>
                  <a:lnTo>
                    <a:pt x="3901" y="53395"/>
                  </a:lnTo>
                  <a:lnTo>
                    <a:pt x="0" y="90435"/>
                  </a:lnTo>
                  <a:lnTo>
                    <a:pt x="1285" y="93749"/>
                  </a:lnTo>
                  <a:lnTo>
                    <a:pt x="3554" y="95959"/>
                  </a:lnTo>
                  <a:lnTo>
                    <a:pt x="6477" y="97432"/>
                  </a:lnTo>
                  <a:lnTo>
                    <a:pt x="13488" y="97187"/>
                  </a:lnTo>
                  <a:lnTo>
                    <a:pt x="21308" y="94021"/>
                  </a:lnTo>
                  <a:lnTo>
                    <a:pt x="32940" y="84304"/>
                  </a:lnTo>
                  <a:lnTo>
                    <a:pt x="38658" y="76536"/>
                  </a:lnTo>
                  <a:lnTo>
                    <a:pt x="42470" y="57487"/>
                  </a:lnTo>
                  <a:lnTo>
                    <a:pt x="43052" y="32247"/>
                  </a:lnTo>
                  <a:lnTo>
                    <a:pt x="40563" y="24707"/>
                  </a:lnTo>
                  <a:lnTo>
                    <a:pt x="35193" y="16496"/>
                  </a:lnTo>
                  <a:lnTo>
                    <a:pt x="25025" y="114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9" name="SMARTInkShape-3456"/>
            <p:cNvSpPr/>
            <p:nvPr>
              <p:custDataLst>
                <p:tags r:id="rId92"/>
              </p:custDataLst>
            </p:nvPr>
          </p:nvSpPr>
          <p:spPr>
            <a:xfrm>
              <a:off x="8947148" y="4225616"/>
              <a:ext cx="76203" cy="92385"/>
            </a:xfrm>
            <a:custGeom>
              <a:avLst/>
              <a:gdLst/>
              <a:ahLst/>
              <a:cxnLst/>
              <a:rect l="0" t="0" r="0" b="0"/>
              <a:pathLst>
                <a:path w="76203" h="92385">
                  <a:moveTo>
                    <a:pt x="2" y="9834"/>
                  </a:moveTo>
                  <a:lnTo>
                    <a:pt x="2" y="9834"/>
                  </a:lnTo>
                  <a:lnTo>
                    <a:pt x="0" y="4367"/>
                  </a:lnTo>
                  <a:lnTo>
                    <a:pt x="3372" y="374"/>
                  </a:lnTo>
                  <a:lnTo>
                    <a:pt x="5071" y="0"/>
                  </a:lnTo>
                  <a:lnTo>
                    <a:pt x="6909" y="456"/>
                  </a:lnTo>
                  <a:lnTo>
                    <a:pt x="8841" y="1465"/>
                  </a:lnTo>
                  <a:lnTo>
                    <a:pt x="10987" y="8231"/>
                  </a:lnTo>
                  <a:lnTo>
                    <a:pt x="12636" y="52366"/>
                  </a:lnTo>
                  <a:lnTo>
                    <a:pt x="11991" y="80741"/>
                  </a:lnTo>
                  <a:lnTo>
                    <a:pt x="9331" y="86739"/>
                  </a:lnTo>
                  <a:lnTo>
                    <a:pt x="8336" y="87209"/>
                  </a:lnTo>
                  <a:lnTo>
                    <a:pt x="7675" y="86112"/>
                  </a:lnTo>
                  <a:lnTo>
                    <a:pt x="7235" y="83969"/>
                  </a:lnTo>
                  <a:lnTo>
                    <a:pt x="17369" y="37179"/>
                  </a:lnTo>
                  <a:lnTo>
                    <a:pt x="19715" y="26926"/>
                  </a:lnTo>
                  <a:lnTo>
                    <a:pt x="29888" y="6989"/>
                  </a:lnTo>
                  <a:lnTo>
                    <a:pt x="31920" y="6526"/>
                  </a:lnTo>
                  <a:lnTo>
                    <a:pt x="37943" y="7893"/>
                  </a:lnTo>
                  <a:lnTo>
                    <a:pt x="43439" y="12735"/>
                  </a:lnTo>
                  <a:lnTo>
                    <a:pt x="52719" y="27340"/>
                  </a:lnTo>
                  <a:lnTo>
                    <a:pt x="61594" y="58061"/>
                  </a:lnTo>
                  <a:lnTo>
                    <a:pt x="63359" y="67252"/>
                  </a:lnTo>
                  <a:lnTo>
                    <a:pt x="76202" y="9238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0" name="SMARTInkShape-3457"/>
            <p:cNvSpPr/>
            <p:nvPr>
              <p:custDataLst>
                <p:tags r:id="rId93"/>
              </p:custDataLst>
            </p:nvPr>
          </p:nvSpPr>
          <p:spPr>
            <a:xfrm>
              <a:off x="8839278" y="4154927"/>
              <a:ext cx="76123" cy="172117"/>
            </a:xfrm>
            <a:custGeom>
              <a:avLst/>
              <a:gdLst/>
              <a:ahLst/>
              <a:cxnLst/>
              <a:rect l="0" t="0" r="0" b="0"/>
              <a:pathLst>
                <a:path w="76123" h="172117">
                  <a:moveTo>
                    <a:pt x="6272" y="17023"/>
                  </a:moveTo>
                  <a:lnTo>
                    <a:pt x="6272" y="17023"/>
                  </a:lnTo>
                  <a:lnTo>
                    <a:pt x="6272" y="0"/>
                  </a:lnTo>
                  <a:lnTo>
                    <a:pt x="6272" y="39467"/>
                  </a:lnTo>
                  <a:lnTo>
                    <a:pt x="5567" y="86106"/>
                  </a:lnTo>
                  <a:lnTo>
                    <a:pt x="1245" y="130753"/>
                  </a:lnTo>
                  <a:lnTo>
                    <a:pt x="0" y="172116"/>
                  </a:lnTo>
                  <a:lnTo>
                    <a:pt x="627" y="125090"/>
                  </a:lnTo>
                  <a:lnTo>
                    <a:pt x="8759" y="82490"/>
                  </a:lnTo>
                  <a:lnTo>
                    <a:pt x="16929" y="61287"/>
                  </a:lnTo>
                  <a:lnTo>
                    <a:pt x="21121" y="54804"/>
                  </a:lnTo>
                  <a:lnTo>
                    <a:pt x="23931" y="52794"/>
                  </a:lnTo>
                  <a:lnTo>
                    <a:pt x="30819" y="50560"/>
                  </a:lnTo>
                  <a:lnTo>
                    <a:pt x="34632" y="51376"/>
                  </a:lnTo>
                  <a:lnTo>
                    <a:pt x="42630" y="56044"/>
                  </a:lnTo>
                  <a:lnTo>
                    <a:pt x="55066" y="69978"/>
                  </a:lnTo>
                  <a:lnTo>
                    <a:pt x="59708" y="83362"/>
                  </a:lnTo>
                  <a:lnTo>
                    <a:pt x="62688" y="111579"/>
                  </a:lnTo>
                  <a:lnTo>
                    <a:pt x="61214" y="120902"/>
                  </a:lnTo>
                  <a:lnTo>
                    <a:pt x="59834" y="124376"/>
                  </a:lnTo>
                  <a:lnTo>
                    <a:pt x="54536" y="130117"/>
                  </a:lnTo>
                  <a:lnTo>
                    <a:pt x="51148" y="132636"/>
                  </a:lnTo>
                  <a:lnTo>
                    <a:pt x="41740" y="135434"/>
                  </a:lnTo>
                  <a:lnTo>
                    <a:pt x="25194" y="137231"/>
                  </a:lnTo>
                  <a:lnTo>
                    <a:pt x="8583" y="132167"/>
                  </a:lnTo>
                  <a:lnTo>
                    <a:pt x="8519" y="131885"/>
                  </a:lnTo>
                  <a:lnTo>
                    <a:pt x="10330" y="131573"/>
                  </a:lnTo>
                  <a:lnTo>
                    <a:pt x="22308" y="132078"/>
                  </a:lnTo>
                  <a:lnTo>
                    <a:pt x="40145" y="140121"/>
                  </a:lnTo>
                  <a:lnTo>
                    <a:pt x="76122" y="1694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1" name="SMARTInkShape-3458"/>
            <p:cNvSpPr/>
            <p:nvPr>
              <p:custDataLst>
                <p:tags r:id="rId94"/>
              </p:custDataLst>
            </p:nvPr>
          </p:nvSpPr>
          <p:spPr>
            <a:xfrm>
              <a:off x="8656140" y="4178561"/>
              <a:ext cx="54629" cy="152140"/>
            </a:xfrm>
            <a:custGeom>
              <a:avLst/>
              <a:gdLst/>
              <a:ahLst/>
              <a:cxnLst/>
              <a:rect l="0" t="0" r="0" b="0"/>
              <a:pathLst>
                <a:path w="54629" h="152140">
                  <a:moveTo>
                    <a:pt x="11610" y="6089"/>
                  </a:moveTo>
                  <a:lnTo>
                    <a:pt x="11610" y="6089"/>
                  </a:lnTo>
                  <a:lnTo>
                    <a:pt x="8239" y="2718"/>
                  </a:lnTo>
                  <a:lnTo>
                    <a:pt x="7951" y="1725"/>
                  </a:lnTo>
                  <a:lnTo>
                    <a:pt x="8465" y="1063"/>
                  </a:lnTo>
                  <a:lnTo>
                    <a:pt x="9514" y="622"/>
                  </a:lnTo>
                  <a:lnTo>
                    <a:pt x="9507" y="327"/>
                  </a:lnTo>
                  <a:lnTo>
                    <a:pt x="7618" y="0"/>
                  </a:lnTo>
                  <a:lnTo>
                    <a:pt x="4427" y="1737"/>
                  </a:lnTo>
                  <a:lnTo>
                    <a:pt x="2587" y="3187"/>
                  </a:lnTo>
                  <a:lnTo>
                    <a:pt x="544" y="6681"/>
                  </a:lnTo>
                  <a:lnTo>
                    <a:pt x="0" y="8600"/>
                  </a:lnTo>
                  <a:lnTo>
                    <a:pt x="1276" y="14496"/>
                  </a:lnTo>
                  <a:lnTo>
                    <a:pt x="5961" y="23867"/>
                  </a:lnTo>
                  <a:lnTo>
                    <a:pt x="26811" y="49661"/>
                  </a:lnTo>
                  <a:lnTo>
                    <a:pt x="46250" y="67226"/>
                  </a:lnTo>
                  <a:lnTo>
                    <a:pt x="51230" y="74653"/>
                  </a:lnTo>
                  <a:lnTo>
                    <a:pt x="54628" y="86768"/>
                  </a:lnTo>
                  <a:lnTo>
                    <a:pt x="53542" y="95098"/>
                  </a:lnTo>
                  <a:lnTo>
                    <a:pt x="41096" y="124629"/>
                  </a:lnTo>
                  <a:lnTo>
                    <a:pt x="24310" y="152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2" name="SMARTInkShape-3459"/>
            <p:cNvSpPr/>
            <p:nvPr>
              <p:custDataLst>
                <p:tags r:id="rId95"/>
              </p:custDataLst>
            </p:nvPr>
          </p:nvSpPr>
          <p:spPr>
            <a:xfrm>
              <a:off x="8344898" y="4051639"/>
              <a:ext cx="360953" cy="227649"/>
            </a:xfrm>
            <a:custGeom>
              <a:avLst/>
              <a:gdLst/>
              <a:ahLst/>
              <a:cxnLst/>
              <a:rect l="0" t="0" r="0" b="0"/>
              <a:pathLst>
                <a:path w="360953" h="227649">
                  <a:moveTo>
                    <a:pt x="37102" y="12361"/>
                  </a:moveTo>
                  <a:lnTo>
                    <a:pt x="37102" y="12361"/>
                  </a:lnTo>
                  <a:lnTo>
                    <a:pt x="37102" y="0"/>
                  </a:lnTo>
                  <a:lnTo>
                    <a:pt x="32076" y="46127"/>
                  </a:lnTo>
                  <a:lnTo>
                    <a:pt x="24270" y="93585"/>
                  </a:lnTo>
                  <a:lnTo>
                    <a:pt x="14210" y="140379"/>
                  </a:lnTo>
                  <a:lnTo>
                    <a:pt x="6657" y="187507"/>
                  </a:lnTo>
                  <a:lnTo>
                    <a:pt x="0" y="221286"/>
                  </a:lnTo>
                  <a:lnTo>
                    <a:pt x="372" y="223611"/>
                  </a:lnTo>
                  <a:lnTo>
                    <a:pt x="1327" y="225161"/>
                  </a:lnTo>
                  <a:lnTo>
                    <a:pt x="2669" y="226194"/>
                  </a:lnTo>
                  <a:lnTo>
                    <a:pt x="6041" y="227342"/>
                  </a:lnTo>
                  <a:lnTo>
                    <a:pt x="7927" y="227648"/>
                  </a:lnTo>
                  <a:lnTo>
                    <a:pt x="50094" y="219369"/>
                  </a:lnTo>
                  <a:lnTo>
                    <a:pt x="90262" y="213318"/>
                  </a:lnTo>
                  <a:lnTo>
                    <a:pt x="134540" y="210428"/>
                  </a:lnTo>
                  <a:lnTo>
                    <a:pt x="178940" y="206201"/>
                  </a:lnTo>
                  <a:lnTo>
                    <a:pt x="220733" y="203521"/>
                  </a:lnTo>
                  <a:lnTo>
                    <a:pt x="264214" y="202990"/>
                  </a:lnTo>
                  <a:lnTo>
                    <a:pt x="306689" y="199220"/>
                  </a:lnTo>
                  <a:lnTo>
                    <a:pt x="353104" y="202739"/>
                  </a:lnTo>
                  <a:lnTo>
                    <a:pt x="356993" y="202806"/>
                  </a:lnTo>
                  <a:lnTo>
                    <a:pt x="358313" y="202119"/>
                  </a:lnTo>
                  <a:lnTo>
                    <a:pt x="360952" y="196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3" name="SMARTInkShape-3460"/>
            <p:cNvSpPr/>
            <p:nvPr>
              <p:custDataLst>
                <p:tags r:id="rId96"/>
              </p:custDataLst>
            </p:nvPr>
          </p:nvSpPr>
          <p:spPr>
            <a:xfrm>
              <a:off x="8185227" y="3994150"/>
              <a:ext cx="393534" cy="38070"/>
            </a:xfrm>
            <a:custGeom>
              <a:avLst/>
              <a:gdLst/>
              <a:ahLst/>
              <a:cxnLst/>
              <a:rect l="0" t="0" r="0" b="0"/>
              <a:pathLst>
                <a:path w="393534" h="38070">
                  <a:moveTo>
                    <a:pt x="50723" y="25400"/>
                  </a:moveTo>
                  <a:lnTo>
                    <a:pt x="50723" y="25400"/>
                  </a:lnTo>
                  <a:lnTo>
                    <a:pt x="32711" y="25400"/>
                  </a:lnTo>
                  <a:lnTo>
                    <a:pt x="26808" y="21036"/>
                  </a:lnTo>
                  <a:lnTo>
                    <a:pt x="20144" y="19311"/>
                  </a:lnTo>
                  <a:lnTo>
                    <a:pt x="0" y="19050"/>
                  </a:lnTo>
                  <a:lnTo>
                    <a:pt x="5397" y="24517"/>
                  </a:lnTo>
                  <a:lnTo>
                    <a:pt x="9384" y="25138"/>
                  </a:lnTo>
                  <a:lnTo>
                    <a:pt x="34095" y="24679"/>
                  </a:lnTo>
                  <a:lnTo>
                    <a:pt x="58367" y="19931"/>
                  </a:lnTo>
                  <a:lnTo>
                    <a:pt x="102304" y="19102"/>
                  </a:lnTo>
                  <a:lnTo>
                    <a:pt x="146802" y="14690"/>
                  </a:lnTo>
                  <a:lnTo>
                    <a:pt x="188580" y="12962"/>
                  </a:lnTo>
                  <a:lnTo>
                    <a:pt x="228838" y="7708"/>
                  </a:lnTo>
                  <a:lnTo>
                    <a:pt x="270192" y="6529"/>
                  </a:lnTo>
                  <a:lnTo>
                    <a:pt x="317260" y="1334"/>
                  </a:lnTo>
                  <a:lnTo>
                    <a:pt x="362623" y="23"/>
                  </a:lnTo>
                  <a:lnTo>
                    <a:pt x="393533" y="0"/>
                  </a:lnTo>
                  <a:lnTo>
                    <a:pt x="352568" y="705"/>
                  </a:lnTo>
                  <a:lnTo>
                    <a:pt x="332297" y="5762"/>
                  </a:lnTo>
                  <a:lnTo>
                    <a:pt x="295814" y="7004"/>
                  </a:lnTo>
                  <a:lnTo>
                    <a:pt x="255674" y="11404"/>
                  </a:lnTo>
                  <a:lnTo>
                    <a:pt x="215635" y="16471"/>
                  </a:lnTo>
                  <a:lnTo>
                    <a:pt x="175629" y="18991"/>
                  </a:lnTo>
                  <a:lnTo>
                    <a:pt x="136074" y="23925"/>
                  </a:lnTo>
                  <a:lnTo>
                    <a:pt x="96708" y="26844"/>
                  </a:lnTo>
                  <a:lnTo>
                    <a:pt x="53064" y="34152"/>
                  </a:lnTo>
                  <a:lnTo>
                    <a:pt x="33678" y="37320"/>
                  </a:lnTo>
                  <a:lnTo>
                    <a:pt x="33715" y="37580"/>
                  </a:lnTo>
                  <a:lnTo>
                    <a:pt x="74399" y="38069"/>
                  </a:lnTo>
                  <a:lnTo>
                    <a:pt x="112615" y="34720"/>
                  </a:lnTo>
                  <a:lnTo>
                    <a:pt x="153025" y="32336"/>
                  </a:lnTo>
                  <a:lnTo>
                    <a:pt x="195178" y="31218"/>
                  </a:lnTo>
                  <a:lnTo>
                    <a:pt x="236438" y="27437"/>
                  </a:lnTo>
                  <a:lnTo>
                    <a:pt x="281228" y="25668"/>
                  </a:lnTo>
                  <a:lnTo>
                    <a:pt x="323773" y="254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1" name="SMARTInkShape-Group662"/>
          <p:cNvGrpSpPr/>
          <p:nvPr/>
        </p:nvGrpSpPr>
        <p:grpSpPr>
          <a:xfrm>
            <a:off x="8814063" y="2884199"/>
            <a:ext cx="2069838" cy="785579"/>
            <a:chOff x="8814063" y="2884199"/>
            <a:chExt cx="2069838" cy="785579"/>
          </a:xfrm>
        </p:grpSpPr>
        <p:sp>
          <p:nvSpPr>
            <p:cNvPr id="945" name="SMARTInkShape-3461"/>
            <p:cNvSpPr/>
            <p:nvPr>
              <p:custDataLst>
                <p:tags r:id="rId57"/>
              </p:custDataLst>
            </p:nvPr>
          </p:nvSpPr>
          <p:spPr>
            <a:xfrm>
              <a:off x="9138719" y="3175362"/>
              <a:ext cx="112710" cy="139339"/>
            </a:xfrm>
            <a:custGeom>
              <a:avLst/>
              <a:gdLst/>
              <a:ahLst/>
              <a:cxnLst/>
              <a:rect l="0" t="0" r="0" b="0"/>
              <a:pathLst>
                <a:path w="112710" h="139339">
                  <a:moveTo>
                    <a:pt x="30681" y="18688"/>
                  </a:moveTo>
                  <a:lnTo>
                    <a:pt x="30681" y="18688"/>
                  </a:lnTo>
                  <a:lnTo>
                    <a:pt x="27310" y="18688"/>
                  </a:lnTo>
                  <a:lnTo>
                    <a:pt x="23774" y="16807"/>
                  </a:lnTo>
                  <a:lnTo>
                    <a:pt x="10016" y="7857"/>
                  </a:lnTo>
                  <a:lnTo>
                    <a:pt x="5978" y="2386"/>
                  </a:lnTo>
                  <a:lnTo>
                    <a:pt x="0" y="0"/>
                  </a:lnTo>
                  <a:lnTo>
                    <a:pt x="2618" y="3116"/>
                  </a:lnTo>
                  <a:lnTo>
                    <a:pt x="44086" y="11595"/>
                  </a:lnTo>
                  <a:lnTo>
                    <a:pt x="86537" y="30153"/>
                  </a:lnTo>
                  <a:lnTo>
                    <a:pt x="107294" y="50719"/>
                  </a:lnTo>
                  <a:lnTo>
                    <a:pt x="110592" y="57854"/>
                  </a:lnTo>
                  <a:lnTo>
                    <a:pt x="112709" y="70561"/>
                  </a:lnTo>
                  <a:lnTo>
                    <a:pt x="111119" y="75374"/>
                  </a:lnTo>
                  <a:lnTo>
                    <a:pt x="108764" y="79865"/>
                  </a:lnTo>
                  <a:lnTo>
                    <a:pt x="100082" y="104928"/>
                  </a:lnTo>
                  <a:lnTo>
                    <a:pt x="89183" y="122185"/>
                  </a:lnTo>
                  <a:lnTo>
                    <a:pt x="79921" y="130179"/>
                  </a:lnTo>
                  <a:lnTo>
                    <a:pt x="75131" y="1393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6" name="SMARTInkShape-3462"/>
            <p:cNvSpPr/>
            <p:nvPr>
              <p:custDataLst>
                <p:tags r:id="rId58"/>
              </p:custDataLst>
            </p:nvPr>
          </p:nvSpPr>
          <p:spPr>
            <a:xfrm>
              <a:off x="8814063" y="3239703"/>
              <a:ext cx="414512" cy="430075"/>
            </a:xfrm>
            <a:custGeom>
              <a:avLst/>
              <a:gdLst/>
              <a:ahLst/>
              <a:cxnLst/>
              <a:rect l="0" t="0" r="0" b="0"/>
              <a:pathLst>
                <a:path w="414512" h="430075">
                  <a:moveTo>
                    <a:pt x="6087" y="417897"/>
                  </a:moveTo>
                  <a:lnTo>
                    <a:pt x="6087" y="417897"/>
                  </a:lnTo>
                  <a:lnTo>
                    <a:pt x="0" y="430074"/>
                  </a:lnTo>
                  <a:lnTo>
                    <a:pt x="4152" y="420354"/>
                  </a:lnTo>
                  <a:lnTo>
                    <a:pt x="10281" y="383613"/>
                  </a:lnTo>
                  <a:lnTo>
                    <a:pt x="12503" y="343455"/>
                  </a:lnTo>
                  <a:lnTo>
                    <a:pt x="16611" y="303412"/>
                  </a:lnTo>
                  <a:lnTo>
                    <a:pt x="18142" y="264109"/>
                  </a:lnTo>
                  <a:lnTo>
                    <a:pt x="18703" y="217798"/>
                  </a:lnTo>
                  <a:lnTo>
                    <a:pt x="18771" y="176086"/>
                  </a:lnTo>
                  <a:lnTo>
                    <a:pt x="20665" y="147882"/>
                  </a:lnTo>
                  <a:lnTo>
                    <a:pt x="25128" y="119633"/>
                  </a:lnTo>
                  <a:lnTo>
                    <a:pt x="25135" y="119483"/>
                  </a:lnTo>
                  <a:lnTo>
                    <a:pt x="33974" y="119450"/>
                  </a:lnTo>
                  <a:lnTo>
                    <a:pt x="79731" y="102819"/>
                  </a:lnTo>
                  <a:lnTo>
                    <a:pt x="121512" y="88415"/>
                  </a:lnTo>
                  <a:lnTo>
                    <a:pt x="165170" y="75210"/>
                  </a:lnTo>
                  <a:lnTo>
                    <a:pt x="211267" y="60478"/>
                  </a:lnTo>
                  <a:lnTo>
                    <a:pt x="258792" y="44590"/>
                  </a:lnTo>
                  <a:lnTo>
                    <a:pt x="305614" y="29950"/>
                  </a:lnTo>
                  <a:lnTo>
                    <a:pt x="347631" y="16605"/>
                  </a:lnTo>
                  <a:lnTo>
                    <a:pt x="394377" y="6876"/>
                  </a:lnTo>
                  <a:lnTo>
                    <a:pt x="413333" y="0"/>
                  </a:lnTo>
                  <a:lnTo>
                    <a:pt x="414462" y="305"/>
                  </a:lnTo>
                  <a:lnTo>
                    <a:pt x="414511" y="1213"/>
                  </a:lnTo>
                  <a:lnTo>
                    <a:pt x="413835" y="2525"/>
                  </a:lnTo>
                  <a:lnTo>
                    <a:pt x="412680" y="3399"/>
                  </a:lnTo>
                  <a:lnTo>
                    <a:pt x="407683" y="5334"/>
                  </a:lnTo>
                  <a:lnTo>
                    <a:pt x="403146" y="8652"/>
                  </a:lnTo>
                  <a:lnTo>
                    <a:pt x="406137" y="51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7" name="SMARTInkShape-3463"/>
            <p:cNvSpPr/>
            <p:nvPr>
              <p:custDataLst>
                <p:tags r:id="rId59"/>
              </p:custDataLst>
            </p:nvPr>
          </p:nvSpPr>
          <p:spPr>
            <a:xfrm>
              <a:off x="10864850" y="3003550"/>
              <a:ext cx="19051" cy="3372"/>
            </a:xfrm>
            <a:custGeom>
              <a:avLst/>
              <a:gdLst/>
              <a:ahLst/>
              <a:cxnLst/>
              <a:rect l="0" t="0" r="0" b="0"/>
              <a:pathLst>
                <a:path w="19051" h="3372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8380" y="3144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8" name="SMARTInkShape-3464"/>
            <p:cNvSpPr/>
            <p:nvPr>
              <p:custDataLst>
                <p:tags r:id="rId60"/>
              </p:custDataLst>
            </p:nvPr>
          </p:nvSpPr>
          <p:spPr>
            <a:xfrm>
              <a:off x="10731500" y="2884199"/>
              <a:ext cx="63501" cy="128101"/>
            </a:xfrm>
            <a:custGeom>
              <a:avLst/>
              <a:gdLst/>
              <a:ahLst/>
              <a:cxnLst/>
              <a:rect l="0" t="0" r="0" b="0"/>
              <a:pathLst>
                <a:path w="63501" h="128101">
                  <a:moveTo>
                    <a:pt x="63500" y="24101"/>
                  </a:moveTo>
                  <a:lnTo>
                    <a:pt x="63500" y="24101"/>
                  </a:lnTo>
                  <a:lnTo>
                    <a:pt x="63500" y="17359"/>
                  </a:lnTo>
                  <a:lnTo>
                    <a:pt x="61619" y="12168"/>
                  </a:lnTo>
                  <a:lnTo>
                    <a:pt x="54661" y="3086"/>
                  </a:lnTo>
                  <a:lnTo>
                    <a:pt x="48754" y="650"/>
                  </a:lnTo>
                  <a:lnTo>
                    <a:pt x="45203" y="0"/>
                  </a:lnTo>
                  <a:lnTo>
                    <a:pt x="41424" y="978"/>
                  </a:lnTo>
                  <a:lnTo>
                    <a:pt x="33464" y="5828"/>
                  </a:lnTo>
                  <a:lnTo>
                    <a:pt x="24418" y="16491"/>
                  </a:lnTo>
                  <a:lnTo>
                    <a:pt x="20641" y="35330"/>
                  </a:lnTo>
                  <a:lnTo>
                    <a:pt x="22892" y="52044"/>
                  </a:lnTo>
                  <a:lnTo>
                    <a:pt x="41657" y="96744"/>
                  </a:lnTo>
                  <a:lnTo>
                    <a:pt x="43207" y="107892"/>
                  </a:lnTo>
                  <a:lnTo>
                    <a:pt x="42017" y="116140"/>
                  </a:lnTo>
                  <a:lnTo>
                    <a:pt x="37378" y="124750"/>
                  </a:lnTo>
                  <a:lnTo>
                    <a:pt x="35504" y="127183"/>
                  </a:lnTo>
                  <a:lnTo>
                    <a:pt x="32137" y="128100"/>
                  </a:lnTo>
                  <a:lnTo>
                    <a:pt x="22749" y="127238"/>
                  </a:lnTo>
                  <a:lnTo>
                    <a:pt x="15284" y="124502"/>
                  </a:lnTo>
                  <a:lnTo>
                    <a:pt x="12307" y="122785"/>
                  </a:lnTo>
                  <a:lnTo>
                    <a:pt x="0" y="1066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9" name="SMARTInkShape-3465"/>
            <p:cNvSpPr/>
            <p:nvPr>
              <p:custDataLst>
                <p:tags r:id="rId61"/>
              </p:custDataLst>
            </p:nvPr>
          </p:nvSpPr>
          <p:spPr>
            <a:xfrm>
              <a:off x="10623550" y="2919522"/>
              <a:ext cx="88901" cy="86020"/>
            </a:xfrm>
            <a:custGeom>
              <a:avLst/>
              <a:gdLst/>
              <a:ahLst/>
              <a:cxnLst/>
              <a:rect l="0" t="0" r="0" b="0"/>
              <a:pathLst>
                <a:path w="88901" h="86020">
                  <a:moveTo>
                    <a:pt x="0" y="20528"/>
                  </a:moveTo>
                  <a:lnTo>
                    <a:pt x="0" y="20528"/>
                  </a:lnTo>
                  <a:lnTo>
                    <a:pt x="0" y="14439"/>
                  </a:lnTo>
                  <a:lnTo>
                    <a:pt x="1881" y="40868"/>
                  </a:lnTo>
                  <a:lnTo>
                    <a:pt x="3656" y="52146"/>
                  </a:lnTo>
                  <a:lnTo>
                    <a:pt x="122" y="85955"/>
                  </a:lnTo>
                  <a:lnTo>
                    <a:pt x="81" y="86019"/>
                  </a:lnTo>
                  <a:lnTo>
                    <a:pt x="53" y="85355"/>
                  </a:lnTo>
                  <a:lnTo>
                    <a:pt x="20396" y="39903"/>
                  </a:lnTo>
                  <a:lnTo>
                    <a:pt x="29483" y="17064"/>
                  </a:lnTo>
                  <a:lnTo>
                    <a:pt x="31648" y="15397"/>
                  </a:lnTo>
                  <a:lnTo>
                    <a:pt x="33799" y="14990"/>
                  </a:lnTo>
                  <a:lnTo>
                    <a:pt x="35233" y="16131"/>
                  </a:lnTo>
                  <a:lnTo>
                    <a:pt x="36826" y="21160"/>
                  </a:lnTo>
                  <a:lnTo>
                    <a:pt x="37724" y="31926"/>
                  </a:lnTo>
                  <a:lnTo>
                    <a:pt x="32002" y="68579"/>
                  </a:lnTo>
                  <a:lnTo>
                    <a:pt x="31917" y="68790"/>
                  </a:lnTo>
                  <a:lnTo>
                    <a:pt x="31822" y="67142"/>
                  </a:lnTo>
                  <a:lnTo>
                    <a:pt x="40491" y="54561"/>
                  </a:lnTo>
                  <a:lnTo>
                    <a:pt x="45395" y="37667"/>
                  </a:lnTo>
                  <a:lnTo>
                    <a:pt x="69161" y="2915"/>
                  </a:lnTo>
                  <a:lnTo>
                    <a:pt x="71508" y="319"/>
                  </a:lnTo>
                  <a:lnTo>
                    <a:pt x="74483" y="0"/>
                  </a:lnTo>
                  <a:lnTo>
                    <a:pt x="81552" y="3408"/>
                  </a:lnTo>
                  <a:lnTo>
                    <a:pt x="84001" y="6292"/>
                  </a:lnTo>
                  <a:lnTo>
                    <a:pt x="86723" y="13260"/>
                  </a:lnTo>
                  <a:lnTo>
                    <a:pt x="88816" y="56958"/>
                  </a:lnTo>
                  <a:lnTo>
                    <a:pt x="88900" y="776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0" name="SMARTInkShape-3466"/>
            <p:cNvSpPr/>
            <p:nvPr>
              <p:custDataLst>
                <p:tags r:id="rId62"/>
              </p:custDataLst>
            </p:nvPr>
          </p:nvSpPr>
          <p:spPr>
            <a:xfrm>
              <a:off x="10523558" y="2928911"/>
              <a:ext cx="74593" cy="87340"/>
            </a:xfrm>
            <a:custGeom>
              <a:avLst/>
              <a:gdLst/>
              <a:ahLst/>
              <a:cxnLst/>
              <a:rect l="0" t="0" r="0" b="0"/>
              <a:pathLst>
                <a:path w="74593" h="87340">
                  <a:moveTo>
                    <a:pt x="55542" y="30189"/>
                  </a:moveTo>
                  <a:lnTo>
                    <a:pt x="55542" y="30189"/>
                  </a:lnTo>
                  <a:lnTo>
                    <a:pt x="40613" y="3707"/>
                  </a:lnTo>
                  <a:lnTo>
                    <a:pt x="34561" y="780"/>
                  </a:lnTo>
                  <a:lnTo>
                    <a:pt x="30971" y="0"/>
                  </a:lnTo>
                  <a:lnTo>
                    <a:pt x="27168" y="891"/>
                  </a:lnTo>
                  <a:lnTo>
                    <a:pt x="19178" y="5643"/>
                  </a:lnTo>
                  <a:lnTo>
                    <a:pt x="10116" y="16253"/>
                  </a:lnTo>
                  <a:lnTo>
                    <a:pt x="1440" y="41913"/>
                  </a:lnTo>
                  <a:lnTo>
                    <a:pt x="0" y="60239"/>
                  </a:lnTo>
                  <a:lnTo>
                    <a:pt x="2165" y="67769"/>
                  </a:lnTo>
                  <a:lnTo>
                    <a:pt x="7349" y="75974"/>
                  </a:lnTo>
                  <a:lnTo>
                    <a:pt x="10009" y="76940"/>
                  </a:lnTo>
                  <a:lnTo>
                    <a:pt x="16725" y="76132"/>
                  </a:lnTo>
                  <a:lnTo>
                    <a:pt x="28440" y="71711"/>
                  </a:lnTo>
                  <a:lnTo>
                    <a:pt x="50089" y="54284"/>
                  </a:lnTo>
                  <a:lnTo>
                    <a:pt x="53120" y="49600"/>
                  </a:lnTo>
                  <a:lnTo>
                    <a:pt x="53927" y="47363"/>
                  </a:lnTo>
                  <a:lnTo>
                    <a:pt x="55171" y="46577"/>
                  </a:lnTo>
                  <a:lnTo>
                    <a:pt x="56705" y="46759"/>
                  </a:lnTo>
                  <a:lnTo>
                    <a:pt x="58434" y="47585"/>
                  </a:lnTo>
                  <a:lnTo>
                    <a:pt x="59587" y="48842"/>
                  </a:lnTo>
                  <a:lnTo>
                    <a:pt x="66054" y="68701"/>
                  </a:lnTo>
                  <a:lnTo>
                    <a:pt x="68300" y="77740"/>
                  </a:lnTo>
                  <a:lnTo>
                    <a:pt x="74592" y="873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1" name="SMARTInkShape-3467"/>
            <p:cNvSpPr/>
            <p:nvPr>
              <p:custDataLst>
                <p:tags r:id="rId63"/>
              </p:custDataLst>
            </p:nvPr>
          </p:nvSpPr>
          <p:spPr>
            <a:xfrm>
              <a:off x="10426698" y="2933700"/>
              <a:ext cx="88903" cy="86241"/>
            </a:xfrm>
            <a:custGeom>
              <a:avLst/>
              <a:gdLst/>
              <a:ahLst/>
              <a:cxnLst/>
              <a:rect l="0" t="0" r="0" b="0"/>
              <a:pathLst>
                <a:path w="88903" h="86241">
                  <a:moveTo>
                    <a:pt x="2" y="19050"/>
                  </a:moveTo>
                  <a:lnTo>
                    <a:pt x="2" y="19050"/>
                  </a:lnTo>
                  <a:lnTo>
                    <a:pt x="0" y="7495"/>
                  </a:lnTo>
                  <a:lnTo>
                    <a:pt x="6745" y="10060"/>
                  </a:lnTo>
                  <a:lnTo>
                    <a:pt x="29857" y="30145"/>
                  </a:lnTo>
                  <a:lnTo>
                    <a:pt x="45200" y="55396"/>
                  </a:lnTo>
                  <a:lnTo>
                    <a:pt x="49696" y="75436"/>
                  </a:lnTo>
                  <a:lnTo>
                    <a:pt x="50065" y="79923"/>
                  </a:lnTo>
                  <a:lnTo>
                    <a:pt x="49603" y="82915"/>
                  </a:lnTo>
                  <a:lnTo>
                    <a:pt x="48592" y="84910"/>
                  </a:lnTo>
                  <a:lnTo>
                    <a:pt x="47212" y="86240"/>
                  </a:lnTo>
                  <a:lnTo>
                    <a:pt x="46291" y="85716"/>
                  </a:lnTo>
                  <a:lnTo>
                    <a:pt x="45273" y="81370"/>
                  </a:lnTo>
                  <a:lnTo>
                    <a:pt x="45205" y="38248"/>
                  </a:lnTo>
                  <a:lnTo>
                    <a:pt x="47844" y="25466"/>
                  </a:lnTo>
                  <a:lnTo>
                    <a:pt x="55133" y="14611"/>
                  </a:lnTo>
                  <a:lnTo>
                    <a:pt x="60039" y="9741"/>
                  </a:lnTo>
                  <a:lnTo>
                    <a:pt x="8890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2" name="SMARTInkShape-3468"/>
            <p:cNvSpPr/>
            <p:nvPr>
              <p:custDataLst>
                <p:tags r:id="rId64"/>
              </p:custDataLst>
            </p:nvPr>
          </p:nvSpPr>
          <p:spPr>
            <a:xfrm>
              <a:off x="10332184" y="2953281"/>
              <a:ext cx="94517" cy="71286"/>
            </a:xfrm>
            <a:custGeom>
              <a:avLst/>
              <a:gdLst/>
              <a:ahLst/>
              <a:cxnLst/>
              <a:rect l="0" t="0" r="0" b="0"/>
              <a:pathLst>
                <a:path w="94517" h="71286">
                  <a:moveTo>
                    <a:pt x="56416" y="43919"/>
                  </a:moveTo>
                  <a:lnTo>
                    <a:pt x="56416" y="43919"/>
                  </a:lnTo>
                  <a:lnTo>
                    <a:pt x="55711" y="25915"/>
                  </a:lnTo>
                  <a:lnTo>
                    <a:pt x="51346" y="12009"/>
                  </a:lnTo>
                  <a:lnTo>
                    <a:pt x="47577" y="5512"/>
                  </a:lnTo>
                  <a:lnTo>
                    <a:pt x="43551" y="2155"/>
                  </a:lnTo>
                  <a:lnTo>
                    <a:pt x="38703" y="663"/>
                  </a:lnTo>
                  <a:lnTo>
                    <a:pt x="31845" y="0"/>
                  </a:lnTo>
                  <a:lnTo>
                    <a:pt x="28042" y="1939"/>
                  </a:lnTo>
                  <a:lnTo>
                    <a:pt x="11796" y="20262"/>
                  </a:lnTo>
                  <a:lnTo>
                    <a:pt x="4835" y="31288"/>
                  </a:lnTo>
                  <a:lnTo>
                    <a:pt x="366" y="47983"/>
                  </a:lnTo>
                  <a:lnTo>
                    <a:pt x="0" y="50862"/>
                  </a:lnTo>
                  <a:lnTo>
                    <a:pt x="1166" y="53486"/>
                  </a:lnTo>
                  <a:lnTo>
                    <a:pt x="6226" y="58284"/>
                  </a:lnTo>
                  <a:lnTo>
                    <a:pt x="9550" y="59140"/>
                  </a:lnTo>
                  <a:lnTo>
                    <a:pt x="17005" y="58210"/>
                  </a:lnTo>
                  <a:lnTo>
                    <a:pt x="32510" y="50348"/>
                  </a:lnTo>
                  <a:lnTo>
                    <a:pt x="43768" y="39082"/>
                  </a:lnTo>
                  <a:lnTo>
                    <a:pt x="54980" y="20975"/>
                  </a:lnTo>
                  <a:lnTo>
                    <a:pt x="56164" y="20862"/>
                  </a:lnTo>
                  <a:lnTo>
                    <a:pt x="59362" y="22618"/>
                  </a:lnTo>
                  <a:lnTo>
                    <a:pt x="71305" y="47815"/>
                  </a:lnTo>
                  <a:lnTo>
                    <a:pt x="76055" y="64314"/>
                  </a:lnTo>
                  <a:lnTo>
                    <a:pt x="81843" y="70151"/>
                  </a:lnTo>
                  <a:lnTo>
                    <a:pt x="84655" y="71285"/>
                  </a:lnTo>
                  <a:lnTo>
                    <a:pt x="94516" y="693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3" name="SMARTInkShape-3469"/>
            <p:cNvSpPr/>
            <p:nvPr>
              <p:custDataLst>
                <p:tags r:id="rId65"/>
              </p:custDataLst>
            </p:nvPr>
          </p:nvSpPr>
          <p:spPr>
            <a:xfrm>
              <a:off x="10236200" y="2937176"/>
              <a:ext cx="65618" cy="232279"/>
            </a:xfrm>
            <a:custGeom>
              <a:avLst/>
              <a:gdLst/>
              <a:ahLst/>
              <a:cxnLst/>
              <a:rect l="0" t="0" r="0" b="0"/>
              <a:pathLst>
                <a:path w="65618" h="232279">
                  <a:moveTo>
                    <a:pt x="6350" y="199724"/>
                  </a:moveTo>
                  <a:lnTo>
                    <a:pt x="6350" y="199724"/>
                  </a:lnTo>
                  <a:lnTo>
                    <a:pt x="9721" y="199724"/>
                  </a:lnTo>
                  <a:lnTo>
                    <a:pt x="10713" y="201135"/>
                  </a:lnTo>
                  <a:lnTo>
                    <a:pt x="18623" y="232278"/>
                  </a:lnTo>
                  <a:lnTo>
                    <a:pt x="18767" y="232010"/>
                  </a:lnTo>
                  <a:lnTo>
                    <a:pt x="15654" y="192797"/>
                  </a:lnTo>
                  <a:lnTo>
                    <a:pt x="10205" y="156200"/>
                  </a:lnTo>
                  <a:lnTo>
                    <a:pt x="7493" y="117448"/>
                  </a:lnTo>
                  <a:lnTo>
                    <a:pt x="1474" y="70669"/>
                  </a:lnTo>
                  <a:lnTo>
                    <a:pt x="3662" y="29985"/>
                  </a:lnTo>
                  <a:lnTo>
                    <a:pt x="8924" y="8634"/>
                  </a:lnTo>
                  <a:lnTo>
                    <a:pt x="11594" y="4597"/>
                  </a:lnTo>
                  <a:lnTo>
                    <a:pt x="14786" y="1906"/>
                  </a:lnTo>
                  <a:lnTo>
                    <a:pt x="18322" y="112"/>
                  </a:lnTo>
                  <a:lnTo>
                    <a:pt x="27899" y="0"/>
                  </a:lnTo>
                  <a:lnTo>
                    <a:pt x="33416" y="958"/>
                  </a:lnTo>
                  <a:lnTo>
                    <a:pt x="37799" y="3713"/>
                  </a:lnTo>
                  <a:lnTo>
                    <a:pt x="48044" y="18410"/>
                  </a:lnTo>
                  <a:lnTo>
                    <a:pt x="64557" y="56443"/>
                  </a:lnTo>
                  <a:lnTo>
                    <a:pt x="65617" y="69251"/>
                  </a:lnTo>
                  <a:lnTo>
                    <a:pt x="62245" y="84395"/>
                  </a:lnTo>
                  <a:lnTo>
                    <a:pt x="60546" y="88971"/>
                  </a:lnTo>
                  <a:lnTo>
                    <a:pt x="53016" y="95938"/>
                  </a:lnTo>
                  <a:lnTo>
                    <a:pt x="42612" y="100680"/>
                  </a:lnTo>
                  <a:lnTo>
                    <a:pt x="30934" y="102788"/>
                  </a:lnTo>
                  <a:lnTo>
                    <a:pt x="20569" y="101843"/>
                  </a:lnTo>
                  <a:lnTo>
                    <a:pt x="11964" y="99071"/>
                  </a:lnTo>
                  <a:lnTo>
                    <a:pt x="5788" y="95488"/>
                  </a:lnTo>
                  <a:lnTo>
                    <a:pt x="0" y="8542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4" name="SMARTInkShape-3470"/>
            <p:cNvSpPr/>
            <p:nvPr>
              <p:custDataLst>
                <p:tags r:id="rId66"/>
              </p:custDataLst>
            </p:nvPr>
          </p:nvSpPr>
          <p:spPr>
            <a:xfrm>
              <a:off x="9964034" y="2993529"/>
              <a:ext cx="61100" cy="98922"/>
            </a:xfrm>
            <a:custGeom>
              <a:avLst/>
              <a:gdLst/>
              <a:ahLst/>
              <a:cxnLst/>
              <a:rect l="0" t="0" r="0" b="0"/>
              <a:pathLst>
                <a:path w="61100" h="98922">
                  <a:moveTo>
                    <a:pt x="11816" y="22721"/>
                  </a:moveTo>
                  <a:lnTo>
                    <a:pt x="11816" y="22721"/>
                  </a:lnTo>
                  <a:lnTo>
                    <a:pt x="11816" y="19350"/>
                  </a:lnTo>
                  <a:lnTo>
                    <a:pt x="11111" y="18357"/>
                  </a:lnTo>
                  <a:lnTo>
                    <a:pt x="9935" y="17695"/>
                  </a:lnTo>
                  <a:lnTo>
                    <a:pt x="6349" y="16632"/>
                  </a:lnTo>
                  <a:lnTo>
                    <a:pt x="5481" y="61220"/>
                  </a:lnTo>
                  <a:lnTo>
                    <a:pt x="4763" y="79284"/>
                  </a:lnTo>
                  <a:lnTo>
                    <a:pt x="0" y="96056"/>
                  </a:lnTo>
                  <a:lnTo>
                    <a:pt x="410" y="97011"/>
                  </a:lnTo>
                  <a:lnTo>
                    <a:pt x="1390" y="97648"/>
                  </a:lnTo>
                  <a:lnTo>
                    <a:pt x="2748" y="98072"/>
                  </a:lnTo>
                  <a:lnTo>
                    <a:pt x="3653" y="96238"/>
                  </a:lnTo>
                  <a:lnTo>
                    <a:pt x="14741" y="53286"/>
                  </a:lnTo>
                  <a:lnTo>
                    <a:pt x="32931" y="6361"/>
                  </a:lnTo>
                  <a:lnTo>
                    <a:pt x="37194" y="1339"/>
                  </a:lnTo>
                  <a:lnTo>
                    <a:pt x="39316" y="0"/>
                  </a:lnTo>
                  <a:lnTo>
                    <a:pt x="42144" y="518"/>
                  </a:lnTo>
                  <a:lnTo>
                    <a:pt x="49050" y="4857"/>
                  </a:lnTo>
                  <a:lnTo>
                    <a:pt x="57498" y="15233"/>
                  </a:lnTo>
                  <a:lnTo>
                    <a:pt x="61099" y="37357"/>
                  </a:lnTo>
                  <a:lnTo>
                    <a:pt x="56266" y="9892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5" name="SMARTInkShape-3471"/>
            <p:cNvSpPr/>
            <p:nvPr>
              <p:custDataLst>
                <p:tags r:id="rId67"/>
              </p:custDataLst>
            </p:nvPr>
          </p:nvSpPr>
          <p:spPr>
            <a:xfrm>
              <a:off x="9842500" y="3006531"/>
              <a:ext cx="81916" cy="103413"/>
            </a:xfrm>
            <a:custGeom>
              <a:avLst/>
              <a:gdLst/>
              <a:ahLst/>
              <a:cxnLst/>
              <a:rect l="0" t="0" r="0" b="0"/>
              <a:pathLst>
                <a:path w="81916" h="103413">
                  <a:moveTo>
                    <a:pt x="0" y="28769"/>
                  </a:moveTo>
                  <a:lnTo>
                    <a:pt x="0" y="28769"/>
                  </a:lnTo>
                  <a:lnTo>
                    <a:pt x="0" y="25398"/>
                  </a:lnTo>
                  <a:lnTo>
                    <a:pt x="705" y="25110"/>
                  </a:lnTo>
                  <a:lnTo>
                    <a:pt x="3371" y="26673"/>
                  </a:lnTo>
                  <a:lnTo>
                    <a:pt x="3656" y="28783"/>
                  </a:lnTo>
                  <a:lnTo>
                    <a:pt x="184" y="61939"/>
                  </a:lnTo>
                  <a:lnTo>
                    <a:pt x="5106" y="85494"/>
                  </a:lnTo>
                  <a:lnTo>
                    <a:pt x="11561" y="102125"/>
                  </a:lnTo>
                  <a:lnTo>
                    <a:pt x="12647" y="102368"/>
                  </a:lnTo>
                  <a:lnTo>
                    <a:pt x="15735" y="100756"/>
                  </a:lnTo>
                  <a:lnTo>
                    <a:pt x="21438" y="95881"/>
                  </a:lnTo>
                  <a:lnTo>
                    <a:pt x="37730" y="73663"/>
                  </a:lnTo>
                  <a:lnTo>
                    <a:pt x="39932" y="87092"/>
                  </a:lnTo>
                  <a:lnTo>
                    <a:pt x="44993" y="97085"/>
                  </a:lnTo>
                  <a:lnTo>
                    <a:pt x="48924" y="101465"/>
                  </a:lnTo>
                  <a:lnTo>
                    <a:pt x="53024" y="103412"/>
                  </a:lnTo>
                  <a:lnTo>
                    <a:pt x="55106" y="103226"/>
                  </a:lnTo>
                  <a:lnTo>
                    <a:pt x="59298" y="101136"/>
                  </a:lnTo>
                  <a:lnTo>
                    <a:pt x="65626" y="92623"/>
                  </a:lnTo>
                  <a:lnTo>
                    <a:pt x="77743" y="67670"/>
                  </a:lnTo>
                  <a:lnTo>
                    <a:pt x="81915" y="28482"/>
                  </a:lnTo>
                  <a:lnTo>
                    <a:pt x="77027" y="432"/>
                  </a:lnTo>
                  <a:lnTo>
                    <a:pt x="76046" y="0"/>
                  </a:lnTo>
                  <a:lnTo>
                    <a:pt x="69850" y="33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6" name="SMARTInkShape-3472"/>
            <p:cNvSpPr/>
            <p:nvPr>
              <p:custDataLst>
                <p:tags r:id="rId68"/>
              </p:custDataLst>
            </p:nvPr>
          </p:nvSpPr>
          <p:spPr>
            <a:xfrm>
              <a:off x="9767650" y="3035300"/>
              <a:ext cx="43101" cy="103434"/>
            </a:xfrm>
            <a:custGeom>
              <a:avLst/>
              <a:gdLst/>
              <a:ahLst/>
              <a:cxnLst/>
              <a:rect l="0" t="0" r="0" b="0"/>
              <a:pathLst>
                <a:path w="43101" h="103434">
                  <a:moveTo>
                    <a:pt x="43100" y="0"/>
                  </a:moveTo>
                  <a:lnTo>
                    <a:pt x="43100" y="0"/>
                  </a:lnTo>
                  <a:lnTo>
                    <a:pt x="27198" y="706"/>
                  </a:lnTo>
                  <a:lnTo>
                    <a:pt x="19335" y="3371"/>
                  </a:lnTo>
                  <a:lnTo>
                    <a:pt x="13017" y="10670"/>
                  </a:lnTo>
                  <a:lnTo>
                    <a:pt x="3213" y="32603"/>
                  </a:lnTo>
                  <a:lnTo>
                    <a:pt x="0" y="54424"/>
                  </a:lnTo>
                  <a:lnTo>
                    <a:pt x="3986" y="81306"/>
                  </a:lnTo>
                  <a:lnTo>
                    <a:pt x="7607" y="91640"/>
                  </a:lnTo>
                  <a:lnTo>
                    <a:pt x="13449" y="99055"/>
                  </a:lnTo>
                  <a:lnTo>
                    <a:pt x="16983" y="102020"/>
                  </a:lnTo>
                  <a:lnTo>
                    <a:pt x="20044" y="103291"/>
                  </a:lnTo>
                  <a:lnTo>
                    <a:pt x="22790" y="103433"/>
                  </a:lnTo>
                  <a:lnTo>
                    <a:pt x="25325" y="102821"/>
                  </a:lnTo>
                  <a:lnTo>
                    <a:pt x="35638" y="88478"/>
                  </a:lnTo>
                  <a:lnTo>
                    <a:pt x="40889" y="66354"/>
                  </a:lnTo>
                  <a:lnTo>
                    <a:pt x="41957" y="34300"/>
                  </a:lnTo>
                  <a:lnTo>
                    <a:pt x="37900" y="15572"/>
                  </a:lnTo>
                  <a:lnTo>
                    <a:pt x="34204" y="10449"/>
                  </a:lnTo>
                  <a:lnTo>
                    <a:pt x="2405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7" name="SMARTInkShape-3473"/>
            <p:cNvSpPr/>
            <p:nvPr>
              <p:custDataLst>
                <p:tags r:id="rId69"/>
              </p:custDataLst>
            </p:nvPr>
          </p:nvSpPr>
          <p:spPr>
            <a:xfrm>
              <a:off x="9683750" y="3043422"/>
              <a:ext cx="44451" cy="85329"/>
            </a:xfrm>
            <a:custGeom>
              <a:avLst/>
              <a:gdLst/>
              <a:ahLst/>
              <a:cxnLst/>
              <a:rect l="0" t="0" r="0" b="0"/>
              <a:pathLst>
                <a:path w="44451" h="85329">
                  <a:moveTo>
                    <a:pt x="0" y="4578"/>
                  </a:moveTo>
                  <a:lnTo>
                    <a:pt x="0" y="4578"/>
                  </a:lnTo>
                  <a:lnTo>
                    <a:pt x="1881" y="45331"/>
                  </a:lnTo>
                  <a:lnTo>
                    <a:pt x="6272" y="85328"/>
                  </a:lnTo>
                  <a:lnTo>
                    <a:pt x="8228" y="38410"/>
                  </a:lnTo>
                  <a:lnTo>
                    <a:pt x="15189" y="14710"/>
                  </a:lnTo>
                  <a:lnTo>
                    <a:pt x="21276" y="4209"/>
                  </a:lnTo>
                  <a:lnTo>
                    <a:pt x="25447" y="886"/>
                  </a:lnTo>
                  <a:lnTo>
                    <a:pt x="27549" y="0"/>
                  </a:lnTo>
                  <a:lnTo>
                    <a:pt x="29656" y="1526"/>
                  </a:lnTo>
                  <a:lnTo>
                    <a:pt x="40218" y="21528"/>
                  </a:lnTo>
                  <a:lnTo>
                    <a:pt x="44450" y="807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8" name="SMARTInkShape-3474"/>
            <p:cNvSpPr/>
            <p:nvPr>
              <p:custDataLst>
                <p:tags r:id="rId70"/>
              </p:custDataLst>
            </p:nvPr>
          </p:nvSpPr>
          <p:spPr>
            <a:xfrm>
              <a:off x="9569450" y="2962380"/>
              <a:ext cx="82551" cy="202108"/>
            </a:xfrm>
            <a:custGeom>
              <a:avLst/>
              <a:gdLst/>
              <a:ahLst/>
              <a:cxnLst/>
              <a:rect l="0" t="0" r="0" b="0"/>
              <a:pathLst>
                <a:path w="82551" h="202108">
                  <a:moveTo>
                    <a:pt x="0" y="9420"/>
                  </a:moveTo>
                  <a:lnTo>
                    <a:pt x="0" y="9420"/>
                  </a:lnTo>
                  <a:lnTo>
                    <a:pt x="0" y="0"/>
                  </a:lnTo>
                  <a:lnTo>
                    <a:pt x="6907" y="47570"/>
                  </a:lnTo>
                  <a:lnTo>
                    <a:pt x="14927" y="94880"/>
                  </a:lnTo>
                  <a:lnTo>
                    <a:pt x="21199" y="132030"/>
                  </a:lnTo>
                  <a:lnTo>
                    <a:pt x="24571" y="171118"/>
                  </a:lnTo>
                  <a:lnTo>
                    <a:pt x="25328" y="202107"/>
                  </a:lnTo>
                  <a:lnTo>
                    <a:pt x="25353" y="202083"/>
                  </a:lnTo>
                  <a:lnTo>
                    <a:pt x="25367" y="201362"/>
                  </a:lnTo>
                  <a:lnTo>
                    <a:pt x="21734" y="179926"/>
                  </a:lnTo>
                  <a:lnTo>
                    <a:pt x="24778" y="136880"/>
                  </a:lnTo>
                  <a:lnTo>
                    <a:pt x="28585" y="113038"/>
                  </a:lnTo>
                  <a:lnTo>
                    <a:pt x="34104" y="102979"/>
                  </a:lnTo>
                  <a:lnTo>
                    <a:pt x="37554" y="99310"/>
                  </a:lnTo>
                  <a:lnTo>
                    <a:pt x="45148" y="95232"/>
                  </a:lnTo>
                  <a:lnTo>
                    <a:pt x="49148" y="94144"/>
                  </a:lnTo>
                  <a:lnTo>
                    <a:pt x="52521" y="94831"/>
                  </a:lnTo>
                  <a:lnTo>
                    <a:pt x="58151" y="99356"/>
                  </a:lnTo>
                  <a:lnTo>
                    <a:pt x="65284" y="109838"/>
                  </a:lnTo>
                  <a:lnTo>
                    <a:pt x="65940" y="123430"/>
                  </a:lnTo>
                  <a:lnTo>
                    <a:pt x="62411" y="155876"/>
                  </a:lnTo>
                  <a:lnTo>
                    <a:pt x="56900" y="165293"/>
                  </a:lnTo>
                  <a:lnTo>
                    <a:pt x="51629" y="170419"/>
                  </a:lnTo>
                  <a:lnTo>
                    <a:pt x="49237" y="171786"/>
                  </a:lnTo>
                  <a:lnTo>
                    <a:pt x="46934" y="171992"/>
                  </a:lnTo>
                  <a:lnTo>
                    <a:pt x="42497" y="170339"/>
                  </a:lnTo>
                  <a:lnTo>
                    <a:pt x="33019" y="162893"/>
                  </a:lnTo>
                  <a:lnTo>
                    <a:pt x="41434" y="167102"/>
                  </a:lnTo>
                  <a:lnTo>
                    <a:pt x="48416" y="172008"/>
                  </a:lnTo>
                  <a:lnTo>
                    <a:pt x="66429" y="180075"/>
                  </a:lnTo>
                  <a:lnTo>
                    <a:pt x="82550" y="1935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9" name="SMARTInkShape-3475"/>
            <p:cNvSpPr/>
            <p:nvPr>
              <p:custDataLst>
                <p:tags r:id="rId71"/>
              </p:custDataLst>
            </p:nvPr>
          </p:nvSpPr>
          <p:spPr>
            <a:xfrm>
              <a:off x="9474200" y="3107704"/>
              <a:ext cx="69851" cy="85782"/>
            </a:xfrm>
            <a:custGeom>
              <a:avLst/>
              <a:gdLst/>
              <a:ahLst/>
              <a:cxnLst/>
              <a:rect l="0" t="0" r="0" b="0"/>
              <a:pathLst>
                <a:path w="69851" h="85782">
                  <a:moveTo>
                    <a:pt x="0" y="16496"/>
                  </a:moveTo>
                  <a:lnTo>
                    <a:pt x="0" y="16496"/>
                  </a:lnTo>
                  <a:lnTo>
                    <a:pt x="1881" y="62533"/>
                  </a:lnTo>
                  <a:lnTo>
                    <a:pt x="6272" y="85781"/>
                  </a:lnTo>
                  <a:lnTo>
                    <a:pt x="6348" y="41519"/>
                  </a:lnTo>
                  <a:lnTo>
                    <a:pt x="12817" y="3688"/>
                  </a:lnTo>
                  <a:lnTo>
                    <a:pt x="14191" y="1607"/>
                  </a:lnTo>
                  <a:lnTo>
                    <a:pt x="15809" y="220"/>
                  </a:lnTo>
                  <a:lnTo>
                    <a:pt x="18300" y="0"/>
                  </a:lnTo>
                  <a:lnTo>
                    <a:pt x="32438" y="4719"/>
                  </a:lnTo>
                  <a:lnTo>
                    <a:pt x="36442" y="6528"/>
                  </a:lnTo>
                  <a:lnTo>
                    <a:pt x="42773" y="12301"/>
                  </a:lnTo>
                  <a:lnTo>
                    <a:pt x="59175" y="37371"/>
                  </a:lnTo>
                  <a:lnTo>
                    <a:pt x="69850" y="799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0" name="SMARTInkShape-3476"/>
            <p:cNvSpPr/>
            <p:nvPr>
              <p:custDataLst>
                <p:tags r:id="rId72"/>
              </p:custDataLst>
            </p:nvPr>
          </p:nvSpPr>
          <p:spPr>
            <a:xfrm>
              <a:off x="9329033" y="3138684"/>
              <a:ext cx="119768" cy="104097"/>
            </a:xfrm>
            <a:custGeom>
              <a:avLst/>
              <a:gdLst/>
              <a:ahLst/>
              <a:cxnLst/>
              <a:rect l="0" t="0" r="0" b="0"/>
              <a:pathLst>
                <a:path w="119768" h="104097">
                  <a:moveTo>
                    <a:pt x="5467" y="4566"/>
                  </a:moveTo>
                  <a:lnTo>
                    <a:pt x="5467" y="4566"/>
                  </a:lnTo>
                  <a:lnTo>
                    <a:pt x="2096" y="4566"/>
                  </a:lnTo>
                  <a:lnTo>
                    <a:pt x="1104" y="5977"/>
                  </a:lnTo>
                  <a:lnTo>
                    <a:pt x="0" y="11308"/>
                  </a:lnTo>
                  <a:lnTo>
                    <a:pt x="6990" y="57511"/>
                  </a:lnTo>
                  <a:lnTo>
                    <a:pt x="16250" y="91501"/>
                  </a:lnTo>
                  <a:lnTo>
                    <a:pt x="20372" y="99178"/>
                  </a:lnTo>
                  <a:lnTo>
                    <a:pt x="23164" y="101507"/>
                  </a:lnTo>
                  <a:lnTo>
                    <a:pt x="30031" y="104096"/>
                  </a:lnTo>
                  <a:lnTo>
                    <a:pt x="33131" y="103375"/>
                  </a:lnTo>
                  <a:lnTo>
                    <a:pt x="38460" y="98811"/>
                  </a:lnTo>
                  <a:lnTo>
                    <a:pt x="51991" y="73538"/>
                  </a:lnTo>
                  <a:lnTo>
                    <a:pt x="64449" y="31802"/>
                  </a:lnTo>
                  <a:lnTo>
                    <a:pt x="68849" y="0"/>
                  </a:lnTo>
                  <a:lnTo>
                    <a:pt x="68889" y="111"/>
                  </a:lnTo>
                  <a:lnTo>
                    <a:pt x="70844" y="19940"/>
                  </a:lnTo>
                  <a:lnTo>
                    <a:pt x="77755" y="37108"/>
                  </a:lnTo>
                  <a:lnTo>
                    <a:pt x="89360" y="55130"/>
                  </a:lnTo>
                  <a:lnTo>
                    <a:pt x="99628" y="63136"/>
                  </a:lnTo>
                  <a:lnTo>
                    <a:pt x="103517" y="64073"/>
                  </a:lnTo>
                  <a:lnTo>
                    <a:pt x="119767" y="6171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67" name="SMARTInkShape-Group663"/>
          <p:cNvGrpSpPr/>
          <p:nvPr/>
        </p:nvGrpSpPr>
        <p:grpSpPr>
          <a:xfrm>
            <a:off x="3771900" y="4972072"/>
            <a:ext cx="524359" cy="379574"/>
            <a:chOff x="3771900" y="4972072"/>
            <a:chExt cx="524359" cy="379574"/>
          </a:xfrm>
        </p:grpSpPr>
        <p:sp>
          <p:nvSpPr>
            <p:cNvPr id="962" name="SMARTInkShape-3477"/>
            <p:cNvSpPr/>
            <p:nvPr>
              <p:custDataLst>
                <p:tags r:id="rId52"/>
              </p:custDataLst>
            </p:nvPr>
          </p:nvSpPr>
          <p:spPr>
            <a:xfrm>
              <a:off x="4225442" y="5276850"/>
              <a:ext cx="67159" cy="19051"/>
            </a:xfrm>
            <a:custGeom>
              <a:avLst/>
              <a:gdLst/>
              <a:ahLst/>
              <a:cxnLst/>
              <a:rect l="0" t="0" r="0" b="0"/>
              <a:pathLst>
                <a:path w="67159" h="19051">
                  <a:moveTo>
                    <a:pt x="3658" y="19050"/>
                  </a:moveTo>
                  <a:lnTo>
                    <a:pt x="3658" y="19050"/>
                  </a:lnTo>
                  <a:lnTo>
                    <a:pt x="0" y="19050"/>
                  </a:lnTo>
                  <a:lnTo>
                    <a:pt x="1562" y="19050"/>
                  </a:lnTo>
                  <a:lnTo>
                    <a:pt x="19078" y="14024"/>
                  </a:lnTo>
                  <a:lnTo>
                    <a:pt x="51419" y="7805"/>
                  </a:lnTo>
                  <a:lnTo>
                    <a:pt x="671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3" name="SMARTInkShape-3478"/>
            <p:cNvSpPr/>
            <p:nvPr>
              <p:custDataLst>
                <p:tags r:id="rId53"/>
              </p:custDataLst>
            </p:nvPr>
          </p:nvSpPr>
          <p:spPr>
            <a:xfrm>
              <a:off x="4197714" y="5181630"/>
              <a:ext cx="98545" cy="170016"/>
            </a:xfrm>
            <a:custGeom>
              <a:avLst/>
              <a:gdLst/>
              <a:ahLst/>
              <a:cxnLst/>
              <a:rect l="0" t="0" r="0" b="0"/>
              <a:pathLst>
                <a:path w="98545" h="170016">
                  <a:moveTo>
                    <a:pt x="94886" y="19020"/>
                  </a:moveTo>
                  <a:lnTo>
                    <a:pt x="94886" y="19020"/>
                  </a:lnTo>
                  <a:lnTo>
                    <a:pt x="94886" y="15649"/>
                  </a:lnTo>
                  <a:lnTo>
                    <a:pt x="95591" y="14656"/>
                  </a:lnTo>
                  <a:lnTo>
                    <a:pt x="96767" y="13994"/>
                  </a:lnTo>
                  <a:lnTo>
                    <a:pt x="98257" y="13553"/>
                  </a:lnTo>
                  <a:lnTo>
                    <a:pt x="98544" y="12553"/>
                  </a:lnTo>
                  <a:lnTo>
                    <a:pt x="95070" y="1137"/>
                  </a:lnTo>
                  <a:lnTo>
                    <a:pt x="94303" y="748"/>
                  </a:lnTo>
                  <a:lnTo>
                    <a:pt x="71125" y="0"/>
                  </a:lnTo>
                  <a:lnTo>
                    <a:pt x="50916" y="5046"/>
                  </a:lnTo>
                  <a:lnTo>
                    <a:pt x="38667" y="12837"/>
                  </a:lnTo>
                  <a:lnTo>
                    <a:pt x="34622" y="16977"/>
                  </a:lnTo>
                  <a:lnTo>
                    <a:pt x="22674" y="46049"/>
                  </a:lnTo>
                  <a:lnTo>
                    <a:pt x="15665" y="88130"/>
                  </a:lnTo>
                  <a:lnTo>
                    <a:pt x="3790" y="132372"/>
                  </a:lnTo>
                  <a:lnTo>
                    <a:pt x="0" y="159128"/>
                  </a:lnTo>
                  <a:lnTo>
                    <a:pt x="1680" y="164310"/>
                  </a:lnTo>
                  <a:lnTo>
                    <a:pt x="3114" y="166680"/>
                  </a:lnTo>
                  <a:lnTo>
                    <a:pt x="5483" y="168260"/>
                  </a:lnTo>
                  <a:lnTo>
                    <a:pt x="11877" y="170015"/>
                  </a:lnTo>
                  <a:lnTo>
                    <a:pt x="19423" y="168914"/>
                  </a:lnTo>
                  <a:lnTo>
                    <a:pt x="62308" y="157260"/>
                  </a:lnTo>
                  <a:lnTo>
                    <a:pt x="67001" y="154544"/>
                  </a:lnTo>
                  <a:lnTo>
                    <a:pt x="75836" y="1523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4" name="SMARTInkShape-3479"/>
            <p:cNvSpPr/>
            <p:nvPr>
              <p:custDataLst>
                <p:tags r:id="rId54"/>
              </p:custDataLst>
            </p:nvPr>
          </p:nvSpPr>
          <p:spPr>
            <a:xfrm>
              <a:off x="3906472" y="4972072"/>
              <a:ext cx="348029" cy="56212"/>
            </a:xfrm>
            <a:custGeom>
              <a:avLst/>
              <a:gdLst/>
              <a:ahLst/>
              <a:cxnLst/>
              <a:rect l="0" t="0" r="0" b="0"/>
              <a:pathLst>
                <a:path w="348029" h="56212">
                  <a:moveTo>
                    <a:pt x="17828" y="6328"/>
                  </a:moveTo>
                  <a:lnTo>
                    <a:pt x="17828" y="6328"/>
                  </a:lnTo>
                  <a:lnTo>
                    <a:pt x="17828" y="2957"/>
                  </a:lnTo>
                  <a:lnTo>
                    <a:pt x="17122" y="1964"/>
                  </a:lnTo>
                  <a:lnTo>
                    <a:pt x="15946" y="1302"/>
                  </a:lnTo>
                  <a:lnTo>
                    <a:pt x="8990" y="240"/>
                  </a:lnTo>
                  <a:lnTo>
                    <a:pt x="0" y="0"/>
                  </a:lnTo>
                  <a:lnTo>
                    <a:pt x="298" y="699"/>
                  </a:lnTo>
                  <a:lnTo>
                    <a:pt x="2511" y="3356"/>
                  </a:lnTo>
                  <a:lnTo>
                    <a:pt x="3965" y="8770"/>
                  </a:lnTo>
                  <a:lnTo>
                    <a:pt x="10044" y="32180"/>
                  </a:lnTo>
                  <a:lnTo>
                    <a:pt x="17962" y="48568"/>
                  </a:lnTo>
                  <a:lnTo>
                    <a:pt x="20034" y="51421"/>
                  </a:lnTo>
                  <a:lnTo>
                    <a:pt x="22827" y="53324"/>
                  </a:lnTo>
                  <a:lnTo>
                    <a:pt x="29692" y="55437"/>
                  </a:lnTo>
                  <a:lnTo>
                    <a:pt x="32793" y="55295"/>
                  </a:lnTo>
                  <a:lnTo>
                    <a:pt x="78133" y="33317"/>
                  </a:lnTo>
                  <a:lnTo>
                    <a:pt x="112657" y="15717"/>
                  </a:lnTo>
                  <a:lnTo>
                    <a:pt x="130653" y="13078"/>
                  </a:lnTo>
                  <a:lnTo>
                    <a:pt x="175654" y="20798"/>
                  </a:lnTo>
                  <a:lnTo>
                    <a:pt x="202786" y="28481"/>
                  </a:lnTo>
                  <a:lnTo>
                    <a:pt x="235573" y="53524"/>
                  </a:lnTo>
                  <a:lnTo>
                    <a:pt x="248856" y="56060"/>
                  </a:lnTo>
                  <a:lnTo>
                    <a:pt x="271602" y="56211"/>
                  </a:lnTo>
                  <a:lnTo>
                    <a:pt x="317040" y="45878"/>
                  </a:lnTo>
                  <a:lnTo>
                    <a:pt x="330637" y="35873"/>
                  </a:lnTo>
                  <a:lnTo>
                    <a:pt x="348028" y="6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5" name="SMARTInkShape-3480"/>
            <p:cNvSpPr/>
            <p:nvPr>
              <p:custDataLst>
                <p:tags r:id="rId55"/>
              </p:custDataLst>
            </p:nvPr>
          </p:nvSpPr>
          <p:spPr>
            <a:xfrm>
              <a:off x="3771900" y="5188655"/>
              <a:ext cx="139701" cy="156996"/>
            </a:xfrm>
            <a:custGeom>
              <a:avLst/>
              <a:gdLst/>
              <a:ahLst/>
              <a:cxnLst/>
              <a:rect l="0" t="0" r="0" b="0"/>
              <a:pathLst>
                <a:path w="139701" h="156996">
                  <a:moveTo>
                    <a:pt x="6350" y="75495"/>
                  </a:moveTo>
                  <a:lnTo>
                    <a:pt x="6350" y="75495"/>
                  </a:lnTo>
                  <a:lnTo>
                    <a:pt x="262" y="69407"/>
                  </a:lnTo>
                  <a:lnTo>
                    <a:pt x="2" y="112014"/>
                  </a:lnTo>
                  <a:lnTo>
                    <a:pt x="0" y="156995"/>
                  </a:lnTo>
                  <a:lnTo>
                    <a:pt x="0" y="113764"/>
                  </a:lnTo>
                  <a:lnTo>
                    <a:pt x="0" y="74666"/>
                  </a:lnTo>
                  <a:lnTo>
                    <a:pt x="0" y="31215"/>
                  </a:lnTo>
                  <a:lnTo>
                    <a:pt x="0" y="1674"/>
                  </a:lnTo>
                  <a:lnTo>
                    <a:pt x="705" y="881"/>
                  </a:lnTo>
                  <a:lnTo>
                    <a:pt x="3371" y="0"/>
                  </a:lnTo>
                  <a:lnTo>
                    <a:pt x="5069" y="1176"/>
                  </a:lnTo>
                  <a:lnTo>
                    <a:pt x="39211" y="45339"/>
                  </a:lnTo>
                  <a:lnTo>
                    <a:pt x="55252" y="66089"/>
                  </a:lnTo>
                  <a:lnTo>
                    <a:pt x="67798" y="76079"/>
                  </a:lnTo>
                  <a:lnTo>
                    <a:pt x="77081" y="80137"/>
                  </a:lnTo>
                  <a:lnTo>
                    <a:pt x="79610" y="78589"/>
                  </a:lnTo>
                  <a:lnTo>
                    <a:pt x="93061" y="57274"/>
                  </a:lnTo>
                  <a:lnTo>
                    <a:pt x="105714" y="10880"/>
                  </a:lnTo>
                  <a:lnTo>
                    <a:pt x="106956" y="4914"/>
                  </a:lnTo>
                  <a:lnTo>
                    <a:pt x="107993" y="3041"/>
                  </a:lnTo>
                  <a:lnTo>
                    <a:pt x="109390" y="1793"/>
                  </a:lnTo>
                  <a:lnTo>
                    <a:pt x="111027" y="960"/>
                  </a:lnTo>
                  <a:lnTo>
                    <a:pt x="112823" y="1110"/>
                  </a:lnTo>
                  <a:lnTo>
                    <a:pt x="116701" y="3159"/>
                  </a:lnTo>
                  <a:lnTo>
                    <a:pt x="118017" y="5399"/>
                  </a:lnTo>
                  <a:lnTo>
                    <a:pt x="130707" y="49049"/>
                  </a:lnTo>
                  <a:lnTo>
                    <a:pt x="133118" y="96125"/>
                  </a:lnTo>
                  <a:lnTo>
                    <a:pt x="135186" y="120466"/>
                  </a:lnTo>
                  <a:lnTo>
                    <a:pt x="139700" y="145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6" name="SMARTInkShape-3481"/>
            <p:cNvSpPr/>
            <p:nvPr>
              <p:custDataLst>
                <p:tags r:id="rId56"/>
              </p:custDataLst>
            </p:nvPr>
          </p:nvSpPr>
          <p:spPr>
            <a:xfrm>
              <a:off x="3988061" y="5188455"/>
              <a:ext cx="126740" cy="151896"/>
            </a:xfrm>
            <a:custGeom>
              <a:avLst/>
              <a:gdLst/>
              <a:ahLst/>
              <a:cxnLst/>
              <a:rect l="0" t="0" r="0" b="0"/>
              <a:pathLst>
                <a:path w="126740" h="151896">
                  <a:moveTo>
                    <a:pt x="6089" y="43945"/>
                  </a:moveTo>
                  <a:lnTo>
                    <a:pt x="6089" y="43945"/>
                  </a:lnTo>
                  <a:lnTo>
                    <a:pt x="6089" y="37856"/>
                  </a:lnTo>
                  <a:lnTo>
                    <a:pt x="6089" y="81941"/>
                  </a:lnTo>
                  <a:lnTo>
                    <a:pt x="2718" y="125603"/>
                  </a:lnTo>
                  <a:lnTo>
                    <a:pt x="327" y="140169"/>
                  </a:lnTo>
                  <a:lnTo>
                    <a:pt x="131" y="140550"/>
                  </a:lnTo>
                  <a:lnTo>
                    <a:pt x="0" y="140098"/>
                  </a:lnTo>
                  <a:lnTo>
                    <a:pt x="9880" y="103082"/>
                  </a:lnTo>
                  <a:lnTo>
                    <a:pt x="12102" y="60861"/>
                  </a:lnTo>
                  <a:lnTo>
                    <a:pt x="12409" y="29028"/>
                  </a:lnTo>
                  <a:lnTo>
                    <a:pt x="13125" y="27650"/>
                  </a:lnTo>
                  <a:lnTo>
                    <a:pt x="14307" y="26732"/>
                  </a:lnTo>
                  <a:lnTo>
                    <a:pt x="15801" y="26120"/>
                  </a:lnTo>
                  <a:lnTo>
                    <a:pt x="16797" y="27828"/>
                  </a:lnTo>
                  <a:lnTo>
                    <a:pt x="25580" y="56631"/>
                  </a:lnTo>
                  <a:lnTo>
                    <a:pt x="29738" y="67459"/>
                  </a:lnTo>
                  <a:lnTo>
                    <a:pt x="30322" y="70205"/>
                  </a:lnTo>
                  <a:lnTo>
                    <a:pt x="32122" y="71329"/>
                  </a:lnTo>
                  <a:lnTo>
                    <a:pt x="34733" y="71374"/>
                  </a:lnTo>
                  <a:lnTo>
                    <a:pt x="37885" y="70697"/>
                  </a:lnTo>
                  <a:lnTo>
                    <a:pt x="45150" y="64302"/>
                  </a:lnTo>
                  <a:lnTo>
                    <a:pt x="57941" y="46320"/>
                  </a:lnTo>
                  <a:lnTo>
                    <a:pt x="81551" y="3332"/>
                  </a:lnTo>
                  <a:lnTo>
                    <a:pt x="87565" y="0"/>
                  </a:lnTo>
                  <a:lnTo>
                    <a:pt x="91692" y="6386"/>
                  </a:lnTo>
                  <a:lnTo>
                    <a:pt x="96436" y="28391"/>
                  </a:lnTo>
                  <a:lnTo>
                    <a:pt x="98070" y="31458"/>
                  </a:lnTo>
                  <a:lnTo>
                    <a:pt x="105512" y="75492"/>
                  </a:lnTo>
                  <a:lnTo>
                    <a:pt x="111862" y="117435"/>
                  </a:lnTo>
                  <a:lnTo>
                    <a:pt x="117123" y="142793"/>
                  </a:lnTo>
                  <a:lnTo>
                    <a:pt x="120819" y="147850"/>
                  </a:lnTo>
                  <a:lnTo>
                    <a:pt x="126739" y="15189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8" name="SMARTInkShape-3482"/>
          <p:cNvSpPr/>
          <p:nvPr>
            <p:custDataLst>
              <p:tags r:id="rId1"/>
            </p:custDataLst>
          </p:nvPr>
        </p:nvSpPr>
        <p:spPr>
          <a:xfrm>
            <a:off x="8268300" y="4025900"/>
            <a:ext cx="228001" cy="43928"/>
          </a:xfrm>
          <a:custGeom>
            <a:avLst/>
            <a:gdLst/>
            <a:ahLst/>
            <a:cxnLst/>
            <a:rect l="0" t="0" r="0" b="0"/>
            <a:pathLst>
              <a:path w="228001" h="43928">
                <a:moveTo>
                  <a:pt x="18450" y="0"/>
                </a:moveTo>
                <a:lnTo>
                  <a:pt x="18450" y="0"/>
                </a:lnTo>
                <a:lnTo>
                  <a:pt x="0" y="0"/>
                </a:lnTo>
                <a:lnTo>
                  <a:pt x="2949" y="0"/>
                </a:lnTo>
                <a:lnTo>
                  <a:pt x="6387" y="1881"/>
                </a:lnTo>
                <a:lnTo>
                  <a:pt x="11677" y="5069"/>
                </a:lnTo>
                <a:lnTo>
                  <a:pt x="41652" y="14927"/>
                </a:lnTo>
                <a:lnTo>
                  <a:pt x="88388" y="18236"/>
                </a:lnTo>
                <a:lnTo>
                  <a:pt x="133473" y="17008"/>
                </a:lnTo>
                <a:lnTo>
                  <a:pt x="179542" y="12562"/>
                </a:lnTo>
                <a:lnTo>
                  <a:pt x="221131" y="6776"/>
                </a:lnTo>
                <a:lnTo>
                  <a:pt x="221303" y="6634"/>
                </a:lnTo>
                <a:lnTo>
                  <a:pt x="200597" y="15134"/>
                </a:lnTo>
                <a:lnTo>
                  <a:pt x="153095" y="21905"/>
                </a:lnTo>
                <a:lnTo>
                  <a:pt x="108468" y="29073"/>
                </a:lnTo>
                <a:lnTo>
                  <a:pt x="63491" y="34768"/>
                </a:lnTo>
                <a:lnTo>
                  <a:pt x="19000" y="43666"/>
                </a:lnTo>
                <a:lnTo>
                  <a:pt x="19522" y="43927"/>
                </a:lnTo>
                <a:lnTo>
                  <a:pt x="36406" y="42413"/>
                </a:lnTo>
                <a:lnTo>
                  <a:pt x="82988" y="35581"/>
                </a:lnTo>
                <a:lnTo>
                  <a:pt x="120358" y="32885"/>
                </a:lnTo>
                <a:lnTo>
                  <a:pt x="166631" y="30018"/>
                </a:lnTo>
                <a:lnTo>
                  <a:pt x="193118" y="28649"/>
                </a:lnTo>
                <a:lnTo>
                  <a:pt x="228000" y="381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9" name="SMARTInkShape-3483"/>
          <p:cNvSpPr/>
          <p:nvPr>
            <p:custDataLst>
              <p:tags r:id="rId2"/>
            </p:custDataLst>
          </p:nvPr>
        </p:nvSpPr>
        <p:spPr>
          <a:xfrm>
            <a:off x="8807891" y="237"/>
            <a:ext cx="3079310" cy="2421892"/>
          </a:xfrm>
          <a:custGeom>
            <a:avLst/>
            <a:gdLst/>
            <a:ahLst/>
            <a:cxnLst/>
            <a:rect l="0" t="0" r="0" b="0"/>
            <a:pathLst>
              <a:path w="3079310" h="2421892">
                <a:moveTo>
                  <a:pt x="151959" y="44213"/>
                </a:moveTo>
                <a:lnTo>
                  <a:pt x="151959" y="44213"/>
                </a:lnTo>
                <a:lnTo>
                  <a:pt x="129191" y="5849"/>
                </a:lnTo>
                <a:lnTo>
                  <a:pt x="124671" y="2468"/>
                </a:lnTo>
                <a:lnTo>
                  <a:pt x="115133" y="0"/>
                </a:lnTo>
                <a:lnTo>
                  <a:pt x="109001" y="43121"/>
                </a:lnTo>
                <a:lnTo>
                  <a:pt x="107952" y="83871"/>
                </a:lnTo>
                <a:lnTo>
                  <a:pt x="107705" y="115461"/>
                </a:lnTo>
                <a:lnTo>
                  <a:pt x="107598" y="155371"/>
                </a:lnTo>
                <a:lnTo>
                  <a:pt x="107549" y="200861"/>
                </a:lnTo>
                <a:lnTo>
                  <a:pt x="107536" y="224845"/>
                </a:lnTo>
                <a:lnTo>
                  <a:pt x="108232" y="250007"/>
                </a:lnTo>
                <a:lnTo>
                  <a:pt x="109403" y="275953"/>
                </a:lnTo>
                <a:lnTo>
                  <a:pt x="110888" y="302423"/>
                </a:lnTo>
                <a:lnTo>
                  <a:pt x="111879" y="329242"/>
                </a:lnTo>
                <a:lnTo>
                  <a:pt x="112538" y="356293"/>
                </a:lnTo>
                <a:lnTo>
                  <a:pt x="112976" y="383500"/>
                </a:lnTo>
                <a:lnTo>
                  <a:pt x="113271" y="411515"/>
                </a:lnTo>
                <a:lnTo>
                  <a:pt x="113466" y="440070"/>
                </a:lnTo>
                <a:lnTo>
                  <a:pt x="113596" y="468984"/>
                </a:lnTo>
                <a:lnTo>
                  <a:pt x="113683" y="498138"/>
                </a:lnTo>
                <a:lnTo>
                  <a:pt x="113742" y="527452"/>
                </a:lnTo>
                <a:lnTo>
                  <a:pt x="113781" y="556872"/>
                </a:lnTo>
                <a:lnTo>
                  <a:pt x="113807" y="584953"/>
                </a:lnTo>
                <a:lnTo>
                  <a:pt x="113825" y="612139"/>
                </a:lnTo>
                <a:lnTo>
                  <a:pt x="113837" y="638731"/>
                </a:lnTo>
                <a:lnTo>
                  <a:pt x="113843" y="664925"/>
                </a:lnTo>
                <a:lnTo>
                  <a:pt x="113850" y="690854"/>
                </a:lnTo>
                <a:lnTo>
                  <a:pt x="113853" y="716607"/>
                </a:lnTo>
                <a:lnTo>
                  <a:pt x="113855" y="741537"/>
                </a:lnTo>
                <a:lnTo>
                  <a:pt x="113857" y="765918"/>
                </a:lnTo>
                <a:lnTo>
                  <a:pt x="113857" y="789933"/>
                </a:lnTo>
                <a:lnTo>
                  <a:pt x="113857" y="837313"/>
                </a:lnTo>
                <a:lnTo>
                  <a:pt x="113857" y="860813"/>
                </a:lnTo>
                <a:lnTo>
                  <a:pt x="113154" y="884946"/>
                </a:lnTo>
                <a:lnTo>
                  <a:pt x="111978" y="909502"/>
                </a:lnTo>
                <a:lnTo>
                  <a:pt x="110488" y="934339"/>
                </a:lnTo>
                <a:lnTo>
                  <a:pt x="108790" y="958658"/>
                </a:lnTo>
                <a:lnTo>
                  <a:pt x="106952" y="982632"/>
                </a:lnTo>
                <a:lnTo>
                  <a:pt x="105020" y="1006376"/>
                </a:lnTo>
                <a:lnTo>
                  <a:pt x="103732" y="1030671"/>
                </a:lnTo>
                <a:lnTo>
                  <a:pt x="102874" y="1055335"/>
                </a:lnTo>
                <a:lnTo>
                  <a:pt x="102302" y="1080244"/>
                </a:lnTo>
                <a:lnTo>
                  <a:pt x="101921" y="1105317"/>
                </a:lnTo>
                <a:lnTo>
                  <a:pt x="101665" y="1130499"/>
                </a:lnTo>
                <a:lnTo>
                  <a:pt x="101498" y="1155754"/>
                </a:lnTo>
                <a:lnTo>
                  <a:pt x="100679" y="1180351"/>
                </a:lnTo>
                <a:lnTo>
                  <a:pt x="99428" y="1204511"/>
                </a:lnTo>
                <a:lnTo>
                  <a:pt x="97888" y="1228378"/>
                </a:lnTo>
                <a:lnTo>
                  <a:pt x="96155" y="1252756"/>
                </a:lnTo>
                <a:lnTo>
                  <a:pt x="94295" y="1277475"/>
                </a:lnTo>
                <a:lnTo>
                  <a:pt x="92349" y="1302421"/>
                </a:lnTo>
                <a:lnTo>
                  <a:pt x="90347" y="1326813"/>
                </a:lnTo>
                <a:lnTo>
                  <a:pt x="88307" y="1350835"/>
                </a:lnTo>
                <a:lnTo>
                  <a:pt x="84158" y="1398223"/>
                </a:lnTo>
                <a:lnTo>
                  <a:pt x="79961" y="1445154"/>
                </a:lnTo>
                <a:lnTo>
                  <a:pt x="77855" y="1469241"/>
                </a:lnTo>
                <a:lnTo>
                  <a:pt x="75744" y="1493765"/>
                </a:lnTo>
                <a:lnTo>
                  <a:pt x="73633" y="1518581"/>
                </a:lnTo>
                <a:lnTo>
                  <a:pt x="71520" y="1542886"/>
                </a:lnTo>
                <a:lnTo>
                  <a:pt x="69405" y="1566850"/>
                </a:lnTo>
                <a:lnTo>
                  <a:pt x="65174" y="1613469"/>
                </a:lnTo>
                <a:lnTo>
                  <a:pt x="60941" y="1657706"/>
                </a:lnTo>
                <a:lnTo>
                  <a:pt x="56709" y="1700886"/>
                </a:lnTo>
                <a:lnTo>
                  <a:pt x="52476" y="1742890"/>
                </a:lnTo>
                <a:lnTo>
                  <a:pt x="48242" y="1782725"/>
                </a:lnTo>
                <a:lnTo>
                  <a:pt x="44007" y="1821596"/>
                </a:lnTo>
                <a:lnTo>
                  <a:pt x="39776" y="1860039"/>
                </a:lnTo>
                <a:lnTo>
                  <a:pt x="35542" y="1898291"/>
                </a:lnTo>
                <a:lnTo>
                  <a:pt x="31309" y="1932696"/>
                </a:lnTo>
                <a:lnTo>
                  <a:pt x="27076" y="1965155"/>
                </a:lnTo>
                <a:lnTo>
                  <a:pt x="22842" y="1998396"/>
                </a:lnTo>
                <a:lnTo>
                  <a:pt x="16492" y="2042102"/>
                </a:lnTo>
                <a:lnTo>
                  <a:pt x="10142" y="2085235"/>
                </a:lnTo>
                <a:lnTo>
                  <a:pt x="7162" y="2122552"/>
                </a:lnTo>
                <a:lnTo>
                  <a:pt x="4585" y="2154429"/>
                </a:lnTo>
                <a:lnTo>
                  <a:pt x="1050" y="2200752"/>
                </a:lnTo>
                <a:lnTo>
                  <a:pt x="0" y="2237997"/>
                </a:lnTo>
                <a:lnTo>
                  <a:pt x="3017" y="2277974"/>
                </a:lnTo>
                <a:lnTo>
                  <a:pt x="11794" y="2301408"/>
                </a:lnTo>
                <a:lnTo>
                  <a:pt x="30073" y="2322854"/>
                </a:lnTo>
                <a:lnTo>
                  <a:pt x="46622" y="2335872"/>
                </a:lnTo>
                <a:lnTo>
                  <a:pt x="80687" y="2344198"/>
                </a:lnTo>
                <a:lnTo>
                  <a:pt x="114402" y="2345130"/>
                </a:lnTo>
                <a:lnTo>
                  <a:pt x="150790" y="2343898"/>
                </a:lnTo>
                <a:lnTo>
                  <a:pt x="183426" y="2343351"/>
                </a:lnTo>
                <a:lnTo>
                  <a:pt x="229564" y="2339672"/>
                </a:lnTo>
                <a:lnTo>
                  <a:pt x="263355" y="2336063"/>
                </a:lnTo>
                <a:lnTo>
                  <a:pt x="299541" y="2332813"/>
                </a:lnTo>
                <a:lnTo>
                  <a:pt x="336790" y="2331369"/>
                </a:lnTo>
                <a:lnTo>
                  <a:pt x="376394" y="2328845"/>
                </a:lnTo>
                <a:lnTo>
                  <a:pt x="418923" y="2325372"/>
                </a:lnTo>
                <a:lnTo>
                  <a:pt x="466051" y="2321476"/>
                </a:lnTo>
                <a:lnTo>
                  <a:pt x="490471" y="2320155"/>
                </a:lnTo>
                <a:lnTo>
                  <a:pt x="515217" y="2319274"/>
                </a:lnTo>
                <a:lnTo>
                  <a:pt x="540180" y="2318687"/>
                </a:lnTo>
                <a:lnTo>
                  <a:pt x="565290" y="2317590"/>
                </a:lnTo>
                <a:lnTo>
                  <a:pt x="590496" y="2316153"/>
                </a:lnTo>
                <a:lnTo>
                  <a:pt x="615767" y="2314490"/>
                </a:lnTo>
                <a:lnTo>
                  <a:pt x="643198" y="2312675"/>
                </a:lnTo>
                <a:lnTo>
                  <a:pt x="672068" y="2310760"/>
                </a:lnTo>
                <a:lnTo>
                  <a:pt x="701898" y="2308778"/>
                </a:lnTo>
                <a:lnTo>
                  <a:pt x="732369" y="2307456"/>
                </a:lnTo>
                <a:lnTo>
                  <a:pt x="763265" y="2306575"/>
                </a:lnTo>
                <a:lnTo>
                  <a:pt x="794446" y="2305988"/>
                </a:lnTo>
                <a:lnTo>
                  <a:pt x="825818" y="2305596"/>
                </a:lnTo>
                <a:lnTo>
                  <a:pt x="857314" y="2305335"/>
                </a:lnTo>
                <a:lnTo>
                  <a:pt x="888896" y="2305161"/>
                </a:lnTo>
                <a:lnTo>
                  <a:pt x="920535" y="2305045"/>
                </a:lnTo>
                <a:lnTo>
                  <a:pt x="952210" y="2304968"/>
                </a:lnTo>
                <a:lnTo>
                  <a:pt x="983911" y="2304916"/>
                </a:lnTo>
                <a:lnTo>
                  <a:pt x="1017036" y="2304882"/>
                </a:lnTo>
                <a:lnTo>
                  <a:pt x="1051119" y="2304859"/>
                </a:lnTo>
                <a:lnTo>
                  <a:pt x="1085831" y="2304844"/>
                </a:lnTo>
                <a:lnTo>
                  <a:pt x="1120969" y="2304833"/>
                </a:lnTo>
                <a:lnTo>
                  <a:pt x="1156388" y="2304827"/>
                </a:lnTo>
                <a:lnTo>
                  <a:pt x="1191995" y="2304822"/>
                </a:lnTo>
                <a:lnTo>
                  <a:pt x="1228431" y="2304819"/>
                </a:lnTo>
                <a:lnTo>
                  <a:pt x="1265425" y="2304817"/>
                </a:lnTo>
                <a:lnTo>
                  <a:pt x="1302786" y="2304816"/>
                </a:lnTo>
                <a:lnTo>
                  <a:pt x="1341099" y="2305520"/>
                </a:lnTo>
                <a:lnTo>
                  <a:pt x="1380048" y="2306696"/>
                </a:lnTo>
                <a:lnTo>
                  <a:pt x="1419419" y="2308185"/>
                </a:lnTo>
                <a:lnTo>
                  <a:pt x="1457659" y="2309883"/>
                </a:lnTo>
                <a:lnTo>
                  <a:pt x="1495148" y="2311721"/>
                </a:lnTo>
                <a:lnTo>
                  <a:pt x="1532133" y="2313651"/>
                </a:lnTo>
                <a:lnTo>
                  <a:pt x="1570199" y="2314939"/>
                </a:lnTo>
                <a:lnTo>
                  <a:pt x="1608980" y="2315797"/>
                </a:lnTo>
                <a:lnTo>
                  <a:pt x="1648237" y="2316369"/>
                </a:lnTo>
                <a:lnTo>
                  <a:pt x="1687818" y="2318161"/>
                </a:lnTo>
                <a:lnTo>
                  <a:pt x="1727611" y="2320767"/>
                </a:lnTo>
                <a:lnTo>
                  <a:pt x="1767543" y="2323916"/>
                </a:lnTo>
                <a:lnTo>
                  <a:pt x="1808276" y="2326720"/>
                </a:lnTo>
                <a:lnTo>
                  <a:pt x="1849545" y="2329296"/>
                </a:lnTo>
                <a:lnTo>
                  <a:pt x="1891167" y="2331718"/>
                </a:lnTo>
                <a:lnTo>
                  <a:pt x="1931612" y="2334039"/>
                </a:lnTo>
                <a:lnTo>
                  <a:pt x="1971280" y="2336291"/>
                </a:lnTo>
                <a:lnTo>
                  <a:pt x="2010422" y="2338498"/>
                </a:lnTo>
                <a:lnTo>
                  <a:pt x="2049218" y="2340675"/>
                </a:lnTo>
                <a:lnTo>
                  <a:pt x="2087782" y="2342832"/>
                </a:lnTo>
                <a:lnTo>
                  <a:pt x="2126190" y="2344976"/>
                </a:lnTo>
                <a:lnTo>
                  <a:pt x="2164497" y="2347110"/>
                </a:lnTo>
                <a:lnTo>
                  <a:pt x="2202735" y="2349239"/>
                </a:lnTo>
                <a:lnTo>
                  <a:pt x="2240926" y="2351364"/>
                </a:lnTo>
                <a:lnTo>
                  <a:pt x="2277677" y="2354191"/>
                </a:lnTo>
                <a:lnTo>
                  <a:pt x="2313467" y="2357487"/>
                </a:lnTo>
                <a:lnTo>
                  <a:pt x="2348615" y="2361096"/>
                </a:lnTo>
                <a:lnTo>
                  <a:pt x="2383334" y="2364207"/>
                </a:lnTo>
                <a:lnTo>
                  <a:pt x="2417770" y="2366987"/>
                </a:lnTo>
                <a:lnTo>
                  <a:pt x="2452016" y="2369546"/>
                </a:lnTo>
                <a:lnTo>
                  <a:pt x="2485430" y="2371957"/>
                </a:lnTo>
                <a:lnTo>
                  <a:pt x="2518287" y="2374270"/>
                </a:lnTo>
                <a:lnTo>
                  <a:pt x="2550778" y="2376518"/>
                </a:lnTo>
                <a:lnTo>
                  <a:pt x="2582317" y="2379427"/>
                </a:lnTo>
                <a:lnTo>
                  <a:pt x="2613220" y="2382778"/>
                </a:lnTo>
                <a:lnTo>
                  <a:pt x="2643699" y="2386423"/>
                </a:lnTo>
                <a:lnTo>
                  <a:pt x="2671780" y="2389559"/>
                </a:lnTo>
                <a:lnTo>
                  <a:pt x="2698262" y="2392355"/>
                </a:lnTo>
                <a:lnTo>
                  <a:pt x="2723678" y="2394924"/>
                </a:lnTo>
                <a:lnTo>
                  <a:pt x="2749088" y="2396637"/>
                </a:lnTo>
                <a:lnTo>
                  <a:pt x="2774495" y="2397779"/>
                </a:lnTo>
                <a:lnTo>
                  <a:pt x="2799900" y="2398540"/>
                </a:lnTo>
                <a:lnTo>
                  <a:pt x="2846943" y="2405031"/>
                </a:lnTo>
                <a:lnTo>
                  <a:pt x="2890662" y="2412854"/>
                </a:lnTo>
                <a:lnTo>
                  <a:pt x="2931261" y="2416331"/>
                </a:lnTo>
                <a:lnTo>
                  <a:pt x="2966707" y="2419758"/>
                </a:lnTo>
                <a:lnTo>
                  <a:pt x="3012549" y="2421891"/>
                </a:lnTo>
                <a:lnTo>
                  <a:pt x="3079309" y="241276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73" name="SMARTInkShape-Group666"/>
          <p:cNvGrpSpPr/>
          <p:nvPr/>
        </p:nvGrpSpPr>
        <p:grpSpPr>
          <a:xfrm>
            <a:off x="9474200" y="174146"/>
            <a:ext cx="215901" cy="289824"/>
            <a:chOff x="9474200" y="174146"/>
            <a:chExt cx="215901" cy="289824"/>
          </a:xfrm>
        </p:grpSpPr>
        <p:sp>
          <p:nvSpPr>
            <p:cNvPr id="970" name="SMARTInkShape-3484"/>
            <p:cNvSpPr/>
            <p:nvPr>
              <p:custDataLst>
                <p:tags r:id="rId49"/>
              </p:custDataLst>
            </p:nvPr>
          </p:nvSpPr>
          <p:spPr>
            <a:xfrm>
              <a:off x="9474200" y="174146"/>
              <a:ext cx="87517" cy="289824"/>
            </a:xfrm>
            <a:custGeom>
              <a:avLst/>
              <a:gdLst/>
              <a:ahLst/>
              <a:cxnLst/>
              <a:rect l="0" t="0" r="0" b="0"/>
              <a:pathLst>
                <a:path w="87517" h="289824">
                  <a:moveTo>
                    <a:pt x="0" y="79854"/>
                  </a:moveTo>
                  <a:lnTo>
                    <a:pt x="0" y="79854"/>
                  </a:lnTo>
                  <a:lnTo>
                    <a:pt x="5026" y="125062"/>
                  </a:lnTo>
                  <a:lnTo>
                    <a:pt x="7841" y="163334"/>
                  </a:lnTo>
                  <a:lnTo>
                    <a:pt x="11259" y="198193"/>
                  </a:lnTo>
                  <a:lnTo>
                    <a:pt x="14153" y="237919"/>
                  </a:lnTo>
                  <a:lnTo>
                    <a:pt x="18620" y="282088"/>
                  </a:lnTo>
                  <a:lnTo>
                    <a:pt x="18923" y="289823"/>
                  </a:lnTo>
                  <a:lnTo>
                    <a:pt x="18966" y="289684"/>
                  </a:lnTo>
                  <a:lnTo>
                    <a:pt x="14670" y="279320"/>
                  </a:lnTo>
                  <a:lnTo>
                    <a:pt x="12871" y="237939"/>
                  </a:lnTo>
                  <a:lnTo>
                    <a:pt x="12046" y="219749"/>
                  </a:lnTo>
                  <a:lnTo>
                    <a:pt x="6943" y="174784"/>
                  </a:lnTo>
                  <a:lnTo>
                    <a:pt x="6428" y="136431"/>
                  </a:lnTo>
                  <a:lnTo>
                    <a:pt x="6372" y="99832"/>
                  </a:lnTo>
                  <a:lnTo>
                    <a:pt x="11425" y="54768"/>
                  </a:lnTo>
                  <a:lnTo>
                    <a:pt x="25447" y="10951"/>
                  </a:lnTo>
                  <a:lnTo>
                    <a:pt x="27549" y="6402"/>
                  </a:lnTo>
                  <a:lnTo>
                    <a:pt x="30361" y="3370"/>
                  </a:lnTo>
                  <a:lnTo>
                    <a:pt x="37247" y="0"/>
                  </a:lnTo>
                  <a:lnTo>
                    <a:pt x="46893" y="2265"/>
                  </a:lnTo>
                  <a:lnTo>
                    <a:pt x="62343" y="11474"/>
                  </a:lnTo>
                  <a:lnTo>
                    <a:pt x="73976" y="23140"/>
                  </a:lnTo>
                  <a:lnTo>
                    <a:pt x="79446" y="33481"/>
                  </a:lnTo>
                  <a:lnTo>
                    <a:pt x="87516" y="72136"/>
                  </a:lnTo>
                  <a:lnTo>
                    <a:pt x="85120" y="92149"/>
                  </a:lnTo>
                  <a:lnTo>
                    <a:pt x="78046" y="103192"/>
                  </a:lnTo>
                  <a:lnTo>
                    <a:pt x="59633" y="118409"/>
                  </a:lnTo>
                  <a:lnTo>
                    <a:pt x="25400" y="12430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1" name="SMARTInkShape-3485"/>
            <p:cNvSpPr/>
            <p:nvPr>
              <p:custDataLst>
                <p:tags r:id="rId50"/>
              </p:custDataLst>
            </p:nvPr>
          </p:nvSpPr>
          <p:spPr>
            <a:xfrm>
              <a:off x="9588845" y="311173"/>
              <a:ext cx="75856" cy="69828"/>
            </a:xfrm>
            <a:custGeom>
              <a:avLst/>
              <a:gdLst/>
              <a:ahLst/>
              <a:cxnLst/>
              <a:rect l="0" t="0" r="0" b="0"/>
              <a:pathLst>
                <a:path w="75856" h="69828">
                  <a:moveTo>
                    <a:pt x="18705" y="6327"/>
                  </a:moveTo>
                  <a:lnTo>
                    <a:pt x="18705" y="6327"/>
                  </a:lnTo>
                  <a:lnTo>
                    <a:pt x="13238" y="6327"/>
                  </a:lnTo>
                  <a:lnTo>
                    <a:pt x="7460" y="1963"/>
                  </a:lnTo>
                  <a:lnTo>
                    <a:pt x="0" y="54"/>
                  </a:lnTo>
                  <a:lnTo>
                    <a:pt x="3128" y="0"/>
                  </a:lnTo>
                  <a:lnTo>
                    <a:pt x="15266" y="6726"/>
                  </a:lnTo>
                  <a:lnTo>
                    <a:pt x="61437" y="53904"/>
                  </a:lnTo>
                  <a:lnTo>
                    <a:pt x="65918" y="59222"/>
                  </a:lnTo>
                  <a:lnTo>
                    <a:pt x="69793" y="61586"/>
                  </a:lnTo>
                  <a:lnTo>
                    <a:pt x="71814" y="62216"/>
                  </a:lnTo>
                  <a:lnTo>
                    <a:pt x="73161" y="63342"/>
                  </a:lnTo>
                  <a:lnTo>
                    <a:pt x="75855" y="698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2" name="SMARTInkShape-3486"/>
            <p:cNvSpPr/>
            <p:nvPr>
              <p:custDataLst>
                <p:tags r:id="rId51"/>
              </p:custDataLst>
            </p:nvPr>
          </p:nvSpPr>
          <p:spPr>
            <a:xfrm>
              <a:off x="9607550" y="292107"/>
              <a:ext cx="82551" cy="95244"/>
            </a:xfrm>
            <a:custGeom>
              <a:avLst/>
              <a:gdLst/>
              <a:ahLst/>
              <a:cxnLst/>
              <a:rect l="0" t="0" r="0" b="0"/>
              <a:pathLst>
                <a:path w="82551" h="95244">
                  <a:moveTo>
                    <a:pt x="82550" y="6343"/>
                  </a:moveTo>
                  <a:lnTo>
                    <a:pt x="82550" y="6343"/>
                  </a:lnTo>
                  <a:lnTo>
                    <a:pt x="82548" y="16"/>
                  </a:lnTo>
                  <a:lnTo>
                    <a:pt x="79179" y="0"/>
                  </a:lnTo>
                  <a:lnTo>
                    <a:pt x="57921" y="19567"/>
                  </a:lnTo>
                  <a:lnTo>
                    <a:pt x="28476" y="58600"/>
                  </a:lnTo>
                  <a:lnTo>
                    <a:pt x="0" y="952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90" name="SMARTInkShape-Group667"/>
          <p:cNvGrpSpPr/>
          <p:nvPr/>
        </p:nvGrpSpPr>
        <p:grpSpPr>
          <a:xfrm>
            <a:off x="9061481" y="710781"/>
            <a:ext cx="2114520" cy="493826"/>
            <a:chOff x="9061481" y="710781"/>
            <a:chExt cx="2114520" cy="493826"/>
          </a:xfrm>
        </p:grpSpPr>
        <p:sp>
          <p:nvSpPr>
            <p:cNvPr id="974" name="SMARTInkShape-3487"/>
            <p:cNvSpPr/>
            <p:nvPr>
              <p:custDataLst>
                <p:tags r:id="rId33"/>
              </p:custDataLst>
            </p:nvPr>
          </p:nvSpPr>
          <p:spPr>
            <a:xfrm>
              <a:off x="9061481" y="788622"/>
              <a:ext cx="120620" cy="237299"/>
            </a:xfrm>
            <a:custGeom>
              <a:avLst/>
              <a:gdLst/>
              <a:ahLst/>
              <a:cxnLst/>
              <a:rect l="0" t="0" r="0" b="0"/>
              <a:pathLst>
                <a:path w="120620" h="237299">
                  <a:moveTo>
                    <a:pt x="114269" y="17828"/>
                  </a:moveTo>
                  <a:lnTo>
                    <a:pt x="114269" y="17828"/>
                  </a:lnTo>
                  <a:lnTo>
                    <a:pt x="117639" y="14457"/>
                  </a:lnTo>
                  <a:lnTo>
                    <a:pt x="117925" y="12758"/>
                  </a:lnTo>
                  <a:lnTo>
                    <a:pt x="117412" y="10920"/>
                  </a:lnTo>
                  <a:lnTo>
                    <a:pt x="116365" y="8990"/>
                  </a:lnTo>
                  <a:lnTo>
                    <a:pt x="108148" y="2901"/>
                  </a:lnTo>
                  <a:lnTo>
                    <a:pt x="96776" y="0"/>
                  </a:lnTo>
                  <a:lnTo>
                    <a:pt x="57581" y="7723"/>
                  </a:lnTo>
                  <a:lnTo>
                    <a:pt x="44624" y="17335"/>
                  </a:lnTo>
                  <a:lnTo>
                    <a:pt x="22430" y="43131"/>
                  </a:lnTo>
                  <a:lnTo>
                    <a:pt x="8819" y="68991"/>
                  </a:lnTo>
                  <a:lnTo>
                    <a:pt x="1715" y="104265"/>
                  </a:lnTo>
                  <a:lnTo>
                    <a:pt x="198" y="146899"/>
                  </a:lnTo>
                  <a:lnTo>
                    <a:pt x="0" y="192416"/>
                  </a:lnTo>
                  <a:lnTo>
                    <a:pt x="3346" y="220394"/>
                  </a:lnTo>
                  <a:lnTo>
                    <a:pt x="8809" y="233148"/>
                  </a:lnTo>
                  <a:lnTo>
                    <a:pt x="20361" y="236998"/>
                  </a:lnTo>
                  <a:lnTo>
                    <a:pt x="37960" y="237298"/>
                  </a:lnTo>
                  <a:lnTo>
                    <a:pt x="78107" y="225993"/>
                  </a:lnTo>
                  <a:lnTo>
                    <a:pt x="120619" y="20197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5" name="SMARTInkShape-3488"/>
            <p:cNvSpPr/>
            <p:nvPr>
              <p:custDataLst>
                <p:tags r:id="rId34"/>
              </p:custDataLst>
            </p:nvPr>
          </p:nvSpPr>
          <p:spPr>
            <a:xfrm>
              <a:off x="9068683" y="908050"/>
              <a:ext cx="88018" cy="44451"/>
            </a:xfrm>
            <a:custGeom>
              <a:avLst/>
              <a:gdLst/>
              <a:ahLst/>
              <a:cxnLst/>
              <a:rect l="0" t="0" r="0" b="0"/>
              <a:pathLst>
                <a:path w="88018" h="44451">
                  <a:moveTo>
                    <a:pt x="5467" y="44450"/>
                  </a:moveTo>
                  <a:lnTo>
                    <a:pt x="5467" y="44450"/>
                  </a:lnTo>
                  <a:lnTo>
                    <a:pt x="2096" y="44450"/>
                  </a:lnTo>
                  <a:lnTo>
                    <a:pt x="1104" y="43744"/>
                  </a:lnTo>
                  <a:lnTo>
                    <a:pt x="440" y="42568"/>
                  </a:lnTo>
                  <a:lnTo>
                    <a:pt x="0" y="41079"/>
                  </a:lnTo>
                  <a:lnTo>
                    <a:pt x="1116" y="39380"/>
                  </a:lnTo>
                  <a:lnTo>
                    <a:pt x="20242" y="26152"/>
                  </a:lnTo>
                  <a:lnTo>
                    <a:pt x="8801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6" name="SMARTInkShape-3489"/>
            <p:cNvSpPr/>
            <p:nvPr>
              <p:custDataLst>
                <p:tags r:id="rId35"/>
              </p:custDataLst>
            </p:nvPr>
          </p:nvSpPr>
          <p:spPr>
            <a:xfrm>
              <a:off x="9233195" y="768712"/>
              <a:ext cx="126706" cy="234166"/>
            </a:xfrm>
            <a:custGeom>
              <a:avLst/>
              <a:gdLst/>
              <a:ahLst/>
              <a:cxnLst/>
              <a:rect l="0" t="0" r="0" b="0"/>
              <a:pathLst>
                <a:path w="126706" h="234166">
                  <a:moveTo>
                    <a:pt x="126705" y="18688"/>
                  </a:moveTo>
                  <a:lnTo>
                    <a:pt x="126705" y="18688"/>
                  </a:lnTo>
                  <a:lnTo>
                    <a:pt x="109747" y="11780"/>
                  </a:lnTo>
                  <a:lnTo>
                    <a:pt x="102233" y="7857"/>
                  </a:lnTo>
                  <a:lnTo>
                    <a:pt x="73187" y="860"/>
                  </a:lnTo>
                  <a:lnTo>
                    <a:pt x="59420" y="0"/>
                  </a:lnTo>
                  <a:lnTo>
                    <a:pt x="50706" y="3562"/>
                  </a:lnTo>
                  <a:lnTo>
                    <a:pt x="33611" y="17346"/>
                  </a:lnTo>
                  <a:lnTo>
                    <a:pt x="24253" y="29501"/>
                  </a:lnTo>
                  <a:lnTo>
                    <a:pt x="12570" y="69309"/>
                  </a:lnTo>
                  <a:lnTo>
                    <a:pt x="7342" y="106690"/>
                  </a:lnTo>
                  <a:lnTo>
                    <a:pt x="1944" y="150998"/>
                  </a:lnTo>
                  <a:lnTo>
                    <a:pt x="0" y="192536"/>
                  </a:lnTo>
                  <a:lnTo>
                    <a:pt x="470" y="215332"/>
                  </a:lnTo>
                  <a:lnTo>
                    <a:pt x="3101" y="222032"/>
                  </a:lnTo>
                  <a:lnTo>
                    <a:pt x="10387" y="227361"/>
                  </a:lnTo>
                  <a:lnTo>
                    <a:pt x="20680" y="231376"/>
                  </a:lnTo>
                  <a:lnTo>
                    <a:pt x="57501" y="234165"/>
                  </a:lnTo>
                  <a:lnTo>
                    <a:pt x="94796" y="225071"/>
                  </a:lnTo>
                  <a:lnTo>
                    <a:pt x="114005" y="21553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7" name="SMARTInkShape-3490"/>
            <p:cNvSpPr/>
            <p:nvPr>
              <p:custDataLst>
                <p:tags r:id="rId36"/>
              </p:custDataLst>
            </p:nvPr>
          </p:nvSpPr>
          <p:spPr>
            <a:xfrm>
              <a:off x="9401280" y="870833"/>
              <a:ext cx="72921" cy="88018"/>
            </a:xfrm>
            <a:custGeom>
              <a:avLst/>
              <a:gdLst/>
              <a:ahLst/>
              <a:cxnLst/>
              <a:rect l="0" t="0" r="0" b="0"/>
              <a:pathLst>
                <a:path w="72921" h="88018">
                  <a:moveTo>
                    <a:pt x="9420" y="5467"/>
                  </a:moveTo>
                  <a:lnTo>
                    <a:pt x="9420" y="5467"/>
                  </a:lnTo>
                  <a:lnTo>
                    <a:pt x="6049" y="2096"/>
                  </a:lnTo>
                  <a:lnTo>
                    <a:pt x="2513" y="441"/>
                  </a:lnTo>
                  <a:lnTo>
                    <a:pt x="581" y="0"/>
                  </a:lnTo>
                  <a:lnTo>
                    <a:pt x="0" y="1116"/>
                  </a:lnTo>
                  <a:lnTo>
                    <a:pt x="1232" y="6120"/>
                  </a:lnTo>
                  <a:lnTo>
                    <a:pt x="5895" y="16871"/>
                  </a:lnTo>
                  <a:lnTo>
                    <a:pt x="42851" y="60933"/>
                  </a:lnTo>
                  <a:lnTo>
                    <a:pt x="72920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8" name="SMARTInkShape-3491"/>
            <p:cNvSpPr/>
            <p:nvPr>
              <p:custDataLst>
                <p:tags r:id="rId37"/>
              </p:custDataLst>
            </p:nvPr>
          </p:nvSpPr>
          <p:spPr>
            <a:xfrm>
              <a:off x="9410700" y="870833"/>
              <a:ext cx="107951" cy="119768"/>
            </a:xfrm>
            <a:custGeom>
              <a:avLst/>
              <a:gdLst/>
              <a:ahLst/>
              <a:cxnLst/>
              <a:rect l="0" t="0" r="0" b="0"/>
              <a:pathLst>
                <a:path w="107951" h="119768">
                  <a:moveTo>
                    <a:pt x="107950" y="5467"/>
                  </a:moveTo>
                  <a:lnTo>
                    <a:pt x="107950" y="5467"/>
                  </a:lnTo>
                  <a:lnTo>
                    <a:pt x="107948" y="2096"/>
                  </a:lnTo>
                  <a:lnTo>
                    <a:pt x="106538" y="1103"/>
                  </a:lnTo>
                  <a:lnTo>
                    <a:pt x="101207" y="0"/>
                  </a:lnTo>
                  <a:lnTo>
                    <a:pt x="83532" y="6120"/>
                  </a:lnTo>
                  <a:lnTo>
                    <a:pt x="63791" y="16871"/>
                  </a:lnTo>
                  <a:lnTo>
                    <a:pt x="23329" y="61295"/>
                  </a:lnTo>
                  <a:lnTo>
                    <a:pt x="6072" y="92120"/>
                  </a:lnTo>
                  <a:lnTo>
                    <a:pt x="0" y="1197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9" name="SMARTInkShape-3492"/>
            <p:cNvSpPr/>
            <p:nvPr>
              <p:custDataLst>
                <p:tags r:id="rId38"/>
              </p:custDataLst>
            </p:nvPr>
          </p:nvSpPr>
          <p:spPr>
            <a:xfrm>
              <a:off x="9500483" y="753188"/>
              <a:ext cx="149980" cy="260097"/>
            </a:xfrm>
            <a:custGeom>
              <a:avLst/>
              <a:gdLst/>
              <a:ahLst/>
              <a:cxnLst/>
              <a:rect l="0" t="0" r="0" b="0"/>
              <a:pathLst>
                <a:path w="149980" h="260097">
                  <a:moveTo>
                    <a:pt x="5467" y="46912"/>
                  </a:moveTo>
                  <a:lnTo>
                    <a:pt x="5467" y="46912"/>
                  </a:lnTo>
                  <a:lnTo>
                    <a:pt x="5467" y="43541"/>
                  </a:lnTo>
                  <a:lnTo>
                    <a:pt x="0" y="26518"/>
                  </a:lnTo>
                  <a:lnTo>
                    <a:pt x="3272" y="19974"/>
                  </a:lnTo>
                  <a:lnTo>
                    <a:pt x="9430" y="13067"/>
                  </a:lnTo>
                  <a:lnTo>
                    <a:pt x="16871" y="7646"/>
                  </a:lnTo>
                  <a:lnTo>
                    <a:pt x="35735" y="627"/>
                  </a:lnTo>
                  <a:lnTo>
                    <a:pt x="49257" y="0"/>
                  </a:lnTo>
                  <a:lnTo>
                    <a:pt x="75189" y="5347"/>
                  </a:lnTo>
                  <a:lnTo>
                    <a:pt x="86078" y="12916"/>
                  </a:lnTo>
                  <a:lnTo>
                    <a:pt x="94210" y="22631"/>
                  </a:lnTo>
                  <a:lnTo>
                    <a:pt x="97825" y="31652"/>
                  </a:lnTo>
                  <a:lnTo>
                    <a:pt x="103834" y="75133"/>
                  </a:lnTo>
                  <a:lnTo>
                    <a:pt x="115430" y="118736"/>
                  </a:lnTo>
                  <a:lnTo>
                    <a:pt x="130485" y="165575"/>
                  </a:lnTo>
                  <a:lnTo>
                    <a:pt x="146326" y="213170"/>
                  </a:lnTo>
                  <a:lnTo>
                    <a:pt x="149979" y="235874"/>
                  </a:lnTo>
                  <a:lnTo>
                    <a:pt x="146963" y="242031"/>
                  </a:lnTo>
                  <a:lnTo>
                    <a:pt x="134206" y="252635"/>
                  </a:lnTo>
                  <a:lnTo>
                    <a:pt x="120540" y="258289"/>
                  </a:lnTo>
                  <a:lnTo>
                    <a:pt x="107410" y="260096"/>
                  </a:lnTo>
                  <a:lnTo>
                    <a:pt x="81667" y="25646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0" name="SMARTInkShape-3493"/>
            <p:cNvSpPr/>
            <p:nvPr>
              <p:custDataLst>
                <p:tags r:id="rId39"/>
              </p:custDataLst>
            </p:nvPr>
          </p:nvSpPr>
          <p:spPr>
            <a:xfrm>
              <a:off x="9779000" y="8636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8789" y="7674"/>
                  </a:lnTo>
                  <a:lnTo>
                    <a:pt x="51708" y="96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1" name="SMARTInkShape-3494"/>
            <p:cNvSpPr/>
            <p:nvPr>
              <p:custDataLst>
                <p:tags r:id="rId40"/>
              </p:custDataLst>
            </p:nvPr>
          </p:nvSpPr>
          <p:spPr>
            <a:xfrm>
              <a:off x="9806035" y="920750"/>
              <a:ext cx="112666" cy="34647"/>
            </a:xfrm>
            <a:custGeom>
              <a:avLst/>
              <a:gdLst/>
              <a:ahLst/>
              <a:cxnLst/>
              <a:rect l="0" t="0" r="0" b="0"/>
              <a:pathLst>
                <a:path w="112666" h="34647">
                  <a:moveTo>
                    <a:pt x="23765" y="19050"/>
                  </a:moveTo>
                  <a:lnTo>
                    <a:pt x="23765" y="19050"/>
                  </a:lnTo>
                  <a:lnTo>
                    <a:pt x="17989" y="24120"/>
                  </a:lnTo>
                  <a:lnTo>
                    <a:pt x="0" y="33977"/>
                  </a:lnTo>
                  <a:lnTo>
                    <a:pt x="160" y="34646"/>
                  </a:lnTo>
                  <a:lnTo>
                    <a:pt x="40876" y="26322"/>
                  </a:lnTo>
                  <a:lnTo>
                    <a:pt x="81368" y="12046"/>
                  </a:lnTo>
                  <a:lnTo>
                    <a:pt x="112665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2" name="SMARTInkShape-3495"/>
            <p:cNvSpPr/>
            <p:nvPr>
              <p:custDataLst>
                <p:tags r:id="rId41"/>
              </p:custDataLst>
            </p:nvPr>
          </p:nvSpPr>
          <p:spPr>
            <a:xfrm>
              <a:off x="10126950" y="730612"/>
              <a:ext cx="210851" cy="277257"/>
            </a:xfrm>
            <a:custGeom>
              <a:avLst/>
              <a:gdLst/>
              <a:ahLst/>
              <a:cxnLst/>
              <a:rect l="0" t="0" r="0" b="0"/>
              <a:pathLst>
                <a:path w="210851" h="277257">
                  <a:moveTo>
                    <a:pt x="166400" y="18688"/>
                  </a:moveTo>
                  <a:lnTo>
                    <a:pt x="166400" y="18688"/>
                  </a:lnTo>
                  <a:lnTo>
                    <a:pt x="172176" y="13618"/>
                  </a:lnTo>
                  <a:lnTo>
                    <a:pt x="191457" y="1471"/>
                  </a:lnTo>
                  <a:lnTo>
                    <a:pt x="194470" y="452"/>
                  </a:lnTo>
                  <a:lnTo>
                    <a:pt x="194284" y="181"/>
                  </a:lnTo>
                  <a:lnTo>
                    <a:pt x="193458" y="0"/>
                  </a:lnTo>
                  <a:lnTo>
                    <a:pt x="181280" y="5484"/>
                  </a:lnTo>
                  <a:lnTo>
                    <a:pt x="136845" y="37621"/>
                  </a:lnTo>
                  <a:lnTo>
                    <a:pt x="96148" y="68002"/>
                  </a:lnTo>
                  <a:lnTo>
                    <a:pt x="49974" y="102432"/>
                  </a:lnTo>
                  <a:lnTo>
                    <a:pt x="2525" y="141459"/>
                  </a:lnTo>
                  <a:lnTo>
                    <a:pt x="0" y="144986"/>
                  </a:lnTo>
                  <a:lnTo>
                    <a:pt x="434" y="148042"/>
                  </a:lnTo>
                  <a:lnTo>
                    <a:pt x="2839" y="150785"/>
                  </a:lnTo>
                  <a:lnTo>
                    <a:pt x="6561" y="153319"/>
                  </a:lnTo>
                  <a:lnTo>
                    <a:pt x="50969" y="158092"/>
                  </a:lnTo>
                  <a:lnTo>
                    <a:pt x="94027" y="163216"/>
                  </a:lnTo>
                  <a:lnTo>
                    <a:pt x="111656" y="165473"/>
                  </a:lnTo>
                  <a:lnTo>
                    <a:pt x="126547" y="171179"/>
                  </a:lnTo>
                  <a:lnTo>
                    <a:pt x="130659" y="174677"/>
                  </a:lnTo>
                  <a:lnTo>
                    <a:pt x="132694" y="178419"/>
                  </a:lnTo>
                  <a:lnTo>
                    <a:pt x="133345" y="182326"/>
                  </a:lnTo>
                  <a:lnTo>
                    <a:pt x="124662" y="194192"/>
                  </a:lnTo>
                  <a:lnTo>
                    <a:pt x="82535" y="226524"/>
                  </a:lnTo>
                  <a:lnTo>
                    <a:pt x="36813" y="250424"/>
                  </a:lnTo>
                  <a:lnTo>
                    <a:pt x="17233" y="265856"/>
                  </a:lnTo>
                  <a:lnTo>
                    <a:pt x="11908" y="272709"/>
                  </a:lnTo>
                  <a:lnTo>
                    <a:pt x="13311" y="274819"/>
                  </a:lnTo>
                  <a:lnTo>
                    <a:pt x="22396" y="277163"/>
                  </a:lnTo>
                  <a:lnTo>
                    <a:pt x="62068" y="277256"/>
                  </a:lnTo>
                  <a:lnTo>
                    <a:pt x="100366" y="270200"/>
                  </a:lnTo>
                  <a:lnTo>
                    <a:pt x="210850" y="247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3" name="SMARTInkShape-3496"/>
            <p:cNvSpPr/>
            <p:nvPr>
              <p:custDataLst>
                <p:tags r:id="rId42"/>
              </p:custDataLst>
            </p:nvPr>
          </p:nvSpPr>
          <p:spPr>
            <a:xfrm>
              <a:off x="10502898" y="813685"/>
              <a:ext cx="88056" cy="124406"/>
            </a:xfrm>
            <a:custGeom>
              <a:avLst/>
              <a:gdLst/>
              <a:ahLst/>
              <a:cxnLst/>
              <a:rect l="0" t="0" r="0" b="0"/>
              <a:pathLst>
                <a:path w="88056" h="124406">
                  <a:moveTo>
                    <a:pt x="12702" y="5465"/>
                  </a:moveTo>
                  <a:lnTo>
                    <a:pt x="12702" y="5465"/>
                  </a:lnTo>
                  <a:lnTo>
                    <a:pt x="8" y="5465"/>
                  </a:lnTo>
                  <a:lnTo>
                    <a:pt x="0" y="11737"/>
                  </a:lnTo>
                  <a:lnTo>
                    <a:pt x="6274" y="5542"/>
                  </a:lnTo>
                  <a:lnTo>
                    <a:pt x="9698" y="5488"/>
                  </a:lnTo>
                  <a:lnTo>
                    <a:pt x="13250" y="3594"/>
                  </a:lnTo>
                  <a:lnTo>
                    <a:pt x="15185" y="2101"/>
                  </a:lnTo>
                  <a:lnTo>
                    <a:pt x="28017" y="0"/>
                  </a:lnTo>
                  <a:lnTo>
                    <a:pt x="45226" y="2748"/>
                  </a:lnTo>
                  <a:lnTo>
                    <a:pt x="63731" y="11402"/>
                  </a:lnTo>
                  <a:lnTo>
                    <a:pt x="79249" y="26274"/>
                  </a:lnTo>
                  <a:lnTo>
                    <a:pt x="84613" y="39878"/>
                  </a:lnTo>
                  <a:lnTo>
                    <a:pt x="88055" y="74979"/>
                  </a:lnTo>
                  <a:lnTo>
                    <a:pt x="84762" y="89512"/>
                  </a:lnTo>
                  <a:lnTo>
                    <a:pt x="74972" y="105627"/>
                  </a:lnTo>
                  <a:lnTo>
                    <a:pt x="66482" y="114187"/>
                  </a:lnTo>
                  <a:lnTo>
                    <a:pt x="50510" y="122267"/>
                  </a:lnTo>
                  <a:lnTo>
                    <a:pt x="41029" y="124405"/>
                  </a:lnTo>
                  <a:lnTo>
                    <a:pt x="36525" y="123564"/>
                  </a:lnTo>
                  <a:lnTo>
                    <a:pt x="21632" y="115030"/>
                  </a:lnTo>
                  <a:lnTo>
                    <a:pt x="20197" y="110370"/>
                  </a:lnTo>
                  <a:lnTo>
                    <a:pt x="19817" y="107152"/>
                  </a:lnTo>
                  <a:lnTo>
                    <a:pt x="25036" y="97931"/>
                  </a:lnTo>
                  <a:lnTo>
                    <a:pt x="34410" y="88189"/>
                  </a:lnTo>
                  <a:lnTo>
                    <a:pt x="69852" y="6896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4" name="SMARTInkShape-3497"/>
            <p:cNvSpPr/>
            <p:nvPr>
              <p:custDataLst>
                <p:tags r:id="rId43"/>
              </p:custDataLst>
            </p:nvPr>
          </p:nvSpPr>
          <p:spPr>
            <a:xfrm>
              <a:off x="10589452" y="782349"/>
              <a:ext cx="91249" cy="117293"/>
            </a:xfrm>
            <a:custGeom>
              <a:avLst/>
              <a:gdLst/>
              <a:ahLst/>
              <a:cxnLst/>
              <a:rect l="0" t="0" r="0" b="0"/>
              <a:pathLst>
                <a:path w="91249" h="117293">
                  <a:moveTo>
                    <a:pt x="46798" y="24101"/>
                  </a:moveTo>
                  <a:lnTo>
                    <a:pt x="46798" y="24101"/>
                  </a:lnTo>
                  <a:lnTo>
                    <a:pt x="50168" y="17359"/>
                  </a:lnTo>
                  <a:lnTo>
                    <a:pt x="50457" y="14667"/>
                  </a:lnTo>
                  <a:lnTo>
                    <a:pt x="47418" y="3086"/>
                  </a:lnTo>
                  <a:lnTo>
                    <a:pt x="45800" y="1624"/>
                  </a:lnTo>
                  <a:lnTo>
                    <a:pt x="40239" y="0"/>
                  </a:lnTo>
                  <a:lnTo>
                    <a:pt x="37486" y="273"/>
                  </a:lnTo>
                  <a:lnTo>
                    <a:pt x="32545" y="2457"/>
                  </a:lnTo>
                  <a:lnTo>
                    <a:pt x="19056" y="17766"/>
                  </a:lnTo>
                  <a:lnTo>
                    <a:pt x="769" y="57949"/>
                  </a:lnTo>
                  <a:lnTo>
                    <a:pt x="0" y="71365"/>
                  </a:lnTo>
                  <a:lnTo>
                    <a:pt x="5254" y="99602"/>
                  </a:lnTo>
                  <a:lnTo>
                    <a:pt x="8520" y="104774"/>
                  </a:lnTo>
                  <a:lnTo>
                    <a:pt x="17791" y="112402"/>
                  </a:lnTo>
                  <a:lnTo>
                    <a:pt x="38281" y="117292"/>
                  </a:lnTo>
                  <a:lnTo>
                    <a:pt x="58856" y="115370"/>
                  </a:lnTo>
                  <a:lnTo>
                    <a:pt x="91248" y="10030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5" name="SMARTInkShape-3498"/>
            <p:cNvSpPr/>
            <p:nvPr>
              <p:custDataLst>
                <p:tags r:id="rId44"/>
              </p:custDataLst>
            </p:nvPr>
          </p:nvSpPr>
          <p:spPr>
            <a:xfrm>
              <a:off x="10795000" y="869950"/>
              <a:ext cx="6351" cy="1"/>
            </a:xfrm>
            <a:custGeom>
              <a:avLst/>
              <a:gdLst/>
              <a:ahLst/>
              <a:cxnLst/>
              <a:rect l="0" t="0" r="0" b="0"/>
              <a:pathLst>
                <a:path w="6351" h="1">
                  <a:moveTo>
                    <a:pt x="0" y="0"/>
                  </a:moveTo>
                  <a:lnTo>
                    <a:pt x="0" y="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6" name="SMARTInkShape-3499"/>
            <p:cNvSpPr/>
            <p:nvPr>
              <p:custDataLst>
                <p:tags r:id="rId45"/>
              </p:custDataLst>
            </p:nvPr>
          </p:nvSpPr>
          <p:spPr>
            <a:xfrm>
              <a:off x="10937679" y="710781"/>
              <a:ext cx="106377" cy="294813"/>
            </a:xfrm>
            <a:custGeom>
              <a:avLst/>
              <a:gdLst/>
              <a:ahLst/>
              <a:cxnLst/>
              <a:rect l="0" t="0" r="0" b="0"/>
              <a:pathLst>
                <a:path w="106377" h="294813">
                  <a:moveTo>
                    <a:pt x="3371" y="108369"/>
                  </a:moveTo>
                  <a:lnTo>
                    <a:pt x="3371" y="108369"/>
                  </a:lnTo>
                  <a:lnTo>
                    <a:pt x="3369" y="104998"/>
                  </a:lnTo>
                  <a:lnTo>
                    <a:pt x="2666" y="104005"/>
                  </a:lnTo>
                  <a:lnTo>
                    <a:pt x="1490" y="103343"/>
                  </a:lnTo>
                  <a:lnTo>
                    <a:pt x="0" y="102902"/>
                  </a:lnTo>
                  <a:lnTo>
                    <a:pt x="417" y="104018"/>
                  </a:lnTo>
                  <a:lnTo>
                    <a:pt x="4646" y="109022"/>
                  </a:lnTo>
                  <a:lnTo>
                    <a:pt x="7466" y="117832"/>
                  </a:lnTo>
                  <a:lnTo>
                    <a:pt x="12646" y="154218"/>
                  </a:lnTo>
                  <a:lnTo>
                    <a:pt x="15056" y="191333"/>
                  </a:lnTo>
                  <a:lnTo>
                    <a:pt x="15771" y="232513"/>
                  </a:lnTo>
                  <a:lnTo>
                    <a:pt x="16011" y="274760"/>
                  </a:lnTo>
                  <a:lnTo>
                    <a:pt x="16056" y="294812"/>
                  </a:lnTo>
                  <a:lnTo>
                    <a:pt x="16069" y="256025"/>
                  </a:lnTo>
                  <a:lnTo>
                    <a:pt x="16071" y="220713"/>
                  </a:lnTo>
                  <a:lnTo>
                    <a:pt x="16071" y="178737"/>
                  </a:lnTo>
                  <a:lnTo>
                    <a:pt x="16776" y="131257"/>
                  </a:lnTo>
                  <a:lnTo>
                    <a:pt x="20434" y="88418"/>
                  </a:lnTo>
                  <a:lnTo>
                    <a:pt x="23912" y="47905"/>
                  </a:lnTo>
                  <a:lnTo>
                    <a:pt x="31181" y="13248"/>
                  </a:lnTo>
                  <a:lnTo>
                    <a:pt x="34610" y="8266"/>
                  </a:lnTo>
                  <a:lnTo>
                    <a:pt x="44067" y="849"/>
                  </a:lnTo>
                  <a:lnTo>
                    <a:pt x="48847" y="0"/>
                  </a:lnTo>
                  <a:lnTo>
                    <a:pt x="53443" y="845"/>
                  </a:lnTo>
                  <a:lnTo>
                    <a:pt x="63019" y="6253"/>
                  </a:lnTo>
                  <a:lnTo>
                    <a:pt x="85857" y="26195"/>
                  </a:lnTo>
                  <a:lnTo>
                    <a:pt x="97113" y="43883"/>
                  </a:lnTo>
                  <a:lnTo>
                    <a:pt x="106013" y="77111"/>
                  </a:lnTo>
                  <a:lnTo>
                    <a:pt x="106376" y="104752"/>
                  </a:lnTo>
                  <a:lnTo>
                    <a:pt x="98071" y="121343"/>
                  </a:lnTo>
                  <a:lnTo>
                    <a:pt x="85676" y="136007"/>
                  </a:lnTo>
                  <a:lnTo>
                    <a:pt x="73112" y="144877"/>
                  </a:lnTo>
                  <a:lnTo>
                    <a:pt x="58590" y="147408"/>
                  </a:lnTo>
                  <a:lnTo>
                    <a:pt x="29643" y="143283"/>
                  </a:lnTo>
                  <a:lnTo>
                    <a:pt x="25826" y="140818"/>
                  </a:lnTo>
                  <a:lnTo>
                    <a:pt x="23984" y="137762"/>
                  </a:lnTo>
                  <a:lnTo>
                    <a:pt x="23465" y="134315"/>
                  </a:lnTo>
                  <a:lnTo>
                    <a:pt x="24526" y="131311"/>
                  </a:lnTo>
                  <a:lnTo>
                    <a:pt x="35121" y="12106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7" name="SMARTInkShape-3500"/>
            <p:cNvSpPr/>
            <p:nvPr>
              <p:custDataLst>
                <p:tags r:id="rId46"/>
              </p:custDataLst>
            </p:nvPr>
          </p:nvSpPr>
          <p:spPr>
            <a:xfrm>
              <a:off x="11083444" y="845694"/>
              <a:ext cx="67157" cy="94107"/>
            </a:xfrm>
            <a:custGeom>
              <a:avLst/>
              <a:gdLst/>
              <a:ahLst/>
              <a:cxnLst/>
              <a:rect l="0" t="0" r="0" b="0"/>
              <a:pathLst>
                <a:path w="67157" h="94107">
                  <a:moveTo>
                    <a:pt x="3656" y="11556"/>
                  </a:moveTo>
                  <a:lnTo>
                    <a:pt x="3656" y="11556"/>
                  </a:lnTo>
                  <a:lnTo>
                    <a:pt x="3656" y="8185"/>
                  </a:lnTo>
                  <a:lnTo>
                    <a:pt x="1775" y="4648"/>
                  </a:lnTo>
                  <a:lnTo>
                    <a:pt x="285" y="2718"/>
                  </a:lnTo>
                  <a:lnTo>
                    <a:pt x="0" y="1430"/>
                  </a:lnTo>
                  <a:lnTo>
                    <a:pt x="512" y="572"/>
                  </a:lnTo>
                  <a:lnTo>
                    <a:pt x="1558" y="0"/>
                  </a:lnTo>
                  <a:lnTo>
                    <a:pt x="2258" y="324"/>
                  </a:lnTo>
                  <a:lnTo>
                    <a:pt x="2723" y="1246"/>
                  </a:lnTo>
                  <a:lnTo>
                    <a:pt x="3034" y="2566"/>
                  </a:lnTo>
                  <a:lnTo>
                    <a:pt x="38962" y="49296"/>
                  </a:lnTo>
                  <a:lnTo>
                    <a:pt x="67156" y="9410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8" name="SMARTInkShape-3501"/>
            <p:cNvSpPr/>
            <p:nvPr>
              <p:custDataLst>
                <p:tags r:id="rId47"/>
              </p:custDataLst>
            </p:nvPr>
          </p:nvSpPr>
          <p:spPr>
            <a:xfrm>
              <a:off x="11068050" y="845433"/>
              <a:ext cx="107951" cy="88018"/>
            </a:xfrm>
            <a:custGeom>
              <a:avLst/>
              <a:gdLst/>
              <a:ahLst/>
              <a:cxnLst/>
              <a:rect l="0" t="0" r="0" b="0"/>
              <a:pathLst>
                <a:path w="107951" h="88018">
                  <a:moveTo>
                    <a:pt x="107950" y="5467"/>
                  </a:moveTo>
                  <a:lnTo>
                    <a:pt x="107950" y="5467"/>
                  </a:lnTo>
                  <a:lnTo>
                    <a:pt x="104580" y="2096"/>
                  </a:lnTo>
                  <a:lnTo>
                    <a:pt x="99161" y="441"/>
                  </a:lnTo>
                  <a:lnTo>
                    <a:pt x="95741" y="0"/>
                  </a:lnTo>
                  <a:lnTo>
                    <a:pt x="88177" y="3272"/>
                  </a:lnTo>
                  <a:lnTo>
                    <a:pt x="42823" y="37832"/>
                  </a:lnTo>
                  <a:lnTo>
                    <a:pt x="0" y="8801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9" name="SMARTInkShape-3502"/>
            <p:cNvSpPr/>
            <p:nvPr>
              <p:custDataLst>
                <p:tags r:id="rId48"/>
              </p:custDataLst>
            </p:nvPr>
          </p:nvSpPr>
          <p:spPr>
            <a:xfrm>
              <a:off x="10102848" y="1092592"/>
              <a:ext cx="190503" cy="112015"/>
            </a:xfrm>
            <a:custGeom>
              <a:avLst/>
              <a:gdLst/>
              <a:ahLst/>
              <a:cxnLst/>
              <a:rect l="0" t="0" r="0" b="0"/>
              <a:pathLst>
                <a:path w="190503" h="112015">
                  <a:moveTo>
                    <a:pt x="2" y="5958"/>
                  </a:moveTo>
                  <a:lnTo>
                    <a:pt x="2" y="5958"/>
                  </a:lnTo>
                  <a:lnTo>
                    <a:pt x="0" y="2587"/>
                  </a:lnTo>
                  <a:lnTo>
                    <a:pt x="707" y="1594"/>
                  </a:lnTo>
                  <a:lnTo>
                    <a:pt x="1883" y="932"/>
                  </a:lnTo>
                  <a:lnTo>
                    <a:pt x="8791" y="0"/>
                  </a:lnTo>
                  <a:lnTo>
                    <a:pt x="16609" y="488"/>
                  </a:lnTo>
                  <a:lnTo>
                    <a:pt x="32204" y="5435"/>
                  </a:lnTo>
                  <a:lnTo>
                    <a:pt x="46781" y="16935"/>
                  </a:lnTo>
                  <a:lnTo>
                    <a:pt x="62076" y="36884"/>
                  </a:lnTo>
                  <a:lnTo>
                    <a:pt x="66396" y="50042"/>
                  </a:lnTo>
                  <a:lnTo>
                    <a:pt x="65458" y="76091"/>
                  </a:lnTo>
                  <a:lnTo>
                    <a:pt x="60607" y="90280"/>
                  </a:lnTo>
                  <a:lnTo>
                    <a:pt x="53750" y="100585"/>
                  </a:lnTo>
                  <a:lnTo>
                    <a:pt x="45996" y="107516"/>
                  </a:lnTo>
                  <a:lnTo>
                    <a:pt x="37848" y="111067"/>
                  </a:lnTo>
                  <a:lnTo>
                    <a:pt x="33699" y="112014"/>
                  </a:lnTo>
                  <a:lnTo>
                    <a:pt x="27209" y="111185"/>
                  </a:lnTo>
                  <a:lnTo>
                    <a:pt x="24490" y="109976"/>
                  </a:lnTo>
                  <a:lnTo>
                    <a:pt x="23383" y="107759"/>
                  </a:lnTo>
                  <a:lnTo>
                    <a:pt x="24034" y="101532"/>
                  </a:lnTo>
                  <a:lnTo>
                    <a:pt x="42958" y="68929"/>
                  </a:lnTo>
                  <a:lnTo>
                    <a:pt x="82424" y="32612"/>
                  </a:lnTo>
                  <a:lnTo>
                    <a:pt x="115762" y="7183"/>
                  </a:lnTo>
                  <a:lnTo>
                    <a:pt x="117393" y="4658"/>
                  </a:lnTo>
                  <a:lnTo>
                    <a:pt x="117772" y="2975"/>
                  </a:lnTo>
                  <a:lnTo>
                    <a:pt x="117321" y="1853"/>
                  </a:lnTo>
                  <a:lnTo>
                    <a:pt x="116314" y="1104"/>
                  </a:lnTo>
                  <a:lnTo>
                    <a:pt x="111433" y="4036"/>
                  </a:lnTo>
                  <a:lnTo>
                    <a:pt x="105266" y="10043"/>
                  </a:lnTo>
                  <a:lnTo>
                    <a:pt x="95557" y="27278"/>
                  </a:lnTo>
                  <a:lnTo>
                    <a:pt x="90874" y="44731"/>
                  </a:lnTo>
                  <a:lnTo>
                    <a:pt x="90217" y="50856"/>
                  </a:lnTo>
                  <a:lnTo>
                    <a:pt x="93307" y="57057"/>
                  </a:lnTo>
                  <a:lnTo>
                    <a:pt x="106145" y="69591"/>
                  </a:lnTo>
                  <a:lnTo>
                    <a:pt x="129837" y="81805"/>
                  </a:lnTo>
                  <a:lnTo>
                    <a:pt x="190502" y="821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0" name="SMARTInkShape-Group668"/>
          <p:cNvGrpSpPr/>
          <p:nvPr/>
        </p:nvGrpSpPr>
        <p:grpSpPr>
          <a:xfrm>
            <a:off x="8998213" y="1474522"/>
            <a:ext cx="1034788" cy="384854"/>
            <a:chOff x="8998213" y="1474522"/>
            <a:chExt cx="1034788" cy="384854"/>
          </a:xfrm>
        </p:grpSpPr>
        <p:sp>
          <p:nvSpPr>
            <p:cNvPr id="991" name="SMARTInkShape-3503"/>
            <p:cNvSpPr/>
            <p:nvPr>
              <p:custDataLst>
                <p:tags r:id="rId24"/>
              </p:custDataLst>
            </p:nvPr>
          </p:nvSpPr>
          <p:spPr>
            <a:xfrm>
              <a:off x="8998558" y="1569520"/>
              <a:ext cx="113430" cy="277212"/>
            </a:xfrm>
            <a:custGeom>
              <a:avLst/>
              <a:gdLst/>
              <a:ahLst/>
              <a:cxnLst/>
              <a:rect l="0" t="0" r="0" b="0"/>
              <a:pathLst>
                <a:path w="113430" h="277212">
                  <a:moveTo>
                    <a:pt x="107342" y="17980"/>
                  </a:moveTo>
                  <a:lnTo>
                    <a:pt x="107342" y="17980"/>
                  </a:lnTo>
                  <a:lnTo>
                    <a:pt x="110712" y="17980"/>
                  </a:lnTo>
                  <a:lnTo>
                    <a:pt x="111705" y="17274"/>
                  </a:lnTo>
                  <a:lnTo>
                    <a:pt x="112367" y="16098"/>
                  </a:lnTo>
                  <a:lnTo>
                    <a:pt x="113429" y="12513"/>
                  </a:lnTo>
                  <a:lnTo>
                    <a:pt x="110243" y="5149"/>
                  </a:lnTo>
                  <a:lnTo>
                    <a:pt x="107865" y="3076"/>
                  </a:lnTo>
                  <a:lnTo>
                    <a:pt x="101459" y="773"/>
                  </a:lnTo>
                  <a:lnTo>
                    <a:pt x="80075" y="0"/>
                  </a:lnTo>
                  <a:lnTo>
                    <a:pt x="58890" y="4813"/>
                  </a:lnTo>
                  <a:lnTo>
                    <a:pt x="38375" y="18724"/>
                  </a:lnTo>
                  <a:lnTo>
                    <a:pt x="29417" y="28188"/>
                  </a:lnTo>
                  <a:lnTo>
                    <a:pt x="20733" y="41802"/>
                  </a:lnTo>
                  <a:lnTo>
                    <a:pt x="11349" y="85593"/>
                  </a:lnTo>
                  <a:lnTo>
                    <a:pt x="7402" y="122680"/>
                  </a:lnTo>
                  <a:lnTo>
                    <a:pt x="6234" y="161185"/>
                  </a:lnTo>
                  <a:lnTo>
                    <a:pt x="4006" y="196819"/>
                  </a:lnTo>
                  <a:lnTo>
                    <a:pt x="0" y="244208"/>
                  </a:lnTo>
                  <a:lnTo>
                    <a:pt x="276" y="263516"/>
                  </a:lnTo>
                  <a:lnTo>
                    <a:pt x="2843" y="271276"/>
                  </a:lnTo>
                  <a:lnTo>
                    <a:pt x="5220" y="273627"/>
                  </a:lnTo>
                  <a:lnTo>
                    <a:pt x="11625" y="276240"/>
                  </a:lnTo>
                  <a:lnTo>
                    <a:pt x="34420" y="277211"/>
                  </a:lnTo>
                  <a:lnTo>
                    <a:pt x="79447" y="272808"/>
                  </a:lnTo>
                  <a:lnTo>
                    <a:pt x="107342" y="25928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2" name="SMARTInkShape-3504"/>
            <p:cNvSpPr/>
            <p:nvPr>
              <p:custDataLst>
                <p:tags r:id="rId25"/>
              </p:custDataLst>
            </p:nvPr>
          </p:nvSpPr>
          <p:spPr>
            <a:xfrm>
              <a:off x="8998213" y="1720850"/>
              <a:ext cx="101338" cy="50801"/>
            </a:xfrm>
            <a:custGeom>
              <a:avLst/>
              <a:gdLst/>
              <a:ahLst/>
              <a:cxnLst/>
              <a:rect l="0" t="0" r="0" b="0"/>
              <a:pathLst>
                <a:path w="101338" h="50801">
                  <a:moveTo>
                    <a:pt x="6087" y="50800"/>
                  </a:moveTo>
                  <a:lnTo>
                    <a:pt x="6087" y="50800"/>
                  </a:lnTo>
                  <a:lnTo>
                    <a:pt x="620" y="50800"/>
                  </a:lnTo>
                  <a:lnTo>
                    <a:pt x="325" y="50094"/>
                  </a:lnTo>
                  <a:lnTo>
                    <a:pt x="0" y="47429"/>
                  </a:lnTo>
                  <a:lnTo>
                    <a:pt x="7379" y="43892"/>
                  </a:lnTo>
                  <a:lnTo>
                    <a:pt x="48146" y="24360"/>
                  </a:lnTo>
                  <a:lnTo>
                    <a:pt x="10133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3" name="SMARTInkShape-3505"/>
            <p:cNvSpPr/>
            <p:nvPr>
              <p:custDataLst>
                <p:tags r:id="rId26"/>
              </p:custDataLst>
            </p:nvPr>
          </p:nvSpPr>
          <p:spPr>
            <a:xfrm>
              <a:off x="9164003" y="1543287"/>
              <a:ext cx="145098" cy="316089"/>
            </a:xfrm>
            <a:custGeom>
              <a:avLst/>
              <a:gdLst/>
              <a:ahLst/>
              <a:cxnLst/>
              <a:rect l="0" t="0" r="0" b="0"/>
              <a:pathLst>
                <a:path w="145098" h="316089">
                  <a:moveTo>
                    <a:pt x="145097" y="18813"/>
                  </a:moveTo>
                  <a:lnTo>
                    <a:pt x="145097" y="18813"/>
                  </a:lnTo>
                  <a:lnTo>
                    <a:pt x="145095" y="15442"/>
                  </a:lnTo>
                  <a:lnTo>
                    <a:pt x="141726" y="6604"/>
                  </a:lnTo>
                  <a:lnTo>
                    <a:pt x="139321" y="5029"/>
                  </a:lnTo>
                  <a:lnTo>
                    <a:pt x="136308" y="4685"/>
                  </a:lnTo>
                  <a:lnTo>
                    <a:pt x="132888" y="5161"/>
                  </a:lnTo>
                  <a:lnTo>
                    <a:pt x="90295" y="296"/>
                  </a:lnTo>
                  <a:lnTo>
                    <a:pt x="79348" y="0"/>
                  </a:lnTo>
                  <a:lnTo>
                    <a:pt x="58508" y="6575"/>
                  </a:lnTo>
                  <a:lnTo>
                    <a:pt x="37831" y="17460"/>
                  </a:lnTo>
                  <a:lnTo>
                    <a:pt x="28513" y="27384"/>
                  </a:lnTo>
                  <a:lnTo>
                    <a:pt x="13413" y="57744"/>
                  </a:lnTo>
                  <a:lnTo>
                    <a:pt x="6981" y="94759"/>
                  </a:lnTo>
                  <a:lnTo>
                    <a:pt x="6572" y="133430"/>
                  </a:lnTo>
                  <a:lnTo>
                    <a:pt x="9901" y="174756"/>
                  </a:lnTo>
                  <a:lnTo>
                    <a:pt x="10494" y="211382"/>
                  </a:lnTo>
                  <a:lnTo>
                    <a:pt x="7220" y="250064"/>
                  </a:lnTo>
                  <a:lnTo>
                    <a:pt x="2265" y="293911"/>
                  </a:lnTo>
                  <a:lnTo>
                    <a:pt x="0" y="309246"/>
                  </a:lnTo>
                  <a:lnTo>
                    <a:pt x="1093" y="311918"/>
                  </a:lnTo>
                  <a:lnTo>
                    <a:pt x="3235" y="313700"/>
                  </a:lnTo>
                  <a:lnTo>
                    <a:pt x="9374" y="315679"/>
                  </a:lnTo>
                  <a:lnTo>
                    <a:pt x="22881" y="316088"/>
                  </a:lnTo>
                  <a:lnTo>
                    <a:pt x="61225" y="308363"/>
                  </a:lnTo>
                  <a:lnTo>
                    <a:pt x="113347" y="28551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4" name="SMARTInkShape-3506"/>
            <p:cNvSpPr/>
            <p:nvPr>
              <p:custDataLst>
                <p:tags r:id="rId27"/>
              </p:custDataLst>
            </p:nvPr>
          </p:nvSpPr>
          <p:spPr>
            <a:xfrm>
              <a:off x="9335383" y="1670311"/>
              <a:ext cx="132468" cy="158490"/>
            </a:xfrm>
            <a:custGeom>
              <a:avLst/>
              <a:gdLst/>
              <a:ahLst/>
              <a:cxnLst/>
              <a:rect l="0" t="0" r="0" b="0"/>
              <a:pathLst>
                <a:path w="132468" h="158490">
                  <a:moveTo>
                    <a:pt x="5467" y="6089"/>
                  </a:moveTo>
                  <a:lnTo>
                    <a:pt x="5467" y="6089"/>
                  </a:lnTo>
                  <a:lnTo>
                    <a:pt x="5467" y="2718"/>
                  </a:lnTo>
                  <a:lnTo>
                    <a:pt x="4762" y="1725"/>
                  </a:lnTo>
                  <a:lnTo>
                    <a:pt x="3586" y="1063"/>
                  </a:lnTo>
                  <a:lnTo>
                    <a:pt x="0" y="0"/>
                  </a:lnTo>
                  <a:lnTo>
                    <a:pt x="2749" y="6559"/>
                  </a:lnTo>
                  <a:lnTo>
                    <a:pt x="37210" y="47276"/>
                  </a:lnTo>
                  <a:lnTo>
                    <a:pt x="82358" y="92537"/>
                  </a:lnTo>
                  <a:lnTo>
                    <a:pt x="112717" y="135734"/>
                  </a:lnTo>
                  <a:lnTo>
                    <a:pt x="132467" y="15848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5" name="SMARTInkShape-3507"/>
            <p:cNvSpPr/>
            <p:nvPr>
              <p:custDataLst>
                <p:tags r:id="rId28"/>
              </p:custDataLst>
            </p:nvPr>
          </p:nvSpPr>
          <p:spPr>
            <a:xfrm>
              <a:off x="9363004" y="1664583"/>
              <a:ext cx="117547" cy="170568"/>
            </a:xfrm>
            <a:custGeom>
              <a:avLst/>
              <a:gdLst/>
              <a:ahLst/>
              <a:cxnLst/>
              <a:rect l="0" t="0" r="0" b="0"/>
              <a:pathLst>
                <a:path w="117547" h="170568">
                  <a:moveTo>
                    <a:pt x="117546" y="5467"/>
                  </a:moveTo>
                  <a:lnTo>
                    <a:pt x="117546" y="5467"/>
                  </a:lnTo>
                  <a:lnTo>
                    <a:pt x="114175" y="2096"/>
                  </a:lnTo>
                  <a:lnTo>
                    <a:pt x="110639" y="441"/>
                  </a:lnTo>
                  <a:lnTo>
                    <a:pt x="108707" y="0"/>
                  </a:lnTo>
                  <a:lnTo>
                    <a:pt x="99249" y="2750"/>
                  </a:lnTo>
                  <a:lnTo>
                    <a:pt x="79045" y="20139"/>
                  </a:lnTo>
                  <a:lnTo>
                    <a:pt x="44652" y="65877"/>
                  </a:lnTo>
                  <a:lnTo>
                    <a:pt x="15121" y="111674"/>
                  </a:lnTo>
                  <a:lnTo>
                    <a:pt x="2295" y="140887"/>
                  </a:lnTo>
                  <a:lnTo>
                    <a:pt x="0" y="154554"/>
                  </a:lnTo>
                  <a:lnTo>
                    <a:pt x="3246" y="1705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6" name="SMARTInkShape-3508"/>
            <p:cNvSpPr/>
            <p:nvPr>
              <p:custDataLst>
                <p:tags r:id="rId29"/>
              </p:custDataLst>
            </p:nvPr>
          </p:nvSpPr>
          <p:spPr>
            <a:xfrm>
              <a:off x="9474200" y="1512063"/>
              <a:ext cx="95251" cy="71650"/>
            </a:xfrm>
            <a:custGeom>
              <a:avLst/>
              <a:gdLst/>
              <a:ahLst/>
              <a:cxnLst/>
              <a:rect l="0" t="0" r="0" b="0"/>
              <a:pathLst>
                <a:path w="95251" h="71650">
                  <a:moveTo>
                    <a:pt x="0" y="11937"/>
                  </a:moveTo>
                  <a:lnTo>
                    <a:pt x="0" y="11937"/>
                  </a:lnTo>
                  <a:lnTo>
                    <a:pt x="3370" y="8566"/>
                  </a:lnTo>
                  <a:lnTo>
                    <a:pt x="5026" y="5030"/>
                  </a:lnTo>
                  <a:lnTo>
                    <a:pt x="5467" y="3099"/>
                  </a:lnTo>
                  <a:lnTo>
                    <a:pt x="7172" y="1812"/>
                  </a:lnTo>
                  <a:lnTo>
                    <a:pt x="16315" y="0"/>
                  </a:lnTo>
                  <a:lnTo>
                    <a:pt x="27961" y="169"/>
                  </a:lnTo>
                  <a:lnTo>
                    <a:pt x="36181" y="2708"/>
                  </a:lnTo>
                  <a:lnTo>
                    <a:pt x="42656" y="8070"/>
                  </a:lnTo>
                  <a:lnTo>
                    <a:pt x="45371" y="11476"/>
                  </a:lnTo>
                  <a:lnTo>
                    <a:pt x="48385" y="20904"/>
                  </a:lnTo>
                  <a:lnTo>
                    <a:pt x="49191" y="26382"/>
                  </a:lnTo>
                  <a:lnTo>
                    <a:pt x="46320" y="36231"/>
                  </a:lnTo>
                  <a:lnTo>
                    <a:pt x="27647" y="63535"/>
                  </a:lnTo>
                  <a:lnTo>
                    <a:pt x="27604" y="66091"/>
                  </a:lnTo>
                  <a:lnTo>
                    <a:pt x="29436" y="70813"/>
                  </a:lnTo>
                  <a:lnTo>
                    <a:pt x="32324" y="71649"/>
                  </a:lnTo>
                  <a:lnTo>
                    <a:pt x="46500" y="69454"/>
                  </a:lnTo>
                  <a:lnTo>
                    <a:pt x="95250" y="5003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7" name="SMARTInkShape-3509"/>
            <p:cNvSpPr/>
            <p:nvPr>
              <p:custDataLst>
                <p:tags r:id="rId30"/>
              </p:custDataLst>
            </p:nvPr>
          </p:nvSpPr>
          <p:spPr>
            <a:xfrm>
              <a:off x="9620250" y="1474522"/>
              <a:ext cx="95142" cy="378286"/>
            </a:xfrm>
            <a:custGeom>
              <a:avLst/>
              <a:gdLst/>
              <a:ahLst/>
              <a:cxnLst/>
              <a:rect l="0" t="0" r="0" b="0"/>
              <a:pathLst>
                <a:path w="95142" h="378286">
                  <a:moveTo>
                    <a:pt x="0" y="30428"/>
                  </a:moveTo>
                  <a:lnTo>
                    <a:pt x="0" y="30428"/>
                  </a:lnTo>
                  <a:lnTo>
                    <a:pt x="0" y="27057"/>
                  </a:lnTo>
                  <a:lnTo>
                    <a:pt x="10113" y="18219"/>
                  </a:lnTo>
                  <a:lnTo>
                    <a:pt x="44779" y="3140"/>
                  </a:lnTo>
                  <a:lnTo>
                    <a:pt x="60228" y="0"/>
                  </a:lnTo>
                  <a:lnTo>
                    <a:pt x="67454" y="1147"/>
                  </a:lnTo>
                  <a:lnTo>
                    <a:pt x="70369" y="2441"/>
                  </a:lnTo>
                  <a:lnTo>
                    <a:pt x="75490" y="11404"/>
                  </a:lnTo>
                  <a:lnTo>
                    <a:pt x="80458" y="30436"/>
                  </a:lnTo>
                  <a:lnTo>
                    <a:pt x="80049" y="53243"/>
                  </a:lnTo>
                  <a:lnTo>
                    <a:pt x="76960" y="95926"/>
                  </a:lnTo>
                  <a:lnTo>
                    <a:pt x="71986" y="142301"/>
                  </a:lnTo>
                  <a:lnTo>
                    <a:pt x="70131" y="189782"/>
                  </a:lnTo>
                  <a:lnTo>
                    <a:pt x="74974" y="228416"/>
                  </a:lnTo>
                  <a:lnTo>
                    <a:pt x="80697" y="268145"/>
                  </a:lnTo>
                  <a:lnTo>
                    <a:pt x="88953" y="310166"/>
                  </a:lnTo>
                  <a:lnTo>
                    <a:pt x="94881" y="357416"/>
                  </a:lnTo>
                  <a:lnTo>
                    <a:pt x="95141" y="367516"/>
                  </a:lnTo>
                  <a:lnTo>
                    <a:pt x="93765" y="370159"/>
                  </a:lnTo>
                  <a:lnTo>
                    <a:pt x="88475" y="374977"/>
                  </a:lnTo>
                  <a:lnTo>
                    <a:pt x="67451" y="378285"/>
                  </a:lnTo>
                  <a:lnTo>
                    <a:pt x="38100" y="3733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8" name="SMARTInkShape-3510"/>
            <p:cNvSpPr/>
            <p:nvPr>
              <p:custDataLst>
                <p:tags r:id="rId31"/>
              </p:custDataLst>
            </p:nvPr>
          </p:nvSpPr>
          <p:spPr>
            <a:xfrm>
              <a:off x="9886950" y="170815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7" y="6088"/>
                  </a:lnTo>
                  <a:lnTo>
                    <a:pt x="50742" y="6334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9" name="SMARTInkShape-3511"/>
            <p:cNvSpPr/>
            <p:nvPr>
              <p:custDataLst>
                <p:tags r:id="rId32"/>
              </p:custDataLst>
            </p:nvPr>
          </p:nvSpPr>
          <p:spPr>
            <a:xfrm>
              <a:off x="9895586" y="1771650"/>
              <a:ext cx="137415" cy="24243"/>
            </a:xfrm>
            <a:custGeom>
              <a:avLst/>
              <a:gdLst/>
              <a:ahLst/>
              <a:cxnLst/>
              <a:rect l="0" t="0" r="0" b="0"/>
              <a:pathLst>
                <a:path w="137415" h="24243">
                  <a:moveTo>
                    <a:pt x="23114" y="0"/>
                  </a:moveTo>
                  <a:lnTo>
                    <a:pt x="23114" y="0"/>
                  </a:lnTo>
                  <a:lnTo>
                    <a:pt x="0" y="23112"/>
                  </a:lnTo>
                  <a:lnTo>
                    <a:pt x="2061" y="23875"/>
                  </a:lnTo>
                  <a:lnTo>
                    <a:pt x="19855" y="24242"/>
                  </a:lnTo>
                  <a:lnTo>
                    <a:pt x="63078" y="18403"/>
                  </a:lnTo>
                  <a:lnTo>
                    <a:pt x="109750" y="8381"/>
                  </a:lnTo>
                  <a:lnTo>
                    <a:pt x="137414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7" name="SMARTInkShape-Group669"/>
          <p:cNvGrpSpPr/>
          <p:nvPr/>
        </p:nvGrpSpPr>
        <p:grpSpPr>
          <a:xfrm>
            <a:off x="10255748" y="1511562"/>
            <a:ext cx="990103" cy="509520"/>
            <a:chOff x="10255748" y="1511562"/>
            <a:chExt cx="990103" cy="509520"/>
          </a:xfrm>
        </p:grpSpPr>
        <p:sp>
          <p:nvSpPr>
            <p:cNvPr id="1001" name="SMARTInkShape-3512"/>
            <p:cNvSpPr/>
            <p:nvPr>
              <p:custDataLst>
                <p:tags r:id="rId18"/>
              </p:custDataLst>
            </p:nvPr>
          </p:nvSpPr>
          <p:spPr>
            <a:xfrm>
              <a:off x="10255748" y="1606989"/>
              <a:ext cx="190003" cy="228162"/>
            </a:xfrm>
            <a:custGeom>
              <a:avLst/>
              <a:gdLst/>
              <a:ahLst/>
              <a:cxnLst/>
              <a:rect l="0" t="0" r="0" b="0"/>
              <a:pathLst>
                <a:path w="190003" h="228162">
                  <a:moveTo>
                    <a:pt x="132852" y="24961"/>
                  </a:moveTo>
                  <a:lnTo>
                    <a:pt x="132852" y="24961"/>
                  </a:lnTo>
                  <a:lnTo>
                    <a:pt x="158714" y="4567"/>
                  </a:lnTo>
                  <a:lnTo>
                    <a:pt x="163867" y="1786"/>
                  </a:lnTo>
                  <a:lnTo>
                    <a:pt x="169553" y="0"/>
                  </a:lnTo>
                  <a:lnTo>
                    <a:pt x="169313" y="560"/>
                  </a:lnTo>
                  <a:lnTo>
                    <a:pt x="167165" y="3062"/>
                  </a:lnTo>
                  <a:lnTo>
                    <a:pt x="130295" y="21241"/>
                  </a:lnTo>
                  <a:lnTo>
                    <a:pt x="86616" y="43825"/>
                  </a:lnTo>
                  <a:lnTo>
                    <a:pt x="43524" y="63620"/>
                  </a:lnTo>
                  <a:lnTo>
                    <a:pt x="12556" y="88676"/>
                  </a:lnTo>
                  <a:lnTo>
                    <a:pt x="11733" y="92132"/>
                  </a:lnTo>
                  <a:lnTo>
                    <a:pt x="12595" y="95847"/>
                  </a:lnTo>
                  <a:lnTo>
                    <a:pt x="14581" y="99735"/>
                  </a:lnTo>
                  <a:lnTo>
                    <a:pt x="37600" y="111949"/>
                  </a:lnTo>
                  <a:lnTo>
                    <a:pt x="78942" y="123648"/>
                  </a:lnTo>
                  <a:lnTo>
                    <a:pt x="126145" y="134923"/>
                  </a:lnTo>
                  <a:lnTo>
                    <a:pt x="129086" y="137780"/>
                  </a:lnTo>
                  <a:lnTo>
                    <a:pt x="129636" y="141096"/>
                  </a:lnTo>
                  <a:lnTo>
                    <a:pt x="128591" y="144718"/>
                  </a:lnTo>
                  <a:lnTo>
                    <a:pt x="106895" y="159928"/>
                  </a:lnTo>
                  <a:lnTo>
                    <a:pt x="62342" y="178961"/>
                  </a:lnTo>
                  <a:lnTo>
                    <a:pt x="16379" y="200468"/>
                  </a:lnTo>
                  <a:lnTo>
                    <a:pt x="1682" y="210392"/>
                  </a:lnTo>
                  <a:lnTo>
                    <a:pt x="249" y="212081"/>
                  </a:lnTo>
                  <a:lnTo>
                    <a:pt x="0" y="213208"/>
                  </a:lnTo>
                  <a:lnTo>
                    <a:pt x="16503" y="218164"/>
                  </a:lnTo>
                  <a:lnTo>
                    <a:pt x="59462" y="221796"/>
                  </a:lnTo>
                  <a:lnTo>
                    <a:pt x="105366" y="224813"/>
                  </a:lnTo>
                  <a:lnTo>
                    <a:pt x="150608" y="222206"/>
                  </a:lnTo>
                  <a:lnTo>
                    <a:pt x="190002" y="22816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2" name="SMARTInkShape-3513"/>
            <p:cNvSpPr/>
            <p:nvPr>
              <p:custDataLst>
                <p:tags r:id="rId19"/>
              </p:custDataLst>
            </p:nvPr>
          </p:nvSpPr>
          <p:spPr>
            <a:xfrm>
              <a:off x="10274563" y="1926296"/>
              <a:ext cx="152138" cy="94786"/>
            </a:xfrm>
            <a:custGeom>
              <a:avLst/>
              <a:gdLst/>
              <a:ahLst/>
              <a:cxnLst/>
              <a:rect l="0" t="0" r="0" b="0"/>
              <a:pathLst>
                <a:path w="152138" h="94786">
                  <a:moveTo>
                    <a:pt x="6087" y="10454"/>
                  </a:moveTo>
                  <a:lnTo>
                    <a:pt x="6087" y="10454"/>
                  </a:lnTo>
                  <a:lnTo>
                    <a:pt x="2717" y="10454"/>
                  </a:lnTo>
                  <a:lnTo>
                    <a:pt x="1724" y="9748"/>
                  </a:lnTo>
                  <a:lnTo>
                    <a:pt x="1061" y="8573"/>
                  </a:lnTo>
                  <a:lnTo>
                    <a:pt x="0" y="4987"/>
                  </a:lnTo>
                  <a:lnTo>
                    <a:pt x="615" y="4692"/>
                  </a:lnTo>
                  <a:lnTo>
                    <a:pt x="3185" y="4365"/>
                  </a:lnTo>
                  <a:lnTo>
                    <a:pt x="23508" y="12965"/>
                  </a:lnTo>
                  <a:lnTo>
                    <a:pt x="39235" y="29150"/>
                  </a:lnTo>
                  <a:lnTo>
                    <a:pt x="45516" y="40165"/>
                  </a:lnTo>
                  <a:lnTo>
                    <a:pt x="47191" y="45078"/>
                  </a:lnTo>
                  <a:lnTo>
                    <a:pt x="43403" y="58063"/>
                  </a:lnTo>
                  <a:lnTo>
                    <a:pt x="34666" y="71830"/>
                  </a:lnTo>
                  <a:lnTo>
                    <a:pt x="12410" y="93308"/>
                  </a:lnTo>
                  <a:lnTo>
                    <a:pt x="9598" y="94618"/>
                  </a:lnTo>
                  <a:lnTo>
                    <a:pt x="7017" y="94785"/>
                  </a:lnTo>
                  <a:lnTo>
                    <a:pt x="4590" y="94192"/>
                  </a:lnTo>
                  <a:lnTo>
                    <a:pt x="3678" y="93090"/>
                  </a:lnTo>
                  <a:lnTo>
                    <a:pt x="3776" y="91650"/>
                  </a:lnTo>
                  <a:lnTo>
                    <a:pt x="15745" y="74157"/>
                  </a:lnTo>
                  <a:lnTo>
                    <a:pt x="47767" y="45993"/>
                  </a:lnTo>
                  <a:lnTo>
                    <a:pt x="94313" y="16674"/>
                  </a:lnTo>
                  <a:lnTo>
                    <a:pt x="103625" y="9456"/>
                  </a:lnTo>
                  <a:lnTo>
                    <a:pt x="111981" y="65"/>
                  </a:lnTo>
                  <a:lnTo>
                    <a:pt x="111962" y="0"/>
                  </a:lnTo>
                  <a:lnTo>
                    <a:pt x="110057" y="1810"/>
                  </a:lnTo>
                  <a:lnTo>
                    <a:pt x="95685" y="24950"/>
                  </a:lnTo>
                  <a:lnTo>
                    <a:pt x="93651" y="36652"/>
                  </a:lnTo>
                  <a:lnTo>
                    <a:pt x="96473" y="53259"/>
                  </a:lnTo>
                  <a:lnTo>
                    <a:pt x="98096" y="58041"/>
                  </a:lnTo>
                  <a:lnTo>
                    <a:pt x="105539" y="65235"/>
                  </a:lnTo>
                  <a:lnTo>
                    <a:pt x="110490" y="68141"/>
                  </a:lnTo>
                  <a:lnTo>
                    <a:pt x="123515" y="69489"/>
                  </a:lnTo>
                  <a:lnTo>
                    <a:pt x="136593" y="67736"/>
                  </a:lnTo>
                  <a:lnTo>
                    <a:pt x="152137" y="61254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3" name="SMARTInkShape-3514"/>
            <p:cNvSpPr/>
            <p:nvPr>
              <p:custDataLst>
                <p:tags r:id="rId20"/>
              </p:custDataLst>
            </p:nvPr>
          </p:nvSpPr>
          <p:spPr>
            <a:xfrm>
              <a:off x="10579983" y="1658571"/>
              <a:ext cx="157868" cy="126671"/>
            </a:xfrm>
            <a:custGeom>
              <a:avLst/>
              <a:gdLst/>
              <a:ahLst/>
              <a:cxnLst/>
              <a:rect l="0" t="0" r="0" b="0"/>
              <a:pathLst>
                <a:path w="157868" h="126671">
                  <a:moveTo>
                    <a:pt x="5467" y="17829"/>
                  </a:moveTo>
                  <a:lnTo>
                    <a:pt x="5467" y="17829"/>
                  </a:lnTo>
                  <a:lnTo>
                    <a:pt x="2097" y="14458"/>
                  </a:lnTo>
                  <a:lnTo>
                    <a:pt x="441" y="10921"/>
                  </a:lnTo>
                  <a:lnTo>
                    <a:pt x="0" y="8991"/>
                  </a:lnTo>
                  <a:lnTo>
                    <a:pt x="411" y="6998"/>
                  </a:lnTo>
                  <a:lnTo>
                    <a:pt x="2749" y="2902"/>
                  </a:lnTo>
                  <a:lnTo>
                    <a:pt x="4360" y="1528"/>
                  </a:lnTo>
                  <a:lnTo>
                    <a:pt x="8032" y="0"/>
                  </a:lnTo>
                  <a:lnTo>
                    <a:pt x="24180" y="5883"/>
                  </a:lnTo>
                  <a:lnTo>
                    <a:pt x="31423" y="10873"/>
                  </a:lnTo>
                  <a:lnTo>
                    <a:pt x="56649" y="40566"/>
                  </a:lnTo>
                  <a:lnTo>
                    <a:pt x="60849" y="63763"/>
                  </a:lnTo>
                  <a:lnTo>
                    <a:pt x="58720" y="89608"/>
                  </a:lnTo>
                  <a:lnTo>
                    <a:pt x="51715" y="104764"/>
                  </a:lnTo>
                  <a:lnTo>
                    <a:pt x="36711" y="124999"/>
                  </a:lnTo>
                  <a:lnTo>
                    <a:pt x="33351" y="126670"/>
                  </a:lnTo>
                  <a:lnTo>
                    <a:pt x="25854" y="126645"/>
                  </a:lnTo>
                  <a:lnTo>
                    <a:pt x="23998" y="124240"/>
                  </a:lnTo>
                  <a:lnTo>
                    <a:pt x="23816" y="115923"/>
                  </a:lnTo>
                  <a:lnTo>
                    <a:pt x="31051" y="99340"/>
                  </a:lnTo>
                  <a:lnTo>
                    <a:pt x="51911" y="71115"/>
                  </a:lnTo>
                  <a:lnTo>
                    <a:pt x="95374" y="39030"/>
                  </a:lnTo>
                  <a:lnTo>
                    <a:pt x="113222" y="32208"/>
                  </a:lnTo>
                  <a:lnTo>
                    <a:pt x="114698" y="32354"/>
                  </a:lnTo>
                  <a:lnTo>
                    <a:pt x="114977" y="33157"/>
                  </a:lnTo>
                  <a:lnTo>
                    <a:pt x="98296" y="64863"/>
                  </a:lnTo>
                  <a:lnTo>
                    <a:pt x="99171" y="76128"/>
                  </a:lnTo>
                  <a:lnTo>
                    <a:pt x="103793" y="86308"/>
                  </a:lnTo>
                  <a:lnTo>
                    <a:pt x="107001" y="90998"/>
                  </a:lnTo>
                  <a:lnTo>
                    <a:pt x="118090" y="98091"/>
                  </a:lnTo>
                  <a:lnTo>
                    <a:pt x="131721" y="102184"/>
                  </a:lnTo>
                  <a:lnTo>
                    <a:pt x="157867" y="10037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4" name="SMARTInkShape-3515"/>
            <p:cNvSpPr/>
            <p:nvPr>
              <p:custDataLst>
                <p:tags r:id="rId21"/>
              </p:custDataLst>
            </p:nvPr>
          </p:nvSpPr>
          <p:spPr>
            <a:xfrm>
              <a:off x="10674350" y="1511562"/>
              <a:ext cx="146051" cy="81783"/>
            </a:xfrm>
            <a:custGeom>
              <a:avLst/>
              <a:gdLst/>
              <a:ahLst/>
              <a:cxnLst/>
              <a:rect l="0" t="0" r="0" b="0"/>
              <a:pathLst>
                <a:path w="146051" h="81783">
                  <a:moveTo>
                    <a:pt x="0" y="6088"/>
                  </a:moveTo>
                  <a:lnTo>
                    <a:pt x="0" y="6088"/>
                  </a:lnTo>
                  <a:lnTo>
                    <a:pt x="3370" y="2717"/>
                  </a:lnTo>
                  <a:lnTo>
                    <a:pt x="6907" y="1062"/>
                  </a:lnTo>
                  <a:lnTo>
                    <a:pt x="18297" y="0"/>
                  </a:lnTo>
                  <a:lnTo>
                    <a:pt x="45824" y="8599"/>
                  </a:lnTo>
                  <a:lnTo>
                    <a:pt x="53997" y="16376"/>
                  </a:lnTo>
                  <a:lnTo>
                    <a:pt x="59277" y="26183"/>
                  </a:lnTo>
                  <a:lnTo>
                    <a:pt x="61623" y="35245"/>
                  </a:lnTo>
                  <a:lnTo>
                    <a:pt x="58903" y="45857"/>
                  </a:lnTo>
                  <a:lnTo>
                    <a:pt x="49438" y="61851"/>
                  </a:lnTo>
                  <a:lnTo>
                    <a:pt x="41459" y="73646"/>
                  </a:lnTo>
                  <a:lnTo>
                    <a:pt x="40339" y="76526"/>
                  </a:lnTo>
                  <a:lnTo>
                    <a:pt x="38887" y="78447"/>
                  </a:lnTo>
                  <a:lnTo>
                    <a:pt x="35392" y="80581"/>
                  </a:lnTo>
                  <a:lnTo>
                    <a:pt x="35589" y="81150"/>
                  </a:lnTo>
                  <a:lnTo>
                    <a:pt x="39572" y="81782"/>
                  </a:lnTo>
                  <a:lnTo>
                    <a:pt x="82745" y="71309"/>
                  </a:lnTo>
                  <a:lnTo>
                    <a:pt x="146050" y="568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5" name="SMARTInkShape-3516"/>
            <p:cNvSpPr/>
            <p:nvPr>
              <p:custDataLst>
                <p:tags r:id="rId22"/>
              </p:custDataLst>
            </p:nvPr>
          </p:nvSpPr>
          <p:spPr>
            <a:xfrm>
              <a:off x="10973683" y="1631763"/>
              <a:ext cx="106239" cy="270246"/>
            </a:xfrm>
            <a:custGeom>
              <a:avLst/>
              <a:gdLst/>
              <a:ahLst/>
              <a:cxnLst/>
              <a:rect l="0" t="0" r="0" b="0"/>
              <a:pathLst>
                <a:path w="106239" h="270246">
                  <a:moveTo>
                    <a:pt x="5467" y="101787"/>
                  </a:moveTo>
                  <a:lnTo>
                    <a:pt x="5467" y="101787"/>
                  </a:lnTo>
                  <a:lnTo>
                    <a:pt x="5465" y="96320"/>
                  </a:lnTo>
                  <a:lnTo>
                    <a:pt x="0" y="127497"/>
                  </a:lnTo>
                  <a:lnTo>
                    <a:pt x="3654" y="168562"/>
                  </a:lnTo>
                  <a:lnTo>
                    <a:pt x="5110" y="215976"/>
                  </a:lnTo>
                  <a:lnTo>
                    <a:pt x="5445" y="263138"/>
                  </a:lnTo>
                  <a:lnTo>
                    <a:pt x="5461" y="270245"/>
                  </a:lnTo>
                  <a:lnTo>
                    <a:pt x="2096" y="258866"/>
                  </a:lnTo>
                  <a:lnTo>
                    <a:pt x="4069" y="218893"/>
                  </a:lnTo>
                  <a:lnTo>
                    <a:pt x="5758" y="180543"/>
                  </a:lnTo>
                  <a:lnTo>
                    <a:pt x="14171" y="133702"/>
                  </a:lnTo>
                  <a:lnTo>
                    <a:pt x="22474" y="87787"/>
                  </a:lnTo>
                  <a:lnTo>
                    <a:pt x="39322" y="43831"/>
                  </a:lnTo>
                  <a:lnTo>
                    <a:pt x="61151" y="7972"/>
                  </a:lnTo>
                  <a:lnTo>
                    <a:pt x="65875" y="3260"/>
                  </a:lnTo>
                  <a:lnTo>
                    <a:pt x="71140" y="825"/>
                  </a:lnTo>
                  <a:lnTo>
                    <a:pt x="82632" y="0"/>
                  </a:lnTo>
                  <a:lnTo>
                    <a:pt x="92914" y="3867"/>
                  </a:lnTo>
                  <a:lnTo>
                    <a:pt x="97632" y="6874"/>
                  </a:lnTo>
                  <a:lnTo>
                    <a:pt x="100777" y="11700"/>
                  </a:lnTo>
                  <a:lnTo>
                    <a:pt x="104271" y="24589"/>
                  </a:lnTo>
                  <a:lnTo>
                    <a:pt x="106238" y="54454"/>
                  </a:lnTo>
                  <a:lnTo>
                    <a:pt x="99174" y="77928"/>
                  </a:lnTo>
                  <a:lnTo>
                    <a:pt x="78383" y="114007"/>
                  </a:lnTo>
                  <a:lnTo>
                    <a:pt x="63743" y="123211"/>
                  </a:lnTo>
                  <a:lnTo>
                    <a:pt x="35714" y="131497"/>
                  </a:lnTo>
                  <a:lnTo>
                    <a:pt x="31276" y="130766"/>
                  </a:lnTo>
                  <a:lnTo>
                    <a:pt x="27614" y="128868"/>
                  </a:lnTo>
                  <a:lnTo>
                    <a:pt x="24464" y="126191"/>
                  </a:lnTo>
                  <a:lnTo>
                    <a:pt x="23776" y="123701"/>
                  </a:lnTo>
                  <a:lnTo>
                    <a:pt x="30867" y="11448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6" name="SMARTInkShape-3517"/>
            <p:cNvSpPr/>
            <p:nvPr>
              <p:custDataLst>
                <p:tags r:id="rId23"/>
              </p:custDataLst>
            </p:nvPr>
          </p:nvSpPr>
          <p:spPr>
            <a:xfrm>
              <a:off x="11100058" y="1744468"/>
              <a:ext cx="145793" cy="105095"/>
            </a:xfrm>
            <a:custGeom>
              <a:avLst/>
              <a:gdLst/>
              <a:ahLst/>
              <a:cxnLst/>
              <a:rect l="0" t="0" r="0" b="0"/>
              <a:pathLst>
                <a:path w="145793" h="105095">
                  <a:moveTo>
                    <a:pt x="6092" y="27182"/>
                  </a:moveTo>
                  <a:lnTo>
                    <a:pt x="6092" y="27182"/>
                  </a:lnTo>
                  <a:lnTo>
                    <a:pt x="2721" y="27182"/>
                  </a:lnTo>
                  <a:lnTo>
                    <a:pt x="1729" y="26476"/>
                  </a:lnTo>
                  <a:lnTo>
                    <a:pt x="1065" y="25300"/>
                  </a:lnTo>
                  <a:lnTo>
                    <a:pt x="0" y="21715"/>
                  </a:lnTo>
                  <a:lnTo>
                    <a:pt x="6561" y="21093"/>
                  </a:lnTo>
                  <a:lnTo>
                    <a:pt x="13592" y="24711"/>
                  </a:lnTo>
                  <a:lnTo>
                    <a:pt x="29603" y="38531"/>
                  </a:lnTo>
                  <a:lnTo>
                    <a:pt x="38770" y="57434"/>
                  </a:lnTo>
                  <a:lnTo>
                    <a:pt x="42586" y="77538"/>
                  </a:lnTo>
                  <a:lnTo>
                    <a:pt x="39712" y="88603"/>
                  </a:lnTo>
                  <a:lnTo>
                    <a:pt x="33734" y="97519"/>
                  </a:lnTo>
                  <a:lnTo>
                    <a:pt x="26374" y="103834"/>
                  </a:lnTo>
                  <a:lnTo>
                    <a:pt x="22435" y="105094"/>
                  </a:lnTo>
                  <a:lnTo>
                    <a:pt x="14297" y="104613"/>
                  </a:lnTo>
                  <a:lnTo>
                    <a:pt x="11559" y="102086"/>
                  </a:lnTo>
                  <a:lnTo>
                    <a:pt x="8523" y="93634"/>
                  </a:lnTo>
                  <a:lnTo>
                    <a:pt x="10182" y="76975"/>
                  </a:lnTo>
                  <a:lnTo>
                    <a:pt x="21884" y="55263"/>
                  </a:lnTo>
                  <a:lnTo>
                    <a:pt x="59259" y="18088"/>
                  </a:lnTo>
                  <a:lnTo>
                    <a:pt x="83309" y="2535"/>
                  </a:lnTo>
                  <a:lnTo>
                    <a:pt x="85086" y="168"/>
                  </a:lnTo>
                  <a:lnTo>
                    <a:pt x="86272" y="0"/>
                  </a:lnTo>
                  <a:lnTo>
                    <a:pt x="87061" y="1300"/>
                  </a:lnTo>
                  <a:lnTo>
                    <a:pt x="87588" y="3577"/>
                  </a:lnTo>
                  <a:lnTo>
                    <a:pt x="86294" y="9871"/>
                  </a:lnTo>
                  <a:lnTo>
                    <a:pt x="73688" y="46705"/>
                  </a:lnTo>
                  <a:lnTo>
                    <a:pt x="75175" y="59142"/>
                  </a:lnTo>
                  <a:lnTo>
                    <a:pt x="80539" y="70314"/>
                  </a:lnTo>
                  <a:lnTo>
                    <a:pt x="87627" y="77632"/>
                  </a:lnTo>
                  <a:lnTo>
                    <a:pt x="101126" y="79472"/>
                  </a:lnTo>
                  <a:lnTo>
                    <a:pt x="145792" y="716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3" name="SMARTInkShape-Group670"/>
          <p:cNvGrpSpPr/>
          <p:nvPr/>
        </p:nvGrpSpPr>
        <p:grpSpPr>
          <a:xfrm>
            <a:off x="8922769" y="1987550"/>
            <a:ext cx="1313432" cy="294173"/>
            <a:chOff x="8922769" y="1987550"/>
            <a:chExt cx="1313432" cy="294173"/>
          </a:xfrm>
        </p:grpSpPr>
        <p:sp>
          <p:nvSpPr>
            <p:cNvPr id="1008" name="SMARTInkShape-3518"/>
            <p:cNvSpPr/>
            <p:nvPr>
              <p:custDataLst>
                <p:tags r:id="rId3"/>
              </p:custDataLst>
            </p:nvPr>
          </p:nvSpPr>
          <p:spPr>
            <a:xfrm>
              <a:off x="8922769" y="2039649"/>
              <a:ext cx="100582" cy="222316"/>
            </a:xfrm>
            <a:custGeom>
              <a:avLst/>
              <a:gdLst/>
              <a:ahLst/>
              <a:cxnLst/>
              <a:rect l="0" t="0" r="0" b="0"/>
              <a:pathLst>
                <a:path w="100582" h="222316">
                  <a:moveTo>
                    <a:pt x="100581" y="24101"/>
                  </a:moveTo>
                  <a:lnTo>
                    <a:pt x="100581" y="24101"/>
                  </a:lnTo>
                  <a:lnTo>
                    <a:pt x="100579" y="9795"/>
                  </a:lnTo>
                  <a:lnTo>
                    <a:pt x="98700" y="5278"/>
                  </a:lnTo>
                  <a:lnTo>
                    <a:pt x="97210" y="3086"/>
                  </a:lnTo>
                  <a:lnTo>
                    <a:pt x="89911" y="650"/>
                  </a:lnTo>
                  <a:lnTo>
                    <a:pt x="85001" y="0"/>
                  </a:lnTo>
                  <a:lnTo>
                    <a:pt x="81020" y="978"/>
                  </a:lnTo>
                  <a:lnTo>
                    <a:pt x="74719" y="5828"/>
                  </a:lnTo>
                  <a:lnTo>
                    <a:pt x="38799" y="48624"/>
                  </a:lnTo>
                  <a:lnTo>
                    <a:pt x="21299" y="92669"/>
                  </a:lnTo>
                  <a:lnTo>
                    <a:pt x="7022" y="135639"/>
                  </a:lnTo>
                  <a:lnTo>
                    <a:pt x="39" y="180371"/>
                  </a:lnTo>
                  <a:lnTo>
                    <a:pt x="0" y="203910"/>
                  </a:lnTo>
                  <a:lnTo>
                    <a:pt x="2491" y="212907"/>
                  </a:lnTo>
                  <a:lnTo>
                    <a:pt x="9713" y="219257"/>
                  </a:lnTo>
                  <a:lnTo>
                    <a:pt x="14604" y="221939"/>
                  </a:lnTo>
                  <a:lnTo>
                    <a:pt x="20684" y="222315"/>
                  </a:lnTo>
                  <a:lnTo>
                    <a:pt x="55504" y="212524"/>
                  </a:lnTo>
                  <a:lnTo>
                    <a:pt x="71625" y="202775"/>
                  </a:lnTo>
                  <a:lnTo>
                    <a:pt x="81531" y="18285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9" name="SMARTInkShape-3519"/>
            <p:cNvSpPr/>
            <p:nvPr>
              <p:custDataLst>
                <p:tags r:id="rId4"/>
              </p:custDataLst>
            </p:nvPr>
          </p:nvSpPr>
          <p:spPr>
            <a:xfrm>
              <a:off x="8925158" y="2165350"/>
              <a:ext cx="85493" cy="25401"/>
            </a:xfrm>
            <a:custGeom>
              <a:avLst/>
              <a:gdLst/>
              <a:ahLst/>
              <a:cxnLst/>
              <a:rect l="0" t="0" r="0" b="0"/>
              <a:pathLst>
                <a:path w="85493" h="25401">
                  <a:moveTo>
                    <a:pt x="34692" y="25400"/>
                  </a:moveTo>
                  <a:lnTo>
                    <a:pt x="34692" y="25400"/>
                  </a:lnTo>
                  <a:lnTo>
                    <a:pt x="645" y="19933"/>
                  </a:lnTo>
                  <a:lnTo>
                    <a:pt x="0" y="19638"/>
                  </a:lnTo>
                  <a:lnTo>
                    <a:pt x="273" y="19442"/>
                  </a:lnTo>
                  <a:lnTo>
                    <a:pt x="39413" y="10235"/>
                  </a:lnTo>
                  <a:lnTo>
                    <a:pt x="8549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0" name="SMARTInkShape-3520"/>
            <p:cNvSpPr/>
            <p:nvPr>
              <p:custDataLst>
                <p:tags r:id="rId5"/>
              </p:custDataLst>
            </p:nvPr>
          </p:nvSpPr>
          <p:spPr>
            <a:xfrm>
              <a:off x="9050011" y="2041283"/>
              <a:ext cx="132090" cy="227753"/>
            </a:xfrm>
            <a:custGeom>
              <a:avLst/>
              <a:gdLst/>
              <a:ahLst/>
              <a:cxnLst/>
              <a:rect l="0" t="0" r="0" b="0"/>
              <a:pathLst>
                <a:path w="132090" h="227753">
                  <a:moveTo>
                    <a:pt x="132089" y="22467"/>
                  </a:moveTo>
                  <a:lnTo>
                    <a:pt x="132089" y="22467"/>
                  </a:lnTo>
                  <a:lnTo>
                    <a:pt x="126313" y="17397"/>
                  </a:lnTo>
                  <a:lnTo>
                    <a:pt x="104250" y="6166"/>
                  </a:lnTo>
                  <a:lnTo>
                    <a:pt x="78439" y="0"/>
                  </a:lnTo>
                  <a:lnTo>
                    <a:pt x="62806" y="2796"/>
                  </a:lnTo>
                  <a:lnTo>
                    <a:pt x="55905" y="6198"/>
                  </a:lnTo>
                  <a:lnTo>
                    <a:pt x="48054" y="15452"/>
                  </a:lnTo>
                  <a:lnTo>
                    <a:pt x="31407" y="60575"/>
                  </a:lnTo>
                  <a:lnTo>
                    <a:pt x="20504" y="97545"/>
                  </a:lnTo>
                  <a:lnTo>
                    <a:pt x="11557" y="140387"/>
                  </a:lnTo>
                  <a:lnTo>
                    <a:pt x="1576" y="185091"/>
                  </a:lnTo>
                  <a:lnTo>
                    <a:pt x="0" y="202224"/>
                  </a:lnTo>
                  <a:lnTo>
                    <a:pt x="992" y="208627"/>
                  </a:lnTo>
                  <a:lnTo>
                    <a:pt x="5855" y="217623"/>
                  </a:lnTo>
                  <a:lnTo>
                    <a:pt x="14599" y="223973"/>
                  </a:lnTo>
                  <a:lnTo>
                    <a:pt x="19895" y="226655"/>
                  </a:lnTo>
                  <a:lnTo>
                    <a:pt x="29544" y="227752"/>
                  </a:lnTo>
                  <a:lnTo>
                    <a:pt x="68589" y="21296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1" name="SMARTInkShape-3521"/>
            <p:cNvSpPr/>
            <p:nvPr>
              <p:custDataLst>
                <p:tags r:id="rId6"/>
              </p:custDataLst>
            </p:nvPr>
          </p:nvSpPr>
          <p:spPr>
            <a:xfrm>
              <a:off x="9138533" y="2165350"/>
              <a:ext cx="100718" cy="88901"/>
            </a:xfrm>
            <a:custGeom>
              <a:avLst/>
              <a:gdLst/>
              <a:ahLst/>
              <a:cxnLst/>
              <a:rect l="0" t="0" r="0" b="0"/>
              <a:pathLst>
                <a:path w="100718" h="8890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2749" y="3371"/>
                  </a:lnTo>
                  <a:lnTo>
                    <a:pt x="49560" y="44676"/>
                  </a:lnTo>
                  <a:lnTo>
                    <a:pt x="100717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2" name="SMARTInkShape-3522"/>
            <p:cNvSpPr/>
            <p:nvPr>
              <p:custDataLst>
                <p:tags r:id="rId7"/>
              </p:custDataLst>
            </p:nvPr>
          </p:nvSpPr>
          <p:spPr>
            <a:xfrm>
              <a:off x="9149976" y="2159000"/>
              <a:ext cx="108325" cy="107951"/>
            </a:xfrm>
            <a:custGeom>
              <a:avLst/>
              <a:gdLst/>
              <a:ahLst/>
              <a:cxnLst/>
              <a:rect l="0" t="0" r="0" b="0"/>
              <a:pathLst>
                <a:path w="108325" h="107951">
                  <a:moveTo>
                    <a:pt x="108324" y="0"/>
                  </a:moveTo>
                  <a:lnTo>
                    <a:pt x="108324" y="0"/>
                  </a:lnTo>
                  <a:lnTo>
                    <a:pt x="104953" y="0"/>
                  </a:lnTo>
                  <a:lnTo>
                    <a:pt x="96115" y="3371"/>
                  </a:lnTo>
                  <a:lnTo>
                    <a:pt x="68826" y="27136"/>
                  </a:lnTo>
                  <a:lnTo>
                    <a:pt x="31285" y="70310"/>
                  </a:lnTo>
                  <a:lnTo>
                    <a:pt x="1930" y="103392"/>
                  </a:lnTo>
                  <a:lnTo>
                    <a:pt x="0" y="107028"/>
                  </a:lnTo>
                  <a:lnTo>
                    <a:pt x="374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3" name="SMARTInkShape-3523"/>
            <p:cNvSpPr/>
            <p:nvPr>
              <p:custDataLst>
                <p:tags r:id="rId8"/>
              </p:custDataLst>
            </p:nvPr>
          </p:nvSpPr>
          <p:spPr>
            <a:xfrm>
              <a:off x="9251952" y="2087515"/>
              <a:ext cx="50799" cy="52436"/>
            </a:xfrm>
            <a:custGeom>
              <a:avLst/>
              <a:gdLst/>
              <a:ahLst/>
              <a:cxnLst/>
              <a:rect l="0" t="0" r="0" b="0"/>
              <a:pathLst>
                <a:path w="50799" h="52436">
                  <a:moveTo>
                    <a:pt x="6348" y="7985"/>
                  </a:moveTo>
                  <a:lnTo>
                    <a:pt x="6348" y="7985"/>
                  </a:lnTo>
                  <a:lnTo>
                    <a:pt x="6348" y="4614"/>
                  </a:lnTo>
                  <a:lnTo>
                    <a:pt x="5643" y="3621"/>
                  </a:lnTo>
                  <a:lnTo>
                    <a:pt x="4467" y="2959"/>
                  </a:lnTo>
                  <a:lnTo>
                    <a:pt x="2977" y="2518"/>
                  </a:lnTo>
                  <a:lnTo>
                    <a:pt x="1985" y="2929"/>
                  </a:lnTo>
                  <a:lnTo>
                    <a:pt x="1322" y="3909"/>
                  </a:lnTo>
                  <a:lnTo>
                    <a:pt x="586" y="8290"/>
                  </a:lnTo>
                  <a:lnTo>
                    <a:pt x="0" y="51498"/>
                  </a:lnTo>
                  <a:lnTo>
                    <a:pt x="14303" y="29209"/>
                  </a:lnTo>
                  <a:lnTo>
                    <a:pt x="27472" y="1660"/>
                  </a:lnTo>
                  <a:lnTo>
                    <a:pt x="29600" y="241"/>
                  </a:lnTo>
                  <a:lnTo>
                    <a:pt x="31727" y="0"/>
                  </a:lnTo>
                  <a:lnTo>
                    <a:pt x="33851" y="545"/>
                  </a:lnTo>
                  <a:lnTo>
                    <a:pt x="38092" y="6795"/>
                  </a:lnTo>
                  <a:lnTo>
                    <a:pt x="47974" y="33359"/>
                  </a:lnTo>
                  <a:lnTo>
                    <a:pt x="50798" y="5243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4" name="SMARTInkShape-3524"/>
            <p:cNvSpPr/>
            <p:nvPr>
              <p:custDataLst>
                <p:tags r:id="rId9"/>
              </p:custDataLst>
            </p:nvPr>
          </p:nvSpPr>
          <p:spPr>
            <a:xfrm>
              <a:off x="9348083" y="2060748"/>
              <a:ext cx="77274" cy="217254"/>
            </a:xfrm>
            <a:custGeom>
              <a:avLst/>
              <a:gdLst/>
              <a:ahLst/>
              <a:cxnLst/>
              <a:rect l="0" t="0" r="0" b="0"/>
              <a:pathLst>
                <a:path w="77274" h="217254">
                  <a:moveTo>
                    <a:pt x="5467" y="28402"/>
                  </a:moveTo>
                  <a:lnTo>
                    <a:pt x="5467" y="28402"/>
                  </a:lnTo>
                  <a:lnTo>
                    <a:pt x="2096" y="25031"/>
                  </a:lnTo>
                  <a:lnTo>
                    <a:pt x="441" y="21494"/>
                  </a:lnTo>
                  <a:lnTo>
                    <a:pt x="0" y="19563"/>
                  </a:lnTo>
                  <a:lnTo>
                    <a:pt x="410" y="17571"/>
                  </a:lnTo>
                  <a:lnTo>
                    <a:pt x="2749" y="13475"/>
                  </a:lnTo>
                  <a:lnTo>
                    <a:pt x="11404" y="7203"/>
                  </a:lnTo>
                  <a:lnTo>
                    <a:pt x="38621" y="0"/>
                  </a:lnTo>
                  <a:lnTo>
                    <a:pt x="48659" y="21"/>
                  </a:lnTo>
                  <a:lnTo>
                    <a:pt x="57120" y="2383"/>
                  </a:lnTo>
                  <a:lnTo>
                    <a:pt x="63231" y="5784"/>
                  </a:lnTo>
                  <a:lnTo>
                    <a:pt x="64438" y="9090"/>
                  </a:lnTo>
                  <a:lnTo>
                    <a:pt x="59624" y="42296"/>
                  </a:lnTo>
                  <a:lnTo>
                    <a:pt x="49802" y="84167"/>
                  </a:lnTo>
                  <a:lnTo>
                    <a:pt x="47295" y="115010"/>
                  </a:lnTo>
                  <a:lnTo>
                    <a:pt x="52772" y="154087"/>
                  </a:lnTo>
                  <a:lnTo>
                    <a:pt x="70265" y="195808"/>
                  </a:lnTo>
                  <a:lnTo>
                    <a:pt x="77192" y="206493"/>
                  </a:lnTo>
                  <a:lnTo>
                    <a:pt x="77273" y="209218"/>
                  </a:lnTo>
                  <a:lnTo>
                    <a:pt x="75915" y="211741"/>
                  </a:lnTo>
                  <a:lnTo>
                    <a:pt x="73597" y="214128"/>
                  </a:lnTo>
                  <a:lnTo>
                    <a:pt x="65380" y="216780"/>
                  </a:lnTo>
                  <a:lnTo>
                    <a:pt x="53262" y="217253"/>
                  </a:lnTo>
                  <a:lnTo>
                    <a:pt x="11817" y="20620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5" name="SMARTInkShape-3525"/>
            <p:cNvSpPr/>
            <p:nvPr>
              <p:custDataLst>
                <p:tags r:id="rId10"/>
              </p:custDataLst>
            </p:nvPr>
          </p:nvSpPr>
          <p:spPr>
            <a:xfrm>
              <a:off x="9537700" y="2178930"/>
              <a:ext cx="76201" cy="5471"/>
            </a:xfrm>
            <a:custGeom>
              <a:avLst/>
              <a:gdLst/>
              <a:ahLst/>
              <a:cxnLst/>
              <a:rect l="0" t="0" r="0" b="0"/>
              <a:pathLst>
                <a:path w="76201" h="5471">
                  <a:moveTo>
                    <a:pt x="0" y="5470"/>
                  </a:moveTo>
                  <a:lnTo>
                    <a:pt x="0" y="5470"/>
                  </a:lnTo>
                  <a:lnTo>
                    <a:pt x="3370" y="2099"/>
                  </a:lnTo>
                  <a:lnTo>
                    <a:pt x="8789" y="444"/>
                  </a:lnTo>
                  <a:lnTo>
                    <a:pt x="38681" y="0"/>
                  </a:lnTo>
                  <a:lnTo>
                    <a:pt x="76200" y="547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6" name="SMARTInkShape-3526"/>
            <p:cNvSpPr/>
            <p:nvPr>
              <p:custDataLst>
                <p:tags r:id="rId11"/>
              </p:custDataLst>
            </p:nvPr>
          </p:nvSpPr>
          <p:spPr>
            <a:xfrm>
              <a:off x="9709228" y="2235223"/>
              <a:ext cx="107873" cy="46500"/>
            </a:xfrm>
            <a:custGeom>
              <a:avLst/>
              <a:gdLst/>
              <a:ahLst/>
              <a:cxnLst/>
              <a:rect l="0" t="0" r="0" b="0"/>
              <a:pathLst>
                <a:path w="107873" h="46500">
                  <a:moveTo>
                    <a:pt x="6272" y="6327"/>
                  </a:moveTo>
                  <a:lnTo>
                    <a:pt x="6272" y="6327"/>
                  </a:lnTo>
                  <a:lnTo>
                    <a:pt x="2901" y="6327"/>
                  </a:lnTo>
                  <a:lnTo>
                    <a:pt x="1909" y="5621"/>
                  </a:lnTo>
                  <a:lnTo>
                    <a:pt x="1246" y="4446"/>
                  </a:lnTo>
                  <a:lnTo>
                    <a:pt x="0" y="238"/>
                  </a:lnTo>
                  <a:lnTo>
                    <a:pt x="14234" y="0"/>
                  </a:lnTo>
                  <a:lnTo>
                    <a:pt x="31833" y="9415"/>
                  </a:lnTo>
                  <a:lnTo>
                    <a:pt x="38329" y="14284"/>
                  </a:lnTo>
                  <a:lnTo>
                    <a:pt x="41686" y="20682"/>
                  </a:lnTo>
                  <a:lnTo>
                    <a:pt x="42581" y="24364"/>
                  </a:lnTo>
                  <a:lnTo>
                    <a:pt x="41765" y="28229"/>
                  </a:lnTo>
                  <a:lnTo>
                    <a:pt x="37099" y="36287"/>
                  </a:lnTo>
                  <a:lnTo>
                    <a:pt x="26540" y="45386"/>
                  </a:lnTo>
                  <a:lnTo>
                    <a:pt x="23310" y="46477"/>
                  </a:lnTo>
                  <a:lnTo>
                    <a:pt x="20453" y="46499"/>
                  </a:lnTo>
                  <a:lnTo>
                    <a:pt x="17843" y="45809"/>
                  </a:lnTo>
                  <a:lnTo>
                    <a:pt x="16102" y="44642"/>
                  </a:lnTo>
                  <a:lnTo>
                    <a:pt x="14944" y="43159"/>
                  </a:lnTo>
                  <a:lnTo>
                    <a:pt x="13654" y="39630"/>
                  </a:lnTo>
                  <a:lnTo>
                    <a:pt x="13079" y="35710"/>
                  </a:lnTo>
                  <a:lnTo>
                    <a:pt x="18469" y="29734"/>
                  </a:lnTo>
                  <a:lnTo>
                    <a:pt x="33404" y="20318"/>
                  </a:lnTo>
                  <a:lnTo>
                    <a:pt x="61136" y="6440"/>
                  </a:lnTo>
                  <a:lnTo>
                    <a:pt x="64013" y="4286"/>
                  </a:lnTo>
                  <a:lnTo>
                    <a:pt x="65933" y="3555"/>
                  </a:lnTo>
                  <a:lnTo>
                    <a:pt x="67212" y="3773"/>
                  </a:lnTo>
                  <a:lnTo>
                    <a:pt x="68066" y="4625"/>
                  </a:lnTo>
                  <a:lnTo>
                    <a:pt x="67928" y="5898"/>
                  </a:lnTo>
                  <a:lnTo>
                    <a:pt x="64522" y="13010"/>
                  </a:lnTo>
                  <a:lnTo>
                    <a:pt x="64156" y="15016"/>
                  </a:lnTo>
                  <a:lnTo>
                    <a:pt x="65322" y="17058"/>
                  </a:lnTo>
                  <a:lnTo>
                    <a:pt x="70380" y="21209"/>
                  </a:lnTo>
                  <a:lnTo>
                    <a:pt x="84535" y="24142"/>
                  </a:lnTo>
                  <a:lnTo>
                    <a:pt x="107872" y="1902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7" name="SMARTInkShape-3527"/>
            <p:cNvSpPr/>
            <p:nvPr>
              <p:custDataLst>
                <p:tags r:id="rId12"/>
              </p:custDataLst>
            </p:nvPr>
          </p:nvSpPr>
          <p:spPr>
            <a:xfrm>
              <a:off x="9714505" y="2070278"/>
              <a:ext cx="121259" cy="132718"/>
            </a:xfrm>
            <a:custGeom>
              <a:avLst/>
              <a:gdLst/>
              <a:ahLst/>
              <a:cxnLst/>
              <a:rect l="0" t="0" r="0" b="0"/>
              <a:pathLst>
                <a:path w="121259" h="132718">
                  <a:moveTo>
                    <a:pt x="96245" y="18872"/>
                  </a:moveTo>
                  <a:lnTo>
                    <a:pt x="96245" y="18872"/>
                  </a:lnTo>
                  <a:lnTo>
                    <a:pt x="102988" y="15501"/>
                  </a:lnTo>
                  <a:lnTo>
                    <a:pt x="108178" y="10083"/>
                  </a:lnTo>
                  <a:lnTo>
                    <a:pt x="112837" y="4382"/>
                  </a:lnTo>
                  <a:lnTo>
                    <a:pt x="121258" y="0"/>
                  </a:lnTo>
                  <a:lnTo>
                    <a:pt x="95095" y="14143"/>
                  </a:lnTo>
                  <a:lnTo>
                    <a:pt x="54290" y="25157"/>
                  </a:lnTo>
                  <a:lnTo>
                    <a:pt x="40910" y="30132"/>
                  </a:lnTo>
                  <a:lnTo>
                    <a:pt x="26854" y="40161"/>
                  </a:lnTo>
                  <a:lnTo>
                    <a:pt x="23069" y="45502"/>
                  </a:lnTo>
                  <a:lnTo>
                    <a:pt x="23472" y="47209"/>
                  </a:lnTo>
                  <a:lnTo>
                    <a:pt x="25152" y="48347"/>
                  </a:lnTo>
                  <a:lnTo>
                    <a:pt x="69292" y="62070"/>
                  </a:lnTo>
                  <a:lnTo>
                    <a:pt x="76740" y="68880"/>
                  </a:lnTo>
                  <a:lnTo>
                    <a:pt x="77597" y="72672"/>
                  </a:lnTo>
                  <a:lnTo>
                    <a:pt x="76758" y="76611"/>
                  </a:lnTo>
                  <a:lnTo>
                    <a:pt x="74787" y="80648"/>
                  </a:lnTo>
                  <a:lnTo>
                    <a:pt x="66951" y="87015"/>
                  </a:lnTo>
                  <a:lnTo>
                    <a:pt x="25496" y="108179"/>
                  </a:lnTo>
                  <a:lnTo>
                    <a:pt x="2464" y="121415"/>
                  </a:lnTo>
                  <a:lnTo>
                    <a:pt x="562" y="123217"/>
                  </a:lnTo>
                  <a:lnTo>
                    <a:pt x="0" y="124419"/>
                  </a:lnTo>
                  <a:lnTo>
                    <a:pt x="332" y="125220"/>
                  </a:lnTo>
                  <a:lnTo>
                    <a:pt x="10911" y="129718"/>
                  </a:lnTo>
                  <a:lnTo>
                    <a:pt x="54644" y="132717"/>
                  </a:lnTo>
                  <a:lnTo>
                    <a:pt x="74277" y="131156"/>
                  </a:lnTo>
                  <a:lnTo>
                    <a:pt x="96245" y="12682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8" name="SMARTInkShape-3528"/>
            <p:cNvSpPr/>
            <p:nvPr>
              <p:custDataLst>
                <p:tags r:id="rId13"/>
              </p:custDataLst>
            </p:nvPr>
          </p:nvSpPr>
          <p:spPr>
            <a:xfrm>
              <a:off x="9569640" y="2228850"/>
              <a:ext cx="63311" cy="17907"/>
            </a:xfrm>
            <a:custGeom>
              <a:avLst/>
              <a:gdLst/>
              <a:ahLst/>
              <a:cxnLst/>
              <a:rect l="0" t="0" r="0" b="0"/>
              <a:pathLst>
                <a:path w="63311" h="17907">
                  <a:moveTo>
                    <a:pt x="25210" y="6350"/>
                  </a:moveTo>
                  <a:lnTo>
                    <a:pt x="25210" y="6350"/>
                  </a:lnTo>
                  <a:lnTo>
                    <a:pt x="98" y="17334"/>
                  </a:lnTo>
                  <a:lnTo>
                    <a:pt x="0" y="17906"/>
                  </a:lnTo>
                  <a:lnTo>
                    <a:pt x="6331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9" name="SMARTInkShape-3529"/>
            <p:cNvSpPr/>
            <p:nvPr>
              <p:custDataLst>
                <p:tags r:id="rId14"/>
              </p:custDataLst>
            </p:nvPr>
          </p:nvSpPr>
          <p:spPr>
            <a:xfrm>
              <a:off x="10058478" y="2075594"/>
              <a:ext cx="71922" cy="201781"/>
            </a:xfrm>
            <a:custGeom>
              <a:avLst/>
              <a:gdLst/>
              <a:ahLst/>
              <a:cxnLst/>
              <a:rect l="0" t="0" r="0" b="0"/>
              <a:pathLst>
                <a:path w="71922" h="201781">
                  <a:moveTo>
                    <a:pt x="12622" y="96106"/>
                  </a:moveTo>
                  <a:lnTo>
                    <a:pt x="12622" y="96106"/>
                  </a:lnTo>
                  <a:lnTo>
                    <a:pt x="11917" y="108348"/>
                  </a:lnTo>
                  <a:lnTo>
                    <a:pt x="6860" y="145437"/>
                  </a:lnTo>
                  <a:lnTo>
                    <a:pt x="1280" y="192533"/>
                  </a:lnTo>
                  <a:lnTo>
                    <a:pt x="191" y="201780"/>
                  </a:lnTo>
                  <a:lnTo>
                    <a:pt x="0" y="196639"/>
                  </a:lnTo>
                  <a:lnTo>
                    <a:pt x="6840" y="150607"/>
                  </a:lnTo>
                  <a:lnTo>
                    <a:pt x="14851" y="112046"/>
                  </a:lnTo>
                  <a:lnTo>
                    <a:pt x="23933" y="65884"/>
                  </a:lnTo>
                  <a:lnTo>
                    <a:pt x="38584" y="25513"/>
                  </a:lnTo>
                  <a:lnTo>
                    <a:pt x="49007" y="3693"/>
                  </a:lnTo>
                  <a:lnTo>
                    <a:pt x="51696" y="631"/>
                  </a:lnTo>
                  <a:lnTo>
                    <a:pt x="54898" y="0"/>
                  </a:lnTo>
                  <a:lnTo>
                    <a:pt x="58445" y="991"/>
                  </a:lnTo>
                  <a:lnTo>
                    <a:pt x="65446" y="5855"/>
                  </a:lnTo>
                  <a:lnTo>
                    <a:pt x="70904" y="12720"/>
                  </a:lnTo>
                  <a:lnTo>
                    <a:pt x="71921" y="26120"/>
                  </a:lnTo>
                  <a:lnTo>
                    <a:pt x="66826" y="60096"/>
                  </a:lnTo>
                  <a:lnTo>
                    <a:pt x="57688" y="78773"/>
                  </a:lnTo>
                  <a:lnTo>
                    <a:pt x="42664" y="96315"/>
                  </a:lnTo>
                  <a:lnTo>
                    <a:pt x="31672" y="10245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0" name="SMARTInkShape-3530"/>
            <p:cNvSpPr/>
            <p:nvPr>
              <p:custDataLst>
                <p:tags r:id="rId15"/>
              </p:custDataLst>
            </p:nvPr>
          </p:nvSpPr>
          <p:spPr>
            <a:xfrm>
              <a:off x="9958146" y="1987550"/>
              <a:ext cx="55805" cy="88901"/>
            </a:xfrm>
            <a:custGeom>
              <a:avLst/>
              <a:gdLst/>
              <a:ahLst/>
              <a:cxnLst/>
              <a:rect l="0" t="0" r="0" b="0"/>
              <a:pathLst>
                <a:path w="55805" h="88901">
                  <a:moveTo>
                    <a:pt x="11354" y="0"/>
                  </a:moveTo>
                  <a:lnTo>
                    <a:pt x="11354" y="0"/>
                  </a:lnTo>
                  <a:lnTo>
                    <a:pt x="7983" y="3371"/>
                  </a:lnTo>
                  <a:lnTo>
                    <a:pt x="6328" y="8789"/>
                  </a:lnTo>
                  <a:lnTo>
                    <a:pt x="3513" y="19773"/>
                  </a:lnTo>
                  <a:lnTo>
                    <a:pt x="814" y="28543"/>
                  </a:lnTo>
                  <a:lnTo>
                    <a:pt x="0" y="43970"/>
                  </a:lnTo>
                  <a:lnTo>
                    <a:pt x="4766" y="56594"/>
                  </a:lnTo>
                  <a:lnTo>
                    <a:pt x="23295" y="27282"/>
                  </a:lnTo>
                  <a:lnTo>
                    <a:pt x="27077" y="25243"/>
                  </a:lnTo>
                  <a:lnTo>
                    <a:pt x="31008" y="24590"/>
                  </a:lnTo>
                  <a:lnTo>
                    <a:pt x="35039" y="24860"/>
                  </a:lnTo>
                  <a:lnTo>
                    <a:pt x="38432" y="26451"/>
                  </a:lnTo>
                  <a:lnTo>
                    <a:pt x="44086" y="31982"/>
                  </a:lnTo>
                  <a:lnTo>
                    <a:pt x="47067" y="41025"/>
                  </a:lnTo>
                  <a:lnTo>
                    <a:pt x="55804" y="889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1" name="SMARTInkShape-3531"/>
            <p:cNvSpPr/>
            <p:nvPr>
              <p:custDataLst>
                <p:tags r:id="rId16"/>
              </p:custDataLst>
            </p:nvPr>
          </p:nvSpPr>
          <p:spPr>
            <a:xfrm>
              <a:off x="9868163" y="2089489"/>
              <a:ext cx="101338" cy="99014"/>
            </a:xfrm>
            <a:custGeom>
              <a:avLst/>
              <a:gdLst/>
              <a:ahLst/>
              <a:cxnLst/>
              <a:rect l="0" t="0" r="0" b="0"/>
              <a:pathLst>
                <a:path w="101338" h="99014">
                  <a:moveTo>
                    <a:pt x="6087" y="12361"/>
                  </a:moveTo>
                  <a:lnTo>
                    <a:pt x="6087" y="12361"/>
                  </a:lnTo>
                  <a:lnTo>
                    <a:pt x="2716" y="8990"/>
                  </a:lnTo>
                  <a:lnTo>
                    <a:pt x="1061" y="5453"/>
                  </a:lnTo>
                  <a:lnTo>
                    <a:pt x="0" y="805"/>
                  </a:lnTo>
                  <a:lnTo>
                    <a:pt x="615" y="424"/>
                  </a:lnTo>
                  <a:lnTo>
                    <a:pt x="3186" y="0"/>
                  </a:lnTo>
                  <a:lnTo>
                    <a:pt x="6678" y="1693"/>
                  </a:lnTo>
                  <a:lnTo>
                    <a:pt x="11994" y="6914"/>
                  </a:lnTo>
                  <a:lnTo>
                    <a:pt x="31874" y="34370"/>
                  </a:lnTo>
                  <a:lnTo>
                    <a:pt x="39442" y="54709"/>
                  </a:lnTo>
                  <a:lnTo>
                    <a:pt x="39410" y="78609"/>
                  </a:lnTo>
                  <a:lnTo>
                    <a:pt x="34771" y="89547"/>
                  </a:lnTo>
                  <a:lnTo>
                    <a:pt x="31559" y="93452"/>
                  </a:lnTo>
                  <a:lnTo>
                    <a:pt x="22349" y="97790"/>
                  </a:lnTo>
                  <a:lnTo>
                    <a:pt x="12608" y="99013"/>
                  </a:lnTo>
                  <a:lnTo>
                    <a:pt x="5928" y="97204"/>
                  </a:lnTo>
                  <a:lnTo>
                    <a:pt x="3863" y="94323"/>
                  </a:lnTo>
                  <a:lnTo>
                    <a:pt x="1570" y="85478"/>
                  </a:lnTo>
                  <a:lnTo>
                    <a:pt x="7023" y="65226"/>
                  </a:lnTo>
                  <a:lnTo>
                    <a:pt x="14204" y="51465"/>
                  </a:lnTo>
                  <a:lnTo>
                    <a:pt x="44899" y="27080"/>
                  </a:lnTo>
                  <a:lnTo>
                    <a:pt x="56705" y="21191"/>
                  </a:lnTo>
                  <a:lnTo>
                    <a:pt x="58881" y="21070"/>
                  </a:lnTo>
                  <a:lnTo>
                    <a:pt x="60333" y="21695"/>
                  </a:lnTo>
                  <a:lnTo>
                    <a:pt x="61300" y="22817"/>
                  </a:lnTo>
                  <a:lnTo>
                    <a:pt x="70068" y="53848"/>
                  </a:lnTo>
                  <a:lnTo>
                    <a:pt x="78148" y="64692"/>
                  </a:lnTo>
                  <a:lnTo>
                    <a:pt x="84212" y="67369"/>
                  </a:lnTo>
                  <a:lnTo>
                    <a:pt x="101337" y="6951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2" name="SMARTInkShape-3532"/>
            <p:cNvSpPr/>
            <p:nvPr>
              <p:custDataLst>
                <p:tags r:id="rId17"/>
              </p:custDataLst>
            </p:nvPr>
          </p:nvSpPr>
          <p:spPr>
            <a:xfrm>
              <a:off x="10138287" y="2165350"/>
              <a:ext cx="97914" cy="67436"/>
            </a:xfrm>
            <a:custGeom>
              <a:avLst/>
              <a:gdLst/>
              <a:ahLst/>
              <a:cxnLst/>
              <a:rect l="0" t="0" r="0" b="0"/>
              <a:pathLst>
                <a:path w="97914" h="67436">
                  <a:moveTo>
                    <a:pt x="15363" y="0"/>
                  </a:moveTo>
                  <a:lnTo>
                    <a:pt x="15363" y="0"/>
                  </a:lnTo>
                  <a:lnTo>
                    <a:pt x="29668" y="19773"/>
                  </a:lnTo>
                  <a:lnTo>
                    <a:pt x="30546" y="23765"/>
                  </a:lnTo>
                  <a:lnTo>
                    <a:pt x="28406" y="38791"/>
                  </a:lnTo>
                  <a:lnTo>
                    <a:pt x="22597" y="52494"/>
                  </a:lnTo>
                  <a:lnTo>
                    <a:pt x="12959" y="64081"/>
                  </a:lnTo>
                  <a:lnTo>
                    <a:pt x="7708" y="67286"/>
                  </a:lnTo>
                  <a:lnTo>
                    <a:pt x="5321" y="67435"/>
                  </a:lnTo>
                  <a:lnTo>
                    <a:pt x="787" y="65719"/>
                  </a:lnTo>
                  <a:lnTo>
                    <a:pt x="0" y="63568"/>
                  </a:lnTo>
                  <a:lnTo>
                    <a:pt x="1010" y="57415"/>
                  </a:lnTo>
                  <a:lnTo>
                    <a:pt x="12285" y="39276"/>
                  </a:lnTo>
                  <a:lnTo>
                    <a:pt x="23167" y="29686"/>
                  </a:lnTo>
                  <a:lnTo>
                    <a:pt x="69658" y="7678"/>
                  </a:lnTo>
                  <a:lnTo>
                    <a:pt x="70609" y="7941"/>
                  </a:lnTo>
                  <a:lnTo>
                    <a:pt x="71244" y="8822"/>
                  </a:lnTo>
                  <a:lnTo>
                    <a:pt x="71667" y="10114"/>
                  </a:lnTo>
                  <a:lnTo>
                    <a:pt x="68889" y="18676"/>
                  </a:lnTo>
                  <a:lnTo>
                    <a:pt x="63600" y="30150"/>
                  </a:lnTo>
                  <a:lnTo>
                    <a:pt x="63748" y="34211"/>
                  </a:lnTo>
                  <a:lnTo>
                    <a:pt x="67678" y="42486"/>
                  </a:lnTo>
                  <a:lnTo>
                    <a:pt x="77824" y="51708"/>
                  </a:lnTo>
                  <a:lnTo>
                    <a:pt x="97913" y="63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54733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SMARTInkShape-Group672"/>
          <p:cNvGrpSpPr/>
          <p:nvPr/>
        </p:nvGrpSpPr>
        <p:grpSpPr>
          <a:xfrm>
            <a:off x="2293333" y="3435689"/>
            <a:ext cx="466429" cy="279062"/>
            <a:chOff x="2293333" y="3435689"/>
            <a:chExt cx="466429" cy="279062"/>
          </a:xfrm>
        </p:grpSpPr>
        <p:sp>
          <p:nvSpPr>
            <p:cNvPr id="165" name="SMARTInkShape-3533"/>
            <p:cNvSpPr/>
            <p:nvPr>
              <p:custDataLst>
                <p:tags r:id="rId137"/>
              </p:custDataLst>
            </p:nvPr>
          </p:nvSpPr>
          <p:spPr>
            <a:xfrm>
              <a:off x="2293333" y="3490844"/>
              <a:ext cx="94268" cy="223907"/>
            </a:xfrm>
            <a:custGeom>
              <a:avLst/>
              <a:gdLst/>
              <a:ahLst/>
              <a:cxnLst/>
              <a:rect l="0" t="0" r="0" b="0"/>
              <a:pathLst>
                <a:path w="94268" h="223907">
                  <a:moveTo>
                    <a:pt x="11717" y="52456"/>
                  </a:moveTo>
                  <a:lnTo>
                    <a:pt x="11717" y="52456"/>
                  </a:lnTo>
                  <a:lnTo>
                    <a:pt x="12423" y="36555"/>
                  </a:lnTo>
                  <a:lnTo>
                    <a:pt x="23273" y="1634"/>
                  </a:lnTo>
                  <a:lnTo>
                    <a:pt x="22949" y="231"/>
                  </a:lnTo>
                  <a:lnTo>
                    <a:pt x="22027" y="0"/>
                  </a:lnTo>
                  <a:lnTo>
                    <a:pt x="20707" y="552"/>
                  </a:lnTo>
                  <a:lnTo>
                    <a:pt x="12107" y="14813"/>
                  </a:lnTo>
                  <a:lnTo>
                    <a:pt x="2334" y="55055"/>
                  </a:lnTo>
                  <a:lnTo>
                    <a:pt x="0" y="91326"/>
                  </a:lnTo>
                  <a:lnTo>
                    <a:pt x="1425" y="129590"/>
                  </a:lnTo>
                  <a:lnTo>
                    <a:pt x="16034" y="177001"/>
                  </a:lnTo>
                  <a:lnTo>
                    <a:pt x="18828" y="184169"/>
                  </a:lnTo>
                  <a:lnTo>
                    <a:pt x="31341" y="197779"/>
                  </a:lnTo>
                  <a:lnTo>
                    <a:pt x="94267" y="223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534"/>
            <p:cNvSpPr/>
            <p:nvPr>
              <p:custDataLst>
                <p:tags r:id="rId138"/>
              </p:custDataLst>
            </p:nvPr>
          </p:nvSpPr>
          <p:spPr>
            <a:xfrm>
              <a:off x="2527300" y="355600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5026" y="20722"/>
                  </a:lnTo>
                  <a:lnTo>
                    <a:pt x="11260" y="64204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535"/>
            <p:cNvSpPr/>
            <p:nvPr>
              <p:custDataLst>
                <p:tags r:id="rId139"/>
              </p:custDataLst>
            </p:nvPr>
          </p:nvSpPr>
          <p:spPr>
            <a:xfrm>
              <a:off x="2425700" y="3435689"/>
              <a:ext cx="1" cy="12362"/>
            </a:xfrm>
            <a:custGeom>
              <a:avLst/>
              <a:gdLst/>
              <a:ahLst/>
              <a:cxnLst/>
              <a:rect l="0" t="0" r="0" b="0"/>
              <a:pathLst>
                <a:path w="1" h="12362">
                  <a:moveTo>
                    <a:pt x="0" y="12361"/>
                  </a:moveTo>
                  <a:lnTo>
                    <a:pt x="0" y="12361"/>
                  </a:lnTo>
                  <a:lnTo>
                    <a:pt x="0" y="0"/>
                  </a:lnTo>
                  <a:lnTo>
                    <a:pt x="0" y="60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536"/>
            <p:cNvSpPr/>
            <p:nvPr>
              <p:custDataLst>
                <p:tags r:id="rId140"/>
              </p:custDataLst>
            </p:nvPr>
          </p:nvSpPr>
          <p:spPr>
            <a:xfrm>
              <a:off x="2406650" y="3545771"/>
              <a:ext cx="19051" cy="130880"/>
            </a:xfrm>
            <a:custGeom>
              <a:avLst/>
              <a:gdLst/>
              <a:ahLst/>
              <a:cxnLst/>
              <a:rect l="0" t="0" r="0" b="0"/>
              <a:pathLst>
                <a:path w="19051" h="130880">
                  <a:moveTo>
                    <a:pt x="0" y="16579"/>
                  </a:moveTo>
                  <a:lnTo>
                    <a:pt x="0" y="16579"/>
                  </a:lnTo>
                  <a:lnTo>
                    <a:pt x="0" y="0"/>
                  </a:lnTo>
                  <a:lnTo>
                    <a:pt x="0" y="1685"/>
                  </a:lnTo>
                  <a:lnTo>
                    <a:pt x="12865" y="42076"/>
                  </a:lnTo>
                  <a:lnTo>
                    <a:pt x="17828" y="80960"/>
                  </a:lnTo>
                  <a:lnTo>
                    <a:pt x="19050" y="130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537"/>
            <p:cNvSpPr/>
            <p:nvPr>
              <p:custDataLst>
                <p:tags r:id="rId141"/>
              </p:custDataLst>
            </p:nvPr>
          </p:nvSpPr>
          <p:spPr>
            <a:xfrm>
              <a:off x="2540000" y="346075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3538"/>
            <p:cNvSpPr/>
            <p:nvPr>
              <p:custDataLst>
                <p:tags r:id="rId142"/>
              </p:custDataLst>
            </p:nvPr>
          </p:nvSpPr>
          <p:spPr>
            <a:xfrm>
              <a:off x="2603500" y="3543300"/>
              <a:ext cx="25401" cy="127001"/>
            </a:xfrm>
            <a:custGeom>
              <a:avLst/>
              <a:gdLst/>
              <a:ahLst/>
              <a:cxnLst/>
              <a:rect l="0" t="0" r="0" b="0"/>
              <a:pathLst>
                <a:path w="25401" h="127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11740" y="50432"/>
                  </a:lnTo>
                  <a:lnTo>
                    <a:pt x="2540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3539"/>
            <p:cNvSpPr/>
            <p:nvPr>
              <p:custDataLst>
                <p:tags r:id="rId143"/>
              </p:custDataLst>
            </p:nvPr>
          </p:nvSpPr>
          <p:spPr>
            <a:xfrm>
              <a:off x="2618892" y="346075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3658" y="19050"/>
                  </a:moveTo>
                  <a:lnTo>
                    <a:pt x="3658" y="19050"/>
                  </a:lnTo>
                  <a:lnTo>
                    <a:pt x="3658" y="15679"/>
                  </a:lnTo>
                  <a:lnTo>
                    <a:pt x="1777" y="12143"/>
                  </a:lnTo>
                  <a:lnTo>
                    <a:pt x="287" y="10212"/>
                  </a:lnTo>
                  <a:lnTo>
                    <a:pt x="0" y="8219"/>
                  </a:lnTo>
                  <a:lnTo>
                    <a:pt x="3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540"/>
            <p:cNvSpPr/>
            <p:nvPr>
              <p:custDataLst>
                <p:tags r:id="rId144"/>
              </p:custDataLst>
            </p:nvPr>
          </p:nvSpPr>
          <p:spPr>
            <a:xfrm>
              <a:off x="2692400" y="3454400"/>
              <a:ext cx="67362" cy="254001"/>
            </a:xfrm>
            <a:custGeom>
              <a:avLst/>
              <a:gdLst/>
              <a:ahLst/>
              <a:cxnLst/>
              <a:rect l="0" t="0" r="0" b="0"/>
              <a:pathLst>
                <a:path w="67362" h="2540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40712" y="49500"/>
                  </a:lnTo>
                  <a:lnTo>
                    <a:pt x="57248" y="86474"/>
                  </a:lnTo>
                  <a:lnTo>
                    <a:pt x="67361" y="124012"/>
                  </a:lnTo>
                  <a:lnTo>
                    <a:pt x="63583" y="167018"/>
                  </a:lnTo>
                  <a:lnTo>
                    <a:pt x="52393" y="201651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8" name="SMARTInkShape-Group673"/>
          <p:cNvGrpSpPr/>
          <p:nvPr/>
        </p:nvGrpSpPr>
        <p:grpSpPr>
          <a:xfrm>
            <a:off x="4341625" y="2236422"/>
            <a:ext cx="1043176" cy="532179"/>
            <a:chOff x="4341625" y="2236422"/>
            <a:chExt cx="1043176" cy="532179"/>
          </a:xfrm>
        </p:grpSpPr>
        <p:sp>
          <p:nvSpPr>
            <p:cNvPr id="174" name="SMARTInkShape-3541"/>
            <p:cNvSpPr/>
            <p:nvPr>
              <p:custDataLst>
                <p:tags r:id="rId123"/>
              </p:custDataLst>
            </p:nvPr>
          </p:nvSpPr>
          <p:spPr>
            <a:xfrm>
              <a:off x="4775461" y="2236422"/>
              <a:ext cx="94990" cy="65740"/>
            </a:xfrm>
            <a:custGeom>
              <a:avLst/>
              <a:gdLst/>
              <a:ahLst/>
              <a:cxnLst/>
              <a:rect l="0" t="0" r="0" b="0"/>
              <a:pathLst>
                <a:path w="94990" h="65740">
                  <a:moveTo>
                    <a:pt x="6089" y="17828"/>
                  </a:moveTo>
                  <a:lnTo>
                    <a:pt x="6089" y="17828"/>
                  </a:lnTo>
                  <a:lnTo>
                    <a:pt x="6089" y="14457"/>
                  </a:lnTo>
                  <a:lnTo>
                    <a:pt x="4207" y="10920"/>
                  </a:lnTo>
                  <a:lnTo>
                    <a:pt x="1725" y="6997"/>
                  </a:lnTo>
                  <a:lnTo>
                    <a:pt x="0" y="0"/>
                  </a:lnTo>
                  <a:lnTo>
                    <a:pt x="619" y="298"/>
                  </a:lnTo>
                  <a:lnTo>
                    <a:pt x="3187" y="2511"/>
                  </a:lnTo>
                  <a:lnTo>
                    <a:pt x="4800" y="5846"/>
                  </a:lnTo>
                  <a:lnTo>
                    <a:pt x="16164" y="48808"/>
                  </a:lnTo>
                  <a:lnTo>
                    <a:pt x="18443" y="65739"/>
                  </a:lnTo>
                  <a:lnTo>
                    <a:pt x="18636" y="63581"/>
                  </a:lnTo>
                  <a:lnTo>
                    <a:pt x="19427" y="57213"/>
                  </a:lnTo>
                  <a:lnTo>
                    <a:pt x="30319" y="24439"/>
                  </a:lnTo>
                  <a:lnTo>
                    <a:pt x="37084" y="14651"/>
                  </a:lnTo>
                  <a:lnTo>
                    <a:pt x="46676" y="7479"/>
                  </a:lnTo>
                  <a:lnTo>
                    <a:pt x="63337" y="497"/>
                  </a:lnTo>
                  <a:lnTo>
                    <a:pt x="66833" y="2040"/>
                  </a:lnTo>
                  <a:lnTo>
                    <a:pt x="74479" y="9400"/>
                  </a:lnTo>
                  <a:lnTo>
                    <a:pt x="91957" y="40394"/>
                  </a:lnTo>
                  <a:lnTo>
                    <a:pt x="94989" y="55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542"/>
            <p:cNvSpPr/>
            <p:nvPr>
              <p:custDataLst>
                <p:tags r:id="rId124"/>
              </p:custDataLst>
            </p:nvPr>
          </p:nvSpPr>
          <p:spPr>
            <a:xfrm>
              <a:off x="4915162" y="2749550"/>
              <a:ext cx="37839" cy="14521"/>
            </a:xfrm>
            <a:custGeom>
              <a:avLst/>
              <a:gdLst/>
              <a:ahLst/>
              <a:cxnLst/>
              <a:rect l="0" t="0" r="0" b="0"/>
              <a:pathLst>
                <a:path w="37839" h="14521">
                  <a:moveTo>
                    <a:pt x="6088" y="6350"/>
                  </a:moveTo>
                  <a:lnTo>
                    <a:pt x="6088" y="6350"/>
                  </a:lnTo>
                  <a:lnTo>
                    <a:pt x="1724" y="14373"/>
                  </a:lnTo>
                  <a:lnTo>
                    <a:pt x="1062" y="14520"/>
                  </a:lnTo>
                  <a:lnTo>
                    <a:pt x="0" y="13059"/>
                  </a:lnTo>
                  <a:lnTo>
                    <a:pt x="14293" y="8407"/>
                  </a:lnTo>
                  <a:lnTo>
                    <a:pt x="378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3543"/>
            <p:cNvSpPr/>
            <p:nvPr>
              <p:custDataLst>
                <p:tags r:id="rId125"/>
              </p:custDataLst>
            </p:nvPr>
          </p:nvSpPr>
          <p:spPr>
            <a:xfrm>
              <a:off x="5003800" y="2692400"/>
              <a:ext cx="25401" cy="76201"/>
            </a:xfrm>
            <a:custGeom>
              <a:avLst/>
              <a:gdLst/>
              <a:ahLst/>
              <a:cxnLst/>
              <a:rect l="0" t="0" r="0" b="0"/>
              <a:pathLst>
                <a:path w="2540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14904" y="16606"/>
                  </a:lnTo>
                  <a:lnTo>
                    <a:pt x="254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3544"/>
            <p:cNvSpPr/>
            <p:nvPr>
              <p:custDataLst>
                <p:tags r:id="rId126"/>
              </p:custDataLst>
            </p:nvPr>
          </p:nvSpPr>
          <p:spPr>
            <a:xfrm>
              <a:off x="4904892" y="2692400"/>
              <a:ext cx="54459" cy="6351"/>
            </a:xfrm>
            <a:custGeom>
              <a:avLst/>
              <a:gdLst/>
              <a:ahLst/>
              <a:cxnLst/>
              <a:rect l="0" t="0" r="0" b="0"/>
              <a:pathLst>
                <a:path w="54459" h="6351">
                  <a:moveTo>
                    <a:pt x="3658" y="0"/>
                  </a:moveTo>
                  <a:lnTo>
                    <a:pt x="3658" y="0"/>
                  </a:lnTo>
                  <a:lnTo>
                    <a:pt x="287" y="3371"/>
                  </a:lnTo>
                  <a:lnTo>
                    <a:pt x="0" y="4364"/>
                  </a:lnTo>
                  <a:lnTo>
                    <a:pt x="513" y="5026"/>
                  </a:lnTo>
                  <a:lnTo>
                    <a:pt x="2966" y="5761"/>
                  </a:lnTo>
                  <a:lnTo>
                    <a:pt x="19054" y="6272"/>
                  </a:lnTo>
                  <a:lnTo>
                    <a:pt x="40880" y="2676"/>
                  </a:lnTo>
                  <a:lnTo>
                    <a:pt x="5445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3545"/>
            <p:cNvSpPr/>
            <p:nvPr>
              <p:custDataLst>
                <p:tags r:id="rId127"/>
              </p:custDataLst>
            </p:nvPr>
          </p:nvSpPr>
          <p:spPr>
            <a:xfrm>
              <a:off x="4851400" y="264883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0" y="5467"/>
                  </a:moveTo>
                  <a:lnTo>
                    <a:pt x="0" y="5467"/>
                  </a:lnTo>
                  <a:lnTo>
                    <a:pt x="0" y="2096"/>
                  </a:lnTo>
                  <a:lnTo>
                    <a:pt x="705" y="1103"/>
                  </a:lnTo>
                  <a:lnTo>
                    <a:pt x="1882" y="441"/>
                  </a:lnTo>
                  <a:lnTo>
                    <a:pt x="3371" y="0"/>
                  </a:lnTo>
                  <a:lnTo>
                    <a:pt x="3658" y="411"/>
                  </a:lnTo>
                  <a:lnTo>
                    <a:pt x="2096" y="2750"/>
                  </a:lnTo>
                  <a:lnTo>
                    <a:pt x="2103" y="3655"/>
                  </a:lnTo>
                  <a:lnTo>
                    <a:pt x="2813" y="4259"/>
                  </a:lnTo>
                  <a:lnTo>
                    <a:pt x="635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546"/>
            <p:cNvSpPr/>
            <p:nvPr>
              <p:custDataLst>
                <p:tags r:id="rId128"/>
              </p:custDataLst>
            </p:nvPr>
          </p:nvSpPr>
          <p:spPr>
            <a:xfrm>
              <a:off x="4851400" y="2692400"/>
              <a:ext cx="12701" cy="76201"/>
            </a:xfrm>
            <a:custGeom>
              <a:avLst/>
              <a:gdLst/>
              <a:ahLst/>
              <a:cxnLst/>
              <a:rect l="0" t="0" r="0" b="0"/>
              <a:pathLst>
                <a:path w="12701" h="7620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1936" y="55375"/>
                  </a:lnTo>
                  <a:lnTo>
                    <a:pt x="127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3547"/>
            <p:cNvSpPr/>
            <p:nvPr>
              <p:custDataLst>
                <p:tags r:id="rId129"/>
              </p:custDataLst>
            </p:nvPr>
          </p:nvSpPr>
          <p:spPr>
            <a:xfrm>
              <a:off x="5381142" y="2423211"/>
              <a:ext cx="3659" cy="8840"/>
            </a:xfrm>
            <a:custGeom>
              <a:avLst/>
              <a:gdLst/>
              <a:ahLst/>
              <a:cxnLst/>
              <a:rect l="0" t="0" r="0" b="0"/>
              <a:pathLst>
                <a:path w="3659" h="8840">
                  <a:moveTo>
                    <a:pt x="3658" y="8839"/>
                  </a:moveTo>
                  <a:lnTo>
                    <a:pt x="3658" y="8839"/>
                  </a:lnTo>
                  <a:lnTo>
                    <a:pt x="287" y="5468"/>
                  </a:lnTo>
                  <a:lnTo>
                    <a:pt x="0" y="3769"/>
                  </a:lnTo>
                  <a:lnTo>
                    <a:pt x="513" y="1931"/>
                  </a:lnTo>
                  <a:lnTo>
                    <a:pt x="1561" y="0"/>
                  </a:lnTo>
                  <a:lnTo>
                    <a:pt x="2261" y="1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3548"/>
            <p:cNvSpPr/>
            <p:nvPr>
              <p:custDataLst>
                <p:tags r:id="rId130"/>
              </p:custDataLst>
            </p:nvPr>
          </p:nvSpPr>
          <p:spPr>
            <a:xfrm>
              <a:off x="5372362" y="2533650"/>
              <a:ext cx="6089" cy="57151"/>
            </a:xfrm>
            <a:custGeom>
              <a:avLst/>
              <a:gdLst/>
              <a:ahLst/>
              <a:cxnLst/>
              <a:rect l="0" t="0" r="0" b="0"/>
              <a:pathLst>
                <a:path w="6089" h="57151">
                  <a:moveTo>
                    <a:pt x="6088" y="0"/>
                  </a:moveTo>
                  <a:lnTo>
                    <a:pt x="6088" y="0"/>
                  </a:lnTo>
                  <a:lnTo>
                    <a:pt x="5382" y="10139"/>
                  </a:lnTo>
                  <a:lnTo>
                    <a:pt x="1062" y="27612"/>
                  </a:lnTo>
                  <a:lnTo>
                    <a:pt x="0" y="47866"/>
                  </a:lnTo>
                  <a:lnTo>
                    <a:pt x="618" y="50961"/>
                  </a:lnTo>
                  <a:lnTo>
                    <a:pt x="6088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3549"/>
            <p:cNvSpPr/>
            <p:nvPr>
              <p:custDataLst>
                <p:tags r:id="rId131"/>
              </p:custDataLst>
            </p:nvPr>
          </p:nvSpPr>
          <p:spPr>
            <a:xfrm>
              <a:off x="5166557" y="2363275"/>
              <a:ext cx="142044" cy="189426"/>
            </a:xfrm>
            <a:custGeom>
              <a:avLst/>
              <a:gdLst/>
              <a:ahLst/>
              <a:cxnLst/>
              <a:rect l="0" t="0" r="0" b="0"/>
              <a:pathLst>
                <a:path w="142044" h="189426">
                  <a:moveTo>
                    <a:pt x="142043" y="30675"/>
                  </a:moveTo>
                  <a:lnTo>
                    <a:pt x="142043" y="30675"/>
                  </a:lnTo>
                  <a:lnTo>
                    <a:pt x="130506" y="2401"/>
                  </a:lnTo>
                  <a:lnTo>
                    <a:pt x="127295" y="537"/>
                  </a:lnTo>
                  <a:lnTo>
                    <a:pt x="123745" y="0"/>
                  </a:lnTo>
                  <a:lnTo>
                    <a:pt x="112273" y="6929"/>
                  </a:lnTo>
                  <a:lnTo>
                    <a:pt x="99179" y="19415"/>
                  </a:lnTo>
                  <a:lnTo>
                    <a:pt x="66038" y="65559"/>
                  </a:lnTo>
                  <a:lnTo>
                    <a:pt x="33460" y="111032"/>
                  </a:lnTo>
                  <a:lnTo>
                    <a:pt x="9002" y="155435"/>
                  </a:lnTo>
                  <a:lnTo>
                    <a:pt x="0" y="176857"/>
                  </a:lnTo>
                  <a:lnTo>
                    <a:pt x="2343" y="189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550"/>
            <p:cNvSpPr/>
            <p:nvPr>
              <p:custDataLst>
                <p:tags r:id="rId132"/>
              </p:custDataLst>
            </p:nvPr>
          </p:nvSpPr>
          <p:spPr>
            <a:xfrm>
              <a:off x="5130800" y="2381511"/>
              <a:ext cx="177801" cy="158878"/>
            </a:xfrm>
            <a:custGeom>
              <a:avLst/>
              <a:gdLst/>
              <a:ahLst/>
              <a:cxnLst/>
              <a:rect l="0" t="0" r="0" b="0"/>
              <a:pathLst>
                <a:path w="177801" h="158878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11556" y="0"/>
                  </a:lnTo>
                  <a:lnTo>
                    <a:pt x="15732" y="3187"/>
                  </a:lnTo>
                  <a:lnTo>
                    <a:pt x="59474" y="46519"/>
                  </a:lnTo>
                  <a:lnTo>
                    <a:pt x="106762" y="93801"/>
                  </a:lnTo>
                  <a:lnTo>
                    <a:pt x="145769" y="138570"/>
                  </a:lnTo>
                  <a:lnTo>
                    <a:pt x="163643" y="156955"/>
                  </a:lnTo>
                  <a:lnTo>
                    <a:pt x="166951" y="158877"/>
                  </a:lnTo>
                  <a:lnTo>
                    <a:pt x="177800" y="158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551"/>
            <p:cNvSpPr/>
            <p:nvPr>
              <p:custDataLst>
                <p:tags r:id="rId133"/>
              </p:custDataLst>
            </p:nvPr>
          </p:nvSpPr>
          <p:spPr>
            <a:xfrm>
              <a:off x="4778816" y="2330528"/>
              <a:ext cx="218635" cy="252856"/>
            </a:xfrm>
            <a:custGeom>
              <a:avLst/>
              <a:gdLst/>
              <a:ahLst/>
              <a:cxnLst/>
              <a:rect l="0" t="0" r="0" b="0"/>
              <a:pathLst>
                <a:path w="218635" h="252856">
                  <a:moveTo>
                    <a:pt x="193234" y="6272"/>
                  </a:moveTo>
                  <a:lnTo>
                    <a:pt x="193234" y="6272"/>
                  </a:lnTo>
                  <a:lnTo>
                    <a:pt x="196605" y="2901"/>
                  </a:lnTo>
                  <a:lnTo>
                    <a:pt x="196892" y="1908"/>
                  </a:lnTo>
                  <a:lnTo>
                    <a:pt x="196378" y="1246"/>
                  </a:lnTo>
                  <a:lnTo>
                    <a:pt x="193855" y="183"/>
                  </a:lnTo>
                  <a:lnTo>
                    <a:pt x="186676" y="0"/>
                  </a:lnTo>
                  <a:lnTo>
                    <a:pt x="181382" y="1838"/>
                  </a:lnTo>
                  <a:lnTo>
                    <a:pt x="144714" y="17238"/>
                  </a:lnTo>
                  <a:lnTo>
                    <a:pt x="100943" y="41939"/>
                  </a:lnTo>
                  <a:lnTo>
                    <a:pt x="57960" y="64196"/>
                  </a:lnTo>
                  <a:lnTo>
                    <a:pt x="38069" y="79330"/>
                  </a:lnTo>
                  <a:lnTo>
                    <a:pt x="27707" y="92751"/>
                  </a:lnTo>
                  <a:lnTo>
                    <a:pt x="26438" y="97086"/>
                  </a:lnTo>
                  <a:lnTo>
                    <a:pt x="26910" y="105665"/>
                  </a:lnTo>
                  <a:lnTo>
                    <a:pt x="29435" y="109223"/>
                  </a:lnTo>
                  <a:lnTo>
                    <a:pt x="37884" y="115058"/>
                  </a:lnTo>
                  <a:lnTo>
                    <a:pt x="75059" y="120188"/>
                  </a:lnTo>
                  <a:lnTo>
                    <a:pt x="117551" y="129267"/>
                  </a:lnTo>
                  <a:lnTo>
                    <a:pt x="120907" y="132013"/>
                  </a:lnTo>
                  <a:lnTo>
                    <a:pt x="122438" y="135255"/>
                  </a:lnTo>
                  <a:lnTo>
                    <a:pt x="122257" y="143325"/>
                  </a:lnTo>
                  <a:lnTo>
                    <a:pt x="119826" y="153968"/>
                  </a:lnTo>
                  <a:lnTo>
                    <a:pt x="107749" y="171860"/>
                  </a:lnTo>
                  <a:lnTo>
                    <a:pt x="94135" y="183825"/>
                  </a:lnTo>
                  <a:lnTo>
                    <a:pt x="53794" y="205250"/>
                  </a:lnTo>
                  <a:lnTo>
                    <a:pt x="8588" y="236762"/>
                  </a:lnTo>
                  <a:lnTo>
                    <a:pt x="1808" y="244649"/>
                  </a:lnTo>
                  <a:lnTo>
                    <a:pt x="0" y="247740"/>
                  </a:lnTo>
                  <a:lnTo>
                    <a:pt x="205" y="249801"/>
                  </a:lnTo>
                  <a:lnTo>
                    <a:pt x="1753" y="251174"/>
                  </a:lnTo>
                  <a:lnTo>
                    <a:pt x="4197" y="252091"/>
                  </a:lnTo>
                  <a:lnTo>
                    <a:pt x="42900" y="252855"/>
                  </a:lnTo>
                  <a:lnTo>
                    <a:pt x="80957" y="249451"/>
                  </a:lnTo>
                  <a:lnTo>
                    <a:pt x="124532" y="247423"/>
                  </a:lnTo>
                  <a:lnTo>
                    <a:pt x="159393" y="241962"/>
                  </a:lnTo>
                  <a:lnTo>
                    <a:pt x="218634" y="228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552"/>
            <p:cNvSpPr/>
            <p:nvPr>
              <p:custDataLst>
                <p:tags r:id="rId134"/>
              </p:custDataLst>
            </p:nvPr>
          </p:nvSpPr>
          <p:spPr>
            <a:xfrm>
              <a:off x="4452570" y="2634345"/>
              <a:ext cx="113081" cy="91561"/>
            </a:xfrm>
            <a:custGeom>
              <a:avLst/>
              <a:gdLst/>
              <a:ahLst/>
              <a:cxnLst/>
              <a:rect l="0" t="0" r="0" b="0"/>
              <a:pathLst>
                <a:path w="113081" h="91561">
                  <a:moveTo>
                    <a:pt x="17830" y="905"/>
                  </a:moveTo>
                  <a:lnTo>
                    <a:pt x="17830" y="905"/>
                  </a:lnTo>
                  <a:lnTo>
                    <a:pt x="17124" y="11749"/>
                  </a:lnTo>
                  <a:lnTo>
                    <a:pt x="4965" y="53850"/>
                  </a:lnTo>
                  <a:lnTo>
                    <a:pt x="0" y="79253"/>
                  </a:lnTo>
                  <a:lnTo>
                    <a:pt x="1205" y="86997"/>
                  </a:lnTo>
                  <a:lnTo>
                    <a:pt x="3386" y="91379"/>
                  </a:lnTo>
                  <a:lnTo>
                    <a:pt x="3967" y="91560"/>
                  </a:lnTo>
                  <a:lnTo>
                    <a:pt x="4354" y="90975"/>
                  </a:lnTo>
                  <a:lnTo>
                    <a:pt x="13889" y="45279"/>
                  </a:lnTo>
                  <a:lnTo>
                    <a:pt x="28599" y="9492"/>
                  </a:lnTo>
                  <a:lnTo>
                    <a:pt x="35787" y="1664"/>
                  </a:lnTo>
                  <a:lnTo>
                    <a:pt x="40385" y="0"/>
                  </a:lnTo>
                  <a:lnTo>
                    <a:pt x="51138" y="33"/>
                  </a:lnTo>
                  <a:lnTo>
                    <a:pt x="61091" y="4280"/>
                  </a:lnTo>
                  <a:lnTo>
                    <a:pt x="75607" y="15134"/>
                  </a:lnTo>
                  <a:lnTo>
                    <a:pt x="100601" y="44772"/>
                  </a:lnTo>
                  <a:lnTo>
                    <a:pt x="108285" y="63135"/>
                  </a:lnTo>
                  <a:lnTo>
                    <a:pt x="113080" y="898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553"/>
            <p:cNvSpPr/>
            <p:nvPr>
              <p:custDataLst>
                <p:tags r:id="rId135"/>
              </p:custDataLst>
            </p:nvPr>
          </p:nvSpPr>
          <p:spPr>
            <a:xfrm>
              <a:off x="4341625" y="2540000"/>
              <a:ext cx="179576" cy="24289"/>
            </a:xfrm>
            <a:custGeom>
              <a:avLst/>
              <a:gdLst/>
              <a:ahLst/>
              <a:cxnLst/>
              <a:rect l="0" t="0" r="0" b="0"/>
              <a:pathLst>
                <a:path w="179576" h="24289">
                  <a:moveTo>
                    <a:pt x="14475" y="0"/>
                  </a:moveTo>
                  <a:lnTo>
                    <a:pt x="14475" y="0"/>
                  </a:lnTo>
                  <a:lnTo>
                    <a:pt x="169" y="19773"/>
                  </a:lnTo>
                  <a:lnTo>
                    <a:pt x="0" y="21648"/>
                  </a:lnTo>
                  <a:lnTo>
                    <a:pt x="1296" y="22899"/>
                  </a:lnTo>
                  <a:lnTo>
                    <a:pt x="7206" y="24288"/>
                  </a:lnTo>
                  <a:lnTo>
                    <a:pt x="25962" y="23659"/>
                  </a:lnTo>
                  <a:lnTo>
                    <a:pt x="64288" y="16574"/>
                  </a:lnTo>
                  <a:lnTo>
                    <a:pt x="110235" y="11584"/>
                  </a:lnTo>
                  <a:lnTo>
                    <a:pt x="151420" y="7039"/>
                  </a:lnTo>
                  <a:lnTo>
                    <a:pt x="17957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554"/>
            <p:cNvSpPr/>
            <p:nvPr>
              <p:custDataLst>
                <p:tags r:id="rId136"/>
              </p:custDataLst>
            </p:nvPr>
          </p:nvSpPr>
          <p:spPr>
            <a:xfrm>
              <a:off x="4425950" y="2276340"/>
              <a:ext cx="31751" cy="162061"/>
            </a:xfrm>
            <a:custGeom>
              <a:avLst/>
              <a:gdLst/>
              <a:ahLst/>
              <a:cxnLst/>
              <a:rect l="0" t="0" r="0" b="0"/>
              <a:pathLst>
                <a:path w="31751" h="162061">
                  <a:moveTo>
                    <a:pt x="0" y="16010"/>
                  </a:moveTo>
                  <a:lnTo>
                    <a:pt x="0" y="16010"/>
                  </a:lnTo>
                  <a:lnTo>
                    <a:pt x="6467" y="3781"/>
                  </a:lnTo>
                  <a:lnTo>
                    <a:pt x="9460" y="462"/>
                  </a:lnTo>
                  <a:lnTo>
                    <a:pt x="10540" y="0"/>
                  </a:lnTo>
                  <a:lnTo>
                    <a:pt x="11259" y="398"/>
                  </a:lnTo>
                  <a:lnTo>
                    <a:pt x="21454" y="33025"/>
                  </a:lnTo>
                  <a:lnTo>
                    <a:pt x="28985" y="74561"/>
                  </a:lnTo>
                  <a:lnTo>
                    <a:pt x="31204" y="117468"/>
                  </a:lnTo>
                  <a:lnTo>
                    <a:pt x="31750" y="1620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674"/>
          <p:cNvGrpSpPr/>
          <p:nvPr/>
        </p:nvGrpSpPr>
        <p:grpSpPr>
          <a:xfrm>
            <a:off x="616289" y="502992"/>
            <a:ext cx="649748" cy="415956"/>
            <a:chOff x="616289" y="502992"/>
            <a:chExt cx="649748" cy="415956"/>
          </a:xfrm>
        </p:grpSpPr>
        <p:sp>
          <p:nvSpPr>
            <p:cNvPr id="189" name="SMARTInkShape-3555"/>
            <p:cNvSpPr/>
            <p:nvPr>
              <p:custDataLst>
                <p:tags r:id="rId119"/>
              </p:custDataLst>
            </p:nvPr>
          </p:nvSpPr>
          <p:spPr>
            <a:xfrm>
              <a:off x="1238250" y="533400"/>
              <a:ext cx="27787" cy="203201"/>
            </a:xfrm>
            <a:custGeom>
              <a:avLst/>
              <a:gdLst/>
              <a:ahLst/>
              <a:cxnLst/>
              <a:rect l="0" t="0" r="0" b="0"/>
              <a:pathLst>
                <a:path w="27787" h="203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16424" y="40786"/>
                  </a:lnTo>
                  <a:lnTo>
                    <a:pt x="20413" y="80572"/>
                  </a:lnTo>
                  <a:lnTo>
                    <a:pt x="27786" y="126139"/>
                  </a:lnTo>
                  <a:lnTo>
                    <a:pt x="26603" y="170444"/>
                  </a:lnTo>
                  <a:lnTo>
                    <a:pt x="2540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3556"/>
            <p:cNvSpPr/>
            <p:nvPr>
              <p:custDataLst>
                <p:tags r:id="rId120"/>
              </p:custDataLst>
            </p:nvPr>
          </p:nvSpPr>
          <p:spPr>
            <a:xfrm>
              <a:off x="635748" y="793750"/>
              <a:ext cx="443753" cy="125198"/>
            </a:xfrm>
            <a:custGeom>
              <a:avLst/>
              <a:gdLst/>
              <a:ahLst/>
              <a:cxnLst/>
              <a:rect l="0" t="0" r="0" b="0"/>
              <a:pathLst>
                <a:path w="443753" h="125198">
                  <a:moveTo>
                    <a:pt x="88152" y="82550"/>
                  </a:moveTo>
                  <a:lnTo>
                    <a:pt x="88152" y="82550"/>
                  </a:lnTo>
                  <a:lnTo>
                    <a:pt x="51524" y="103598"/>
                  </a:lnTo>
                  <a:lnTo>
                    <a:pt x="8872" y="120914"/>
                  </a:lnTo>
                  <a:lnTo>
                    <a:pt x="0" y="124295"/>
                  </a:lnTo>
                  <a:lnTo>
                    <a:pt x="1867" y="125197"/>
                  </a:lnTo>
                  <a:lnTo>
                    <a:pt x="25427" y="125054"/>
                  </a:lnTo>
                  <a:lnTo>
                    <a:pt x="64079" y="115997"/>
                  </a:lnTo>
                  <a:lnTo>
                    <a:pt x="109555" y="101632"/>
                  </a:lnTo>
                  <a:lnTo>
                    <a:pt x="150468" y="91575"/>
                  </a:lnTo>
                  <a:lnTo>
                    <a:pt x="188696" y="80677"/>
                  </a:lnTo>
                  <a:lnTo>
                    <a:pt x="235457" y="68435"/>
                  </a:lnTo>
                  <a:lnTo>
                    <a:pt x="272674" y="58612"/>
                  </a:lnTo>
                  <a:lnTo>
                    <a:pt x="319804" y="45601"/>
                  </a:lnTo>
                  <a:lnTo>
                    <a:pt x="360132" y="29442"/>
                  </a:lnTo>
                  <a:lnTo>
                    <a:pt x="397966" y="16877"/>
                  </a:lnTo>
                  <a:lnTo>
                    <a:pt x="4437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3557"/>
            <p:cNvSpPr/>
            <p:nvPr>
              <p:custDataLst>
                <p:tags r:id="rId121"/>
              </p:custDataLst>
            </p:nvPr>
          </p:nvSpPr>
          <p:spPr>
            <a:xfrm>
              <a:off x="822604" y="649306"/>
              <a:ext cx="174347" cy="123210"/>
            </a:xfrm>
            <a:custGeom>
              <a:avLst/>
              <a:gdLst/>
              <a:ahLst/>
              <a:cxnLst/>
              <a:rect l="0" t="0" r="0" b="0"/>
              <a:pathLst>
                <a:path w="174347" h="123210">
                  <a:moveTo>
                    <a:pt x="15596" y="42844"/>
                  </a:moveTo>
                  <a:lnTo>
                    <a:pt x="15596" y="42844"/>
                  </a:lnTo>
                  <a:lnTo>
                    <a:pt x="10526" y="37069"/>
                  </a:lnTo>
                  <a:lnTo>
                    <a:pt x="0" y="20781"/>
                  </a:lnTo>
                  <a:lnTo>
                    <a:pt x="260" y="19669"/>
                  </a:lnTo>
                  <a:lnTo>
                    <a:pt x="1139" y="18927"/>
                  </a:lnTo>
                  <a:lnTo>
                    <a:pt x="12488" y="17884"/>
                  </a:lnTo>
                  <a:lnTo>
                    <a:pt x="25886" y="20945"/>
                  </a:lnTo>
                  <a:lnTo>
                    <a:pt x="45534" y="33063"/>
                  </a:lnTo>
                  <a:lnTo>
                    <a:pt x="55478" y="47904"/>
                  </a:lnTo>
                  <a:lnTo>
                    <a:pt x="63161" y="72330"/>
                  </a:lnTo>
                  <a:lnTo>
                    <a:pt x="64239" y="79435"/>
                  </a:lnTo>
                  <a:lnTo>
                    <a:pt x="61674" y="94855"/>
                  </a:lnTo>
                  <a:lnTo>
                    <a:pt x="52297" y="115640"/>
                  </a:lnTo>
                  <a:lnTo>
                    <a:pt x="48530" y="121008"/>
                  </a:lnTo>
                  <a:lnTo>
                    <a:pt x="45313" y="123175"/>
                  </a:lnTo>
                  <a:lnTo>
                    <a:pt x="42463" y="123209"/>
                  </a:lnTo>
                  <a:lnTo>
                    <a:pt x="39857" y="121821"/>
                  </a:lnTo>
                  <a:lnTo>
                    <a:pt x="36962" y="112752"/>
                  </a:lnTo>
                  <a:lnTo>
                    <a:pt x="36381" y="99314"/>
                  </a:lnTo>
                  <a:lnTo>
                    <a:pt x="38475" y="83934"/>
                  </a:lnTo>
                  <a:lnTo>
                    <a:pt x="45520" y="69573"/>
                  </a:lnTo>
                  <a:lnTo>
                    <a:pt x="78969" y="25146"/>
                  </a:lnTo>
                  <a:lnTo>
                    <a:pt x="98408" y="6525"/>
                  </a:lnTo>
                  <a:lnTo>
                    <a:pt x="109042" y="803"/>
                  </a:lnTo>
                  <a:lnTo>
                    <a:pt x="111760" y="0"/>
                  </a:lnTo>
                  <a:lnTo>
                    <a:pt x="112161" y="1581"/>
                  </a:lnTo>
                  <a:lnTo>
                    <a:pt x="102413" y="28421"/>
                  </a:lnTo>
                  <a:lnTo>
                    <a:pt x="101924" y="42078"/>
                  </a:lnTo>
                  <a:lnTo>
                    <a:pt x="104764" y="55204"/>
                  </a:lnTo>
                  <a:lnTo>
                    <a:pt x="114296" y="73788"/>
                  </a:lnTo>
                  <a:lnTo>
                    <a:pt x="122022" y="83878"/>
                  </a:lnTo>
                  <a:lnTo>
                    <a:pt x="132041" y="89304"/>
                  </a:lnTo>
                  <a:lnTo>
                    <a:pt x="174346" y="99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558"/>
            <p:cNvSpPr/>
            <p:nvPr>
              <p:custDataLst>
                <p:tags r:id="rId122"/>
              </p:custDataLst>
            </p:nvPr>
          </p:nvSpPr>
          <p:spPr>
            <a:xfrm>
              <a:off x="616289" y="502992"/>
              <a:ext cx="179023" cy="309582"/>
            </a:xfrm>
            <a:custGeom>
              <a:avLst/>
              <a:gdLst/>
              <a:ahLst/>
              <a:cxnLst/>
              <a:rect l="0" t="0" r="0" b="0"/>
              <a:pathLst>
                <a:path w="179023" h="309582">
                  <a:moveTo>
                    <a:pt x="12361" y="24058"/>
                  </a:moveTo>
                  <a:lnTo>
                    <a:pt x="12361" y="24058"/>
                  </a:lnTo>
                  <a:lnTo>
                    <a:pt x="8990" y="24058"/>
                  </a:lnTo>
                  <a:lnTo>
                    <a:pt x="5453" y="22177"/>
                  </a:lnTo>
                  <a:lnTo>
                    <a:pt x="805" y="18591"/>
                  </a:lnTo>
                  <a:lnTo>
                    <a:pt x="424" y="19002"/>
                  </a:lnTo>
                  <a:lnTo>
                    <a:pt x="0" y="21340"/>
                  </a:lnTo>
                  <a:lnTo>
                    <a:pt x="5456" y="24732"/>
                  </a:lnTo>
                  <a:lnTo>
                    <a:pt x="36319" y="32658"/>
                  </a:lnTo>
                  <a:lnTo>
                    <a:pt x="82475" y="34537"/>
                  </a:lnTo>
                  <a:lnTo>
                    <a:pt x="128177" y="22783"/>
                  </a:lnTo>
                  <a:lnTo>
                    <a:pt x="173035" y="7793"/>
                  </a:lnTo>
                  <a:lnTo>
                    <a:pt x="179022" y="3188"/>
                  </a:lnTo>
                  <a:lnTo>
                    <a:pt x="177090" y="1678"/>
                  </a:lnTo>
                  <a:lnTo>
                    <a:pt x="165537" y="0"/>
                  </a:lnTo>
                  <a:lnTo>
                    <a:pt x="142570" y="2427"/>
                  </a:lnTo>
                  <a:lnTo>
                    <a:pt x="97982" y="21628"/>
                  </a:lnTo>
                  <a:lnTo>
                    <a:pt x="83576" y="29328"/>
                  </a:lnTo>
                  <a:lnTo>
                    <a:pt x="64271" y="49530"/>
                  </a:lnTo>
                  <a:lnTo>
                    <a:pt x="54012" y="65247"/>
                  </a:lnTo>
                  <a:lnTo>
                    <a:pt x="50393" y="79759"/>
                  </a:lnTo>
                  <a:lnTo>
                    <a:pt x="50416" y="86592"/>
                  </a:lnTo>
                  <a:lnTo>
                    <a:pt x="53253" y="92558"/>
                  </a:lnTo>
                  <a:lnTo>
                    <a:pt x="63931" y="102951"/>
                  </a:lnTo>
                  <a:lnTo>
                    <a:pt x="103425" y="133127"/>
                  </a:lnTo>
                  <a:lnTo>
                    <a:pt x="106231" y="138399"/>
                  </a:lnTo>
                  <a:lnTo>
                    <a:pt x="107468" y="148019"/>
                  </a:lnTo>
                  <a:lnTo>
                    <a:pt x="94085" y="171481"/>
                  </a:lnTo>
                  <a:lnTo>
                    <a:pt x="58026" y="214460"/>
                  </a:lnTo>
                  <a:lnTo>
                    <a:pt x="25725" y="255297"/>
                  </a:lnTo>
                  <a:lnTo>
                    <a:pt x="11630" y="287046"/>
                  </a:lnTo>
                  <a:lnTo>
                    <a:pt x="11874" y="293928"/>
                  </a:lnTo>
                  <a:lnTo>
                    <a:pt x="14153" y="299927"/>
                  </a:lnTo>
                  <a:lnTo>
                    <a:pt x="17789" y="305337"/>
                  </a:lnTo>
                  <a:lnTo>
                    <a:pt x="23035" y="308239"/>
                  </a:lnTo>
                  <a:lnTo>
                    <a:pt x="36390" y="309581"/>
                  </a:lnTo>
                  <a:lnTo>
                    <a:pt x="73735" y="303988"/>
                  </a:lnTo>
                  <a:lnTo>
                    <a:pt x="117382" y="291908"/>
                  </a:lnTo>
                  <a:lnTo>
                    <a:pt x="136648" y="284919"/>
                  </a:lnTo>
                  <a:lnTo>
                    <a:pt x="177461" y="2590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675"/>
          <p:cNvGrpSpPr/>
          <p:nvPr/>
        </p:nvGrpSpPr>
        <p:grpSpPr>
          <a:xfrm>
            <a:off x="1486162" y="603250"/>
            <a:ext cx="63239" cy="107951"/>
            <a:chOff x="1486162" y="603250"/>
            <a:chExt cx="63239" cy="107951"/>
          </a:xfrm>
        </p:grpSpPr>
        <p:sp>
          <p:nvSpPr>
            <p:cNvPr id="194" name="SMARTInkShape-3559"/>
            <p:cNvSpPr/>
            <p:nvPr>
              <p:custDataLst>
                <p:tags r:id="rId117"/>
              </p:custDataLst>
            </p:nvPr>
          </p:nvSpPr>
          <p:spPr>
            <a:xfrm>
              <a:off x="1529853" y="673100"/>
              <a:ext cx="19548" cy="38101"/>
            </a:xfrm>
            <a:custGeom>
              <a:avLst/>
              <a:gdLst/>
              <a:ahLst/>
              <a:cxnLst/>
              <a:rect l="0" t="0" r="0" b="0"/>
              <a:pathLst>
                <a:path w="19548" h="38101">
                  <a:moveTo>
                    <a:pt x="13197" y="0"/>
                  </a:moveTo>
                  <a:lnTo>
                    <a:pt x="13197" y="0"/>
                  </a:lnTo>
                  <a:lnTo>
                    <a:pt x="13197" y="8838"/>
                  </a:lnTo>
                  <a:lnTo>
                    <a:pt x="7553" y="14747"/>
                  </a:lnTo>
                  <a:lnTo>
                    <a:pt x="3084" y="18298"/>
                  </a:lnTo>
                  <a:lnTo>
                    <a:pt x="811" y="21371"/>
                  </a:lnTo>
                  <a:lnTo>
                    <a:pt x="0" y="24125"/>
                  </a:lnTo>
                  <a:lnTo>
                    <a:pt x="166" y="26667"/>
                  </a:lnTo>
                  <a:lnTo>
                    <a:pt x="2393" y="29067"/>
                  </a:lnTo>
                  <a:lnTo>
                    <a:pt x="1954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3560"/>
            <p:cNvSpPr/>
            <p:nvPr>
              <p:custDataLst>
                <p:tags r:id="rId118"/>
              </p:custDataLst>
            </p:nvPr>
          </p:nvSpPr>
          <p:spPr>
            <a:xfrm>
              <a:off x="1486162" y="603250"/>
              <a:ext cx="18789" cy="12701"/>
            </a:xfrm>
            <a:custGeom>
              <a:avLst/>
              <a:gdLst/>
              <a:ahLst/>
              <a:cxnLst/>
              <a:rect l="0" t="0" r="0" b="0"/>
              <a:pathLst>
                <a:path w="18789" h="12701">
                  <a:moveTo>
                    <a:pt x="6088" y="0"/>
                  </a:moveTo>
                  <a:lnTo>
                    <a:pt x="6088" y="0"/>
                  </a:lnTo>
                  <a:lnTo>
                    <a:pt x="2717" y="0"/>
                  </a:lnTo>
                  <a:lnTo>
                    <a:pt x="1724" y="706"/>
                  </a:lnTo>
                  <a:lnTo>
                    <a:pt x="1062" y="1881"/>
                  </a:lnTo>
                  <a:lnTo>
                    <a:pt x="621" y="3371"/>
                  </a:lnTo>
                  <a:lnTo>
                    <a:pt x="326" y="3658"/>
                  </a:lnTo>
                  <a:lnTo>
                    <a:pt x="130" y="3145"/>
                  </a:lnTo>
                  <a:lnTo>
                    <a:pt x="0" y="2096"/>
                  </a:lnTo>
                  <a:lnTo>
                    <a:pt x="618" y="1398"/>
                  </a:lnTo>
                  <a:lnTo>
                    <a:pt x="3186" y="621"/>
                  </a:lnTo>
                  <a:lnTo>
                    <a:pt x="187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676"/>
          <p:cNvGrpSpPr/>
          <p:nvPr/>
        </p:nvGrpSpPr>
        <p:grpSpPr>
          <a:xfrm>
            <a:off x="2425700" y="505693"/>
            <a:ext cx="1060451" cy="294408"/>
            <a:chOff x="2425700" y="505693"/>
            <a:chExt cx="1060451" cy="294408"/>
          </a:xfrm>
        </p:grpSpPr>
        <p:sp>
          <p:nvSpPr>
            <p:cNvPr id="197" name="SMARTInkShape-3561"/>
            <p:cNvSpPr/>
            <p:nvPr>
              <p:custDataLst>
                <p:tags r:id="rId110"/>
              </p:custDataLst>
            </p:nvPr>
          </p:nvSpPr>
          <p:spPr>
            <a:xfrm>
              <a:off x="3454400" y="7556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6724" y="11934"/>
                  </a:lnTo>
                  <a:lnTo>
                    <a:pt x="26283" y="14306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3562"/>
            <p:cNvSpPr/>
            <p:nvPr>
              <p:custDataLst>
                <p:tags r:id="rId111"/>
              </p:custDataLst>
            </p:nvPr>
          </p:nvSpPr>
          <p:spPr>
            <a:xfrm>
              <a:off x="3333750" y="755650"/>
              <a:ext cx="31751" cy="6351"/>
            </a:xfrm>
            <a:custGeom>
              <a:avLst/>
              <a:gdLst/>
              <a:ahLst/>
              <a:cxnLst/>
              <a:rect l="0" t="0" r="0" b="0"/>
              <a:pathLst>
                <a:path w="31751" h="6351">
                  <a:moveTo>
                    <a:pt x="0" y="6350"/>
                  </a:moveTo>
                  <a:lnTo>
                    <a:pt x="0" y="6350"/>
                  </a:lnTo>
                  <a:lnTo>
                    <a:pt x="5467" y="6350"/>
                  </a:lnTo>
                  <a:lnTo>
                    <a:pt x="317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3563"/>
            <p:cNvSpPr/>
            <p:nvPr>
              <p:custDataLst>
                <p:tags r:id="rId112"/>
              </p:custDataLst>
            </p:nvPr>
          </p:nvSpPr>
          <p:spPr>
            <a:xfrm>
              <a:off x="3079750" y="76835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0494" y="5644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3564"/>
            <p:cNvSpPr/>
            <p:nvPr>
              <p:custDataLst>
                <p:tags r:id="rId113"/>
              </p:custDataLst>
            </p:nvPr>
          </p:nvSpPr>
          <p:spPr>
            <a:xfrm>
              <a:off x="2881058" y="774700"/>
              <a:ext cx="27243" cy="25401"/>
            </a:xfrm>
            <a:custGeom>
              <a:avLst/>
              <a:gdLst/>
              <a:ahLst/>
              <a:cxnLst/>
              <a:rect l="0" t="0" r="0" b="0"/>
              <a:pathLst>
                <a:path w="27243" h="25401">
                  <a:moveTo>
                    <a:pt x="27242" y="0"/>
                  </a:moveTo>
                  <a:lnTo>
                    <a:pt x="27242" y="0"/>
                  </a:lnTo>
                  <a:lnTo>
                    <a:pt x="23871" y="3371"/>
                  </a:lnTo>
                  <a:lnTo>
                    <a:pt x="22216" y="6908"/>
                  </a:lnTo>
                  <a:lnTo>
                    <a:pt x="21775" y="8838"/>
                  </a:lnTo>
                  <a:lnTo>
                    <a:pt x="11040" y="18298"/>
                  </a:lnTo>
                  <a:lnTo>
                    <a:pt x="0" y="23997"/>
                  </a:lnTo>
                  <a:lnTo>
                    <a:pt x="184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565"/>
            <p:cNvSpPr/>
            <p:nvPr>
              <p:custDataLst>
                <p:tags r:id="rId114"/>
              </p:custDataLst>
            </p:nvPr>
          </p:nvSpPr>
          <p:spPr>
            <a:xfrm>
              <a:off x="2425700" y="508000"/>
              <a:ext cx="190501" cy="234951"/>
            </a:xfrm>
            <a:custGeom>
              <a:avLst/>
              <a:gdLst/>
              <a:ahLst/>
              <a:cxnLst/>
              <a:rect l="0" t="0" r="0" b="0"/>
              <a:pathLst>
                <a:path w="190501" h="234951">
                  <a:moveTo>
                    <a:pt x="0" y="0"/>
                  </a:moveTo>
                  <a:lnTo>
                    <a:pt x="0" y="0"/>
                  </a:lnTo>
                  <a:lnTo>
                    <a:pt x="15914" y="6481"/>
                  </a:lnTo>
                  <a:lnTo>
                    <a:pt x="36152" y="21676"/>
                  </a:lnTo>
                  <a:lnTo>
                    <a:pt x="67590" y="66633"/>
                  </a:lnTo>
                  <a:lnTo>
                    <a:pt x="98158" y="107309"/>
                  </a:lnTo>
                  <a:lnTo>
                    <a:pt x="129691" y="153528"/>
                  </a:lnTo>
                  <a:lnTo>
                    <a:pt x="160194" y="196717"/>
                  </a:lnTo>
                  <a:lnTo>
                    <a:pt x="1905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566"/>
            <p:cNvSpPr/>
            <p:nvPr>
              <p:custDataLst>
                <p:tags r:id="rId115"/>
              </p:custDataLst>
            </p:nvPr>
          </p:nvSpPr>
          <p:spPr>
            <a:xfrm>
              <a:off x="2457450" y="505693"/>
              <a:ext cx="184151" cy="243608"/>
            </a:xfrm>
            <a:custGeom>
              <a:avLst/>
              <a:gdLst/>
              <a:ahLst/>
              <a:cxnLst/>
              <a:rect l="0" t="0" r="0" b="0"/>
              <a:pathLst>
                <a:path w="184151" h="243608">
                  <a:moveTo>
                    <a:pt x="184150" y="21357"/>
                  </a:moveTo>
                  <a:lnTo>
                    <a:pt x="184150" y="21357"/>
                  </a:lnTo>
                  <a:lnTo>
                    <a:pt x="184150" y="9148"/>
                  </a:lnTo>
                  <a:lnTo>
                    <a:pt x="182269" y="3466"/>
                  </a:lnTo>
                  <a:lnTo>
                    <a:pt x="180779" y="963"/>
                  </a:lnTo>
                  <a:lnTo>
                    <a:pt x="179080" y="0"/>
                  </a:lnTo>
                  <a:lnTo>
                    <a:pt x="177243" y="63"/>
                  </a:lnTo>
                  <a:lnTo>
                    <a:pt x="175312" y="811"/>
                  </a:lnTo>
                  <a:lnTo>
                    <a:pt x="148645" y="42996"/>
                  </a:lnTo>
                  <a:lnTo>
                    <a:pt x="132237" y="78177"/>
                  </a:lnTo>
                  <a:lnTo>
                    <a:pt x="110599" y="116509"/>
                  </a:lnTo>
                  <a:lnTo>
                    <a:pt x="79694" y="163135"/>
                  </a:lnTo>
                  <a:lnTo>
                    <a:pt x="48569" y="204108"/>
                  </a:lnTo>
                  <a:lnTo>
                    <a:pt x="0" y="243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567"/>
            <p:cNvSpPr/>
            <p:nvPr>
              <p:custDataLst>
                <p:tags r:id="rId116"/>
              </p:custDataLst>
            </p:nvPr>
          </p:nvSpPr>
          <p:spPr>
            <a:xfrm>
              <a:off x="2736850" y="698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8" y="8838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677"/>
          <p:cNvGrpSpPr/>
          <p:nvPr/>
        </p:nvGrpSpPr>
        <p:grpSpPr>
          <a:xfrm>
            <a:off x="3740150" y="503938"/>
            <a:ext cx="276164" cy="265686"/>
            <a:chOff x="3740150" y="503938"/>
            <a:chExt cx="276164" cy="265686"/>
          </a:xfrm>
        </p:grpSpPr>
        <p:sp>
          <p:nvSpPr>
            <p:cNvPr id="205" name="SMARTInkShape-3568"/>
            <p:cNvSpPr/>
            <p:nvPr>
              <p:custDataLst>
                <p:tags r:id="rId107"/>
              </p:custDataLst>
            </p:nvPr>
          </p:nvSpPr>
          <p:spPr>
            <a:xfrm>
              <a:off x="3930686" y="695250"/>
              <a:ext cx="85628" cy="74374"/>
            </a:xfrm>
            <a:custGeom>
              <a:avLst/>
              <a:gdLst/>
              <a:ahLst/>
              <a:cxnLst/>
              <a:rect l="0" t="0" r="0" b="0"/>
              <a:pathLst>
                <a:path w="85628" h="74374">
                  <a:moveTo>
                    <a:pt x="19014" y="9600"/>
                  </a:moveTo>
                  <a:lnTo>
                    <a:pt x="19014" y="9600"/>
                  </a:lnTo>
                  <a:lnTo>
                    <a:pt x="19014" y="12971"/>
                  </a:lnTo>
                  <a:lnTo>
                    <a:pt x="2073" y="47522"/>
                  </a:lnTo>
                  <a:lnTo>
                    <a:pt x="46" y="74373"/>
                  </a:lnTo>
                  <a:lnTo>
                    <a:pt x="0" y="71079"/>
                  </a:lnTo>
                  <a:lnTo>
                    <a:pt x="18263" y="24800"/>
                  </a:lnTo>
                  <a:lnTo>
                    <a:pt x="29734" y="12593"/>
                  </a:lnTo>
                  <a:lnTo>
                    <a:pt x="43534" y="3874"/>
                  </a:lnTo>
                  <a:lnTo>
                    <a:pt x="56723" y="0"/>
                  </a:lnTo>
                  <a:lnTo>
                    <a:pt x="63203" y="1789"/>
                  </a:lnTo>
                  <a:lnTo>
                    <a:pt x="76048" y="11302"/>
                  </a:lnTo>
                  <a:lnTo>
                    <a:pt x="83168" y="23057"/>
                  </a:lnTo>
                  <a:lnTo>
                    <a:pt x="85627" y="36042"/>
                  </a:lnTo>
                  <a:lnTo>
                    <a:pt x="82514" y="6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569"/>
            <p:cNvSpPr/>
            <p:nvPr>
              <p:custDataLst>
                <p:tags r:id="rId108"/>
              </p:custDataLst>
            </p:nvPr>
          </p:nvSpPr>
          <p:spPr>
            <a:xfrm>
              <a:off x="3771900" y="503938"/>
              <a:ext cx="130659" cy="245363"/>
            </a:xfrm>
            <a:custGeom>
              <a:avLst/>
              <a:gdLst/>
              <a:ahLst/>
              <a:cxnLst/>
              <a:rect l="0" t="0" r="0" b="0"/>
              <a:pathLst>
                <a:path w="130659" h="245363">
                  <a:moveTo>
                    <a:pt x="127000" y="23112"/>
                  </a:moveTo>
                  <a:lnTo>
                    <a:pt x="127000" y="23112"/>
                  </a:lnTo>
                  <a:lnTo>
                    <a:pt x="127705" y="12973"/>
                  </a:lnTo>
                  <a:lnTo>
                    <a:pt x="130658" y="2861"/>
                  </a:lnTo>
                  <a:lnTo>
                    <a:pt x="130144" y="1145"/>
                  </a:lnTo>
                  <a:lnTo>
                    <a:pt x="129096" y="0"/>
                  </a:lnTo>
                  <a:lnTo>
                    <a:pt x="127692" y="649"/>
                  </a:lnTo>
                  <a:lnTo>
                    <a:pt x="124250" y="5132"/>
                  </a:lnTo>
                  <a:lnTo>
                    <a:pt x="105427" y="49280"/>
                  </a:lnTo>
                  <a:lnTo>
                    <a:pt x="82052" y="94368"/>
                  </a:lnTo>
                  <a:lnTo>
                    <a:pt x="57757" y="141923"/>
                  </a:lnTo>
                  <a:lnTo>
                    <a:pt x="30854" y="187526"/>
                  </a:lnTo>
                  <a:lnTo>
                    <a:pt x="5251" y="231427"/>
                  </a:lnTo>
                  <a:lnTo>
                    <a:pt x="0" y="2453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3570"/>
            <p:cNvSpPr/>
            <p:nvPr>
              <p:custDataLst>
                <p:tags r:id="rId109"/>
              </p:custDataLst>
            </p:nvPr>
          </p:nvSpPr>
          <p:spPr>
            <a:xfrm>
              <a:off x="3740150" y="552973"/>
              <a:ext cx="162826" cy="186080"/>
            </a:xfrm>
            <a:custGeom>
              <a:avLst/>
              <a:gdLst/>
              <a:ahLst/>
              <a:cxnLst/>
              <a:rect l="0" t="0" r="0" b="0"/>
              <a:pathLst>
                <a:path w="162826" h="186080">
                  <a:moveTo>
                    <a:pt x="0" y="12177"/>
                  </a:moveTo>
                  <a:lnTo>
                    <a:pt x="0" y="12177"/>
                  </a:lnTo>
                  <a:lnTo>
                    <a:pt x="0" y="1242"/>
                  </a:lnTo>
                  <a:lnTo>
                    <a:pt x="1411" y="654"/>
                  </a:lnTo>
                  <a:lnTo>
                    <a:pt x="6742" y="0"/>
                  </a:lnTo>
                  <a:lnTo>
                    <a:pt x="50901" y="26038"/>
                  </a:lnTo>
                  <a:lnTo>
                    <a:pt x="96797" y="70643"/>
                  </a:lnTo>
                  <a:lnTo>
                    <a:pt x="127203" y="118210"/>
                  </a:lnTo>
                  <a:lnTo>
                    <a:pt x="153184" y="165733"/>
                  </a:lnTo>
                  <a:lnTo>
                    <a:pt x="162746" y="185188"/>
                  </a:lnTo>
                  <a:lnTo>
                    <a:pt x="162825" y="186079"/>
                  </a:lnTo>
                  <a:lnTo>
                    <a:pt x="158750" y="183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9" name="SMARTInkShape-3571"/>
          <p:cNvSpPr/>
          <p:nvPr>
            <p:custDataLst>
              <p:tags r:id="rId1"/>
            </p:custDataLst>
          </p:nvPr>
        </p:nvSpPr>
        <p:spPr>
          <a:xfrm>
            <a:off x="4428868" y="609600"/>
            <a:ext cx="238383" cy="79836"/>
          </a:xfrm>
          <a:custGeom>
            <a:avLst/>
            <a:gdLst/>
            <a:ahLst/>
            <a:cxnLst/>
            <a:rect l="0" t="0" r="0" b="0"/>
            <a:pathLst>
              <a:path w="238383" h="79836">
                <a:moveTo>
                  <a:pt x="16132" y="57150"/>
                </a:moveTo>
                <a:lnTo>
                  <a:pt x="16132" y="57150"/>
                </a:lnTo>
                <a:lnTo>
                  <a:pt x="12761" y="57150"/>
                </a:lnTo>
                <a:lnTo>
                  <a:pt x="9224" y="55268"/>
                </a:lnTo>
                <a:lnTo>
                  <a:pt x="400" y="47691"/>
                </a:lnTo>
                <a:lnTo>
                  <a:pt x="0" y="45199"/>
                </a:lnTo>
                <a:lnTo>
                  <a:pt x="2807" y="34951"/>
                </a:lnTo>
                <a:lnTo>
                  <a:pt x="6212" y="27058"/>
                </a:lnTo>
                <a:lnTo>
                  <a:pt x="22208" y="14681"/>
                </a:lnTo>
                <a:lnTo>
                  <a:pt x="41451" y="8818"/>
                </a:lnTo>
                <a:lnTo>
                  <a:pt x="57959" y="13091"/>
                </a:lnTo>
                <a:lnTo>
                  <a:pt x="83323" y="27397"/>
                </a:lnTo>
                <a:lnTo>
                  <a:pt x="128180" y="59032"/>
                </a:lnTo>
                <a:lnTo>
                  <a:pt x="159045" y="76441"/>
                </a:lnTo>
                <a:lnTo>
                  <a:pt x="170430" y="79835"/>
                </a:lnTo>
                <a:lnTo>
                  <a:pt x="175442" y="79329"/>
                </a:lnTo>
                <a:lnTo>
                  <a:pt x="184774" y="75004"/>
                </a:lnTo>
                <a:lnTo>
                  <a:pt x="210284" y="56365"/>
                </a:lnTo>
                <a:lnTo>
                  <a:pt x="232965" y="26092"/>
                </a:lnTo>
                <a:lnTo>
                  <a:pt x="236777" y="16276"/>
                </a:lnTo>
                <a:lnTo>
                  <a:pt x="238382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7" name="SMARTInkShape-Group679"/>
          <p:cNvGrpSpPr/>
          <p:nvPr/>
        </p:nvGrpSpPr>
        <p:grpSpPr>
          <a:xfrm>
            <a:off x="4908550" y="460089"/>
            <a:ext cx="1074873" cy="405144"/>
            <a:chOff x="4908550" y="460089"/>
            <a:chExt cx="1074873" cy="405144"/>
          </a:xfrm>
        </p:grpSpPr>
        <p:sp>
          <p:nvSpPr>
            <p:cNvPr id="210" name="SMARTInkShape-3572"/>
            <p:cNvSpPr/>
            <p:nvPr>
              <p:custDataLst>
                <p:tags r:id="rId100"/>
              </p:custDataLst>
            </p:nvPr>
          </p:nvSpPr>
          <p:spPr>
            <a:xfrm>
              <a:off x="5095566" y="601424"/>
              <a:ext cx="73335" cy="113053"/>
            </a:xfrm>
            <a:custGeom>
              <a:avLst/>
              <a:gdLst/>
              <a:ahLst/>
              <a:cxnLst/>
              <a:rect l="0" t="0" r="0" b="0"/>
              <a:pathLst>
                <a:path w="73335" h="113053">
                  <a:moveTo>
                    <a:pt x="9834" y="39926"/>
                  </a:moveTo>
                  <a:lnTo>
                    <a:pt x="9834" y="39926"/>
                  </a:lnTo>
                  <a:lnTo>
                    <a:pt x="6463" y="43297"/>
                  </a:lnTo>
                  <a:lnTo>
                    <a:pt x="4808" y="46834"/>
                  </a:lnTo>
                  <a:lnTo>
                    <a:pt x="4367" y="48764"/>
                  </a:lnTo>
                  <a:lnTo>
                    <a:pt x="3367" y="50052"/>
                  </a:lnTo>
                  <a:lnTo>
                    <a:pt x="374" y="51482"/>
                  </a:lnTo>
                  <a:lnTo>
                    <a:pt x="0" y="52569"/>
                  </a:lnTo>
                  <a:lnTo>
                    <a:pt x="456" y="53999"/>
                  </a:lnTo>
                  <a:lnTo>
                    <a:pt x="1465" y="55658"/>
                  </a:lnTo>
                  <a:lnTo>
                    <a:pt x="10112" y="57501"/>
                  </a:lnTo>
                  <a:lnTo>
                    <a:pt x="16370" y="57993"/>
                  </a:lnTo>
                  <a:lnTo>
                    <a:pt x="28967" y="54776"/>
                  </a:lnTo>
                  <a:lnTo>
                    <a:pt x="46077" y="45032"/>
                  </a:lnTo>
                  <a:lnTo>
                    <a:pt x="54870" y="36551"/>
                  </a:lnTo>
                  <a:lnTo>
                    <a:pt x="61130" y="25726"/>
                  </a:lnTo>
                  <a:lnTo>
                    <a:pt x="62501" y="15741"/>
                  </a:lnTo>
                  <a:lnTo>
                    <a:pt x="61878" y="11102"/>
                  </a:lnTo>
                  <a:lnTo>
                    <a:pt x="60052" y="7305"/>
                  </a:lnTo>
                  <a:lnTo>
                    <a:pt x="54260" y="1204"/>
                  </a:lnTo>
                  <a:lnTo>
                    <a:pt x="50035" y="0"/>
                  </a:lnTo>
                  <a:lnTo>
                    <a:pt x="39695" y="544"/>
                  </a:lnTo>
                  <a:lnTo>
                    <a:pt x="29927" y="6901"/>
                  </a:lnTo>
                  <a:lnTo>
                    <a:pt x="20880" y="18192"/>
                  </a:lnTo>
                  <a:lnTo>
                    <a:pt x="12156" y="34970"/>
                  </a:lnTo>
                  <a:lnTo>
                    <a:pt x="9219" y="54186"/>
                  </a:lnTo>
                  <a:lnTo>
                    <a:pt x="13085" y="88526"/>
                  </a:lnTo>
                  <a:lnTo>
                    <a:pt x="22332" y="100567"/>
                  </a:lnTo>
                  <a:lnTo>
                    <a:pt x="35144" y="109211"/>
                  </a:lnTo>
                  <a:lnTo>
                    <a:pt x="47894" y="113052"/>
                  </a:lnTo>
                  <a:lnTo>
                    <a:pt x="53551" y="111960"/>
                  </a:lnTo>
                  <a:lnTo>
                    <a:pt x="73334" y="97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573"/>
            <p:cNvSpPr/>
            <p:nvPr>
              <p:custDataLst>
                <p:tags r:id="rId101"/>
              </p:custDataLst>
            </p:nvPr>
          </p:nvSpPr>
          <p:spPr>
            <a:xfrm>
              <a:off x="4908550" y="461785"/>
              <a:ext cx="137127" cy="285986"/>
            </a:xfrm>
            <a:custGeom>
              <a:avLst/>
              <a:gdLst/>
              <a:ahLst/>
              <a:cxnLst/>
              <a:rect l="0" t="0" r="0" b="0"/>
              <a:pathLst>
                <a:path w="137127" h="285986">
                  <a:moveTo>
                    <a:pt x="0" y="116065"/>
                  </a:moveTo>
                  <a:lnTo>
                    <a:pt x="0" y="116065"/>
                  </a:lnTo>
                  <a:lnTo>
                    <a:pt x="3371" y="122807"/>
                  </a:lnTo>
                  <a:lnTo>
                    <a:pt x="7839" y="167544"/>
                  </a:lnTo>
                  <a:lnTo>
                    <a:pt x="15111" y="205961"/>
                  </a:lnTo>
                  <a:lnTo>
                    <a:pt x="20412" y="252412"/>
                  </a:lnTo>
                  <a:lnTo>
                    <a:pt x="24414" y="273761"/>
                  </a:lnTo>
                  <a:lnTo>
                    <a:pt x="21737" y="262116"/>
                  </a:lnTo>
                  <a:lnTo>
                    <a:pt x="19581" y="223754"/>
                  </a:lnTo>
                  <a:lnTo>
                    <a:pt x="19286" y="192854"/>
                  </a:lnTo>
                  <a:lnTo>
                    <a:pt x="21036" y="156073"/>
                  </a:lnTo>
                  <a:lnTo>
                    <a:pt x="23461" y="120441"/>
                  </a:lnTo>
                  <a:lnTo>
                    <a:pt x="25531" y="82397"/>
                  </a:lnTo>
                  <a:lnTo>
                    <a:pt x="31005" y="41492"/>
                  </a:lnTo>
                  <a:lnTo>
                    <a:pt x="40544" y="7186"/>
                  </a:lnTo>
                  <a:lnTo>
                    <a:pt x="43257" y="2557"/>
                  </a:lnTo>
                  <a:lnTo>
                    <a:pt x="45771" y="176"/>
                  </a:lnTo>
                  <a:lnTo>
                    <a:pt x="49564" y="0"/>
                  </a:lnTo>
                  <a:lnTo>
                    <a:pt x="59423" y="3568"/>
                  </a:lnTo>
                  <a:lnTo>
                    <a:pt x="68979" y="15501"/>
                  </a:lnTo>
                  <a:lnTo>
                    <a:pt x="83241" y="48536"/>
                  </a:lnTo>
                  <a:lnTo>
                    <a:pt x="88155" y="95718"/>
                  </a:lnTo>
                  <a:lnTo>
                    <a:pt x="87863" y="111255"/>
                  </a:lnTo>
                  <a:lnTo>
                    <a:pt x="83389" y="133062"/>
                  </a:lnTo>
                  <a:lnTo>
                    <a:pt x="83815" y="135863"/>
                  </a:lnTo>
                  <a:lnTo>
                    <a:pt x="84805" y="137730"/>
                  </a:lnTo>
                  <a:lnTo>
                    <a:pt x="86170" y="138975"/>
                  </a:lnTo>
                  <a:lnTo>
                    <a:pt x="89568" y="140358"/>
                  </a:lnTo>
                  <a:lnTo>
                    <a:pt x="95546" y="142384"/>
                  </a:lnTo>
                  <a:lnTo>
                    <a:pt x="118618" y="155183"/>
                  </a:lnTo>
                  <a:lnTo>
                    <a:pt x="123529" y="159077"/>
                  </a:lnTo>
                  <a:lnTo>
                    <a:pt x="130866" y="172811"/>
                  </a:lnTo>
                  <a:lnTo>
                    <a:pt x="137083" y="198495"/>
                  </a:lnTo>
                  <a:lnTo>
                    <a:pt x="137126" y="216201"/>
                  </a:lnTo>
                  <a:lnTo>
                    <a:pt x="132441" y="235829"/>
                  </a:lnTo>
                  <a:lnTo>
                    <a:pt x="121892" y="252549"/>
                  </a:lnTo>
                  <a:lnTo>
                    <a:pt x="98866" y="273788"/>
                  </a:lnTo>
                  <a:lnTo>
                    <a:pt x="85111" y="282350"/>
                  </a:lnTo>
                  <a:lnTo>
                    <a:pt x="58614" y="285985"/>
                  </a:lnTo>
                  <a:lnTo>
                    <a:pt x="39691" y="281190"/>
                  </a:lnTo>
                  <a:lnTo>
                    <a:pt x="30694" y="276949"/>
                  </a:lnTo>
                  <a:lnTo>
                    <a:pt x="25402" y="272710"/>
                  </a:lnTo>
                  <a:lnTo>
                    <a:pt x="22579" y="268473"/>
                  </a:lnTo>
                  <a:lnTo>
                    <a:pt x="21403" y="264237"/>
                  </a:lnTo>
                  <a:lnTo>
                    <a:pt x="27621" y="252004"/>
                  </a:lnTo>
                  <a:lnTo>
                    <a:pt x="44450" y="230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574"/>
            <p:cNvSpPr/>
            <p:nvPr>
              <p:custDataLst>
                <p:tags r:id="rId102"/>
              </p:custDataLst>
            </p:nvPr>
          </p:nvSpPr>
          <p:spPr>
            <a:xfrm>
              <a:off x="5238750" y="584200"/>
              <a:ext cx="82551" cy="154721"/>
            </a:xfrm>
            <a:custGeom>
              <a:avLst/>
              <a:gdLst/>
              <a:ahLst/>
              <a:cxnLst/>
              <a:rect l="0" t="0" r="0" b="0"/>
              <a:pathLst>
                <a:path w="82551" h="154721">
                  <a:moveTo>
                    <a:pt x="0" y="38100"/>
                  </a:moveTo>
                  <a:lnTo>
                    <a:pt x="0" y="38100"/>
                  </a:lnTo>
                  <a:lnTo>
                    <a:pt x="0" y="25739"/>
                  </a:lnTo>
                  <a:lnTo>
                    <a:pt x="9434" y="35606"/>
                  </a:lnTo>
                  <a:lnTo>
                    <a:pt x="27757" y="65375"/>
                  </a:lnTo>
                  <a:lnTo>
                    <a:pt x="35035" y="97687"/>
                  </a:lnTo>
                  <a:lnTo>
                    <a:pt x="36789" y="131323"/>
                  </a:lnTo>
                  <a:lnTo>
                    <a:pt x="32851" y="149683"/>
                  </a:lnTo>
                  <a:lnTo>
                    <a:pt x="29182" y="154720"/>
                  </a:lnTo>
                  <a:lnTo>
                    <a:pt x="27921" y="153241"/>
                  </a:lnTo>
                  <a:lnTo>
                    <a:pt x="25732" y="123043"/>
                  </a:lnTo>
                  <a:lnTo>
                    <a:pt x="36311" y="84172"/>
                  </a:lnTo>
                  <a:lnTo>
                    <a:pt x="52151" y="4665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3575"/>
            <p:cNvSpPr/>
            <p:nvPr>
              <p:custDataLst>
                <p:tags r:id="rId103"/>
              </p:custDataLst>
            </p:nvPr>
          </p:nvSpPr>
          <p:spPr>
            <a:xfrm>
              <a:off x="5340350" y="571500"/>
              <a:ext cx="114301" cy="120651"/>
            </a:xfrm>
            <a:custGeom>
              <a:avLst/>
              <a:gdLst/>
              <a:ahLst/>
              <a:cxnLst/>
              <a:rect l="0" t="0" r="0" b="0"/>
              <a:pathLst>
                <a:path w="114301" h="1206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5644"/>
                  </a:lnTo>
                  <a:lnTo>
                    <a:pt x="10984" y="18841"/>
                  </a:lnTo>
                  <a:lnTo>
                    <a:pt x="12599" y="64251"/>
                  </a:lnTo>
                  <a:lnTo>
                    <a:pt x="6932" y="111856"/>
                  </a:lnTo>
                  <a:lnTo>
                    <a:pt x="6609" y="116741"/>
                  </a:lnTo>
                  <a:lnTo>
                    <a:pt x="6426" y="109379"/>
                  </a:lnTo>
                  <a:lnTo>
                    <a:pt x="16504" y="69766"/>
                  </a:lnTo>
                  <a:lnTo>
                    <a:pt x="33965" y="30688"/>
                  </a:lnTo>
                  <a:lnTo>
                    <a:pt x="44729" y="13639"/>
                  </a:lnTo>
                  <a:lnTo>
                    <a:pt x="54216" y="6062"/>
                  </a:lnTo>
                  <a:lnTo>
                    <a:pt x="59428" y="5452"/>
                  </a:lnTo>
                  <a:lnTo>
                    <a:pt x="70863" y="8538"/>
                  </a:lnTo>
                  <a:lnTo>
                    <a:pt x="89200" y="24951"/>
                  </a:lnTo>
                  <a:lnTo>
                    <a:pt x="104668" y="47688"/>
                  </a:lnTo>
                  <a:lnTo>
                    <a:pt x="112397" y="92336"/>
                  </a:lnTo>
                  <a:lnTo>
                    <a:pt x="1143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3576"/>
            <p:cNvSpPr/>
            <p:nvPr>
              <p:custDataLst>
                <p:tags r:id="rId104"/>
              </p:custDataLst>
            </p:nvPr>
          </p:nvSpPr>
          <p:spPr>
            <a:xfrm>
              <a:off x="5640308" y="460089"/>
              <a:ext cx="74693" cy="352712"/>
            </a:xfrm>
            <a:custGeom>
              <a:avLst/>
              <a:gdLst/>
              <a:ahLst/>
              <a:cxnLst/>
              <a:rect l="0" t="0" r="0" b="0"/>
              <a:pathLst>
                <a:path w="74693" h="352712">
                  <a:moveTo>
                    <a:pt x="36592" y="41561"/>
                  </a:moveTo>
                  <a:lnTo>
                    <a:pt x="36592" y="41561"/>
                  </a:lnTo>
                  <a:lnTo>
                    <a:pt x="36592" y="0"/>
                  </a:lnTo>
                  <a:lnTo>
                    <a:pt x="33221" y="8080"/>
                  </a:lnTo>
                  <a:lnTo>
                    <a:pt x="28753" y="48371"/>
                  </a:lnTo>
                  <a:lnTo>
                    <a:pt x="21481" y="92060"/>
                  </a:lnTo>
                  <a:lnTo>
                    <a:pt x="11967" y="136016"/>
                  </a:lnTo>
                  <a:lnTo>
                    <a:pt x="3582" y="175773"/>
                  </a:lnTo>
                  <a:lnTo>
                    <a:pt x="0" y="220008"/>
                  </a:lnTo>
                  <a:lnTo>
                    <a:pt x="2310" y="265492"/>
                  </a:lnTo>
                  <a:lnTo>
                    <a:pt x="10117" y="305536"/>
                  </a:lnTo>
                  <a:lnTo>
                    <a:pt x="16829" y="322807"/>
                  </a:lnTo>
                  <a:lnTo>
                    <a:pt x="32042" y="338009"/>
                  </a:lnTo>
                  <a:lnTo>
                    <a:pt x="50092" y="348999"/>
                  </a:lnTo>
                  <a:lnTo>
                    <a:pt x="74692" y="352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3577"/>
            <p:cNvSpPr/>
            <p:nvPr>
              <p:custDataLst>
                <p:tags r:id="rId105"/>
              </p:custDataLst>
            </p:nvPr>
          </p:nvSpPr>
          <p:spPr>
            <a:xfrm>
              <a:off x="5779829" y="520650"/>
              <a:ext cx="106457" cy="344583"/>
            </a:xfrm>
            <a:custGeom>
              <a:avLst/>
              <a:gdLst/>
              <a:ahLst/>
              <a:cxnLst/>
              <a:rect l="0" t="0" r="0" b="0"/>
              <a:pathLst>
                <a:path w="106457" h="344583">
                  <a:moveTo>
                    <a:pt x="30421" y="171500"/>
                  </a:moveTo>
                  <a:lnTo>
                    <a:pt x="30421" y="171500"/>
                  </a:lnTo>
                  <a:lnTo>
                    <a:pt x="30421" y="174871"/>
                  </a:lnTo>
                  <a:lnTo>
                    <a:pt x="17556" y="217279"/>
                  </a:lnTo>
                  <a:lnTo>
                    <a:pt x="9221" y="263563"/>
                  </a:lnTo>
                  <a:lnTo>
                    <a:pt x="6265" y="303906"/>
                  </a:lnTo>
                  <a:lnTo>
                    <a:pt x="5094" y="344582"/>
                  </a:lnTo>
                  <a:lnTo>
                    <a:pt x="0" y="299509"/>
                  </a:lnTo>
                  <a:lnTo>
                    <a:pt x="946" y="263992"/>
                  </a:lnTo>
                  <a:lnTo>
                    <a:pt x="3814" y="218896"/>
                  </a:lnTo>
                  <a:lnTo>
                    <a:pt x="4663" y="180604"/>
                  </a:lnTo>
                  <a:lnTo>
                    <a:pt x="6796" y="137509"/>
                  </a:lnTo>
                  <a:lnTo>
                    <a:pt x="10015" y="91343"/>
                  </a:lnTo>
                  <a:lnTo>
                    <a:pt x="17845" y="43718"/>
                  </a:lnTo>
                  <a:lnTo>
                    <a:pt x="26894" y="3585"/>
                  </a:lnTo>
                  <a:lnTo>
                    <a:pt x="30892" y="995"/>
                  </a:lnTo>
                  <a:lnTo>
                    <a:pt x="42860" y="0"/>
                  </a:lnTo>
                  <a:lnTo>
                    <a:pt x="55705" y="5672"/>
                  </a:lnTo>
                  <a:lnTo>
                    <a:pt x="69175" y="17365"/>
                  </a:lnTo>
                  <a:lnTo>
                    <a:pt x="97056" y="57485"/>
                  </a:lnTo>
                  <a:lnTo>
                    <a:pt x="105192" y="78493"/>
                  </a:lnTo>
                  <a:lnTo>
                    <a:pt x="106456" y="99590"/>
                  </a:lnTo>
                  <a:lnTo>
                    <a:pt x="100903" y="118843"/>
                  </a:lnTo>
                  <a:lnTo>
                    <a:pt x="91380" y="135397"/>
                  </a:lnTo>
                  <a:lnTo>
                    <a:pt x="80092" y="147458"/>
                  </a:lnTo>
                  <a:lnTo>
                    <a:pt x="69900" y="153759"/>
                  </a:lnTo>
                  <a:lnTo>
                    <a:pt x="65207" y="155439"/>
                  </a:lnTo>
                  <a:lnTo>
                    <a:pt x="52467" y="153543"/>
                  </a:lnTo>
                  <a:lnTo>
                    <a:pt x="45119" y="151062"/>
                  </a:lnTo>
                  <a:lnTo>
                    <a:pt x="40217" y="147292"/>
                  </a:lnTo>
                  <a:lnTo>
                    <a:pt x="30421" y="114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3578"/>
            <p:cNvSpPr/>
            <p:nvPr>
              <p:custDataLst>
                <p:tags r:id="rId106"/>
              </p:custDataLst>
            </p:nvPr>
          </p:nvSpPr>
          <p:spPr>
            <a:xfrm>
              <a:off x="5905500" y="477394"/>
              <a:ext cx="77923" cy="278257"/>
            </a:xfrm>
            <a:custGeom>
              <a:avLst/>
              <a:gdLst/>
              <a:ahLst/>
              <a:cxnLst/>
              <a:rect l="0" t="0" r="0" b="0"/>
              <a:pathLst>
                <a:path w="77923" h="278257">
                  <a:moveTo>
                    <a:pt x="12700" y="11556"/>
                  </a:moveTo>
                  <a:lnTo>
                    <a:pt x="12700" y="11556"/>
                  </a:lnTo>
                  <a:lnTo>
                    <a:pt x="21539" y="2718"/>
                  </a:lnTo>
                  <a:lnTo>
                    <a:pt x="22120" y="1430"/>
                  </a:lnTo>
                  <a:lnTo>
                    <a:pt x="21802" y="572"/>
                  </a:lnTo>
                  <a:lnTo>
                    <a:pt x="20885" y="0"/>
                  </a:lnTo>
                  <a:lnTo>
                    <a:pt x="47823" y="25471"/>
                  </a:lnTo>
                  <a:lnTo>
                    <a:pt x="67855" y="66218"/>
                  </a:lnTo>
                  <a:lnTo>
                    <a:pt x="77922" y="107098"/>
                  </a:lnTo>
                  <a:lnTo>
                    <a:pt x="77808" y="144993"/>
                  </a:lnTo>
                  <a:lnTo>
                    <a:pt x="75107" y="182631"/>
                  </a:lnTo>
                  <a:lnTo>
                    <a:pt x="64744" y="216526"/>
                  </a:lnTo>
                  <a:lnTo>
                    <a:pt x="40436" y="256498"/>
                  </a:lnTo>
                  <a:lnTo>
                    <a:pt x="29260" y="265764"/>
                  </a:lnTo>
                  <a:lnTo>
                    <a:pt x="0" y="2782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8" name="SMARTInkShape-3579"/>
          <p:cNvSpPr/>
          <p:nvPr>
            <p:custDataLst>
              <p:tags r:id="rId2"/>
            </p:custDataLst>
          </p:nvPr>
        </p:nvSpPr>
        <p:spPr>
          <a:xfrm>
            <a:off x="6330950" y="749300"/>
            <a:ext cx="38101" cy="6351"/>
          </a:xfrm>
          <a:custGeom>
            <a:avLst/>
            <a:gdLst/>
            <a:ahLst/>
            <a:cxnLst/>
            <a:rect l="0" t="0" r="0" b="0"/>
            <a:pathLst>
              <a:path w="38101" h="6351">
                <a:moveTo>
                  <a:pt x="0" y="0"/>
                </a:moveTo>
                <a:lnTo>
                  <a:pt x="0" y="0"/>
                </a:lnTo>
                <a:lnTo>
                  <a:pt x="0" y="3371"/>
                </a:lnTo>
                <a:lnTo>
                  <a:pt x="705" y="4364"/>
                </a:lnTo>
                <a:lnTo>
                  <a:pt x="1881" y="5026"/>
                </a:lnTo>
                <a:lnTo>
                  <a:pt x="6481" y="5761"/>
                </a:lnTo>
                <a:lnTo>
                  <a:pt x="38100" y="63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3" name="SMARTInkShape-Group681"/>
          <p:cNvGrpSpPr/>
          <p:nvPr/>
        </p:nvGrpSpPr>
        <p:grpSpPr>
          <a:xfrm>
            <a:off x="7043112" y="399324"/>
            <a:ext cx="428454" cy="553138"/>
            <a:chOff x="7043112" y="399324"/>
            <a:chExt cx="428454" cy="553138"/>
          </a:xfrm>
        </p:grpSpPr>
        <p:sp>
          <p:nvSpPr>
            <p:cNvPr id="219" name="SMARTInkShape-3580"/>
            <p:cNvSpPr/>
            <p:nvPr>
              <p:custDataLst>
                <p:tags r:id="rId96"/>
              </p:custDataLst>
            </p:nvPr>
          </p:nvSpPr>
          <p:spPr>
            <a:xfrm>
              <a:off x="7061200" y="608761"/>
              <a:ext cx="124603" cy="343701"/>
            </a:xfrm>
            <a:custGeom>
              <a:avLst/>
              <a:gdLst/>
              <a:ahLst/>
              <a:cxnLst/>
              <a:rect l="0" t="0" r="0" b="0"/>
              <a:pathLst>
                <a:path w="124603" h="343701">
                  <a:moveTo>
                    <a:pt x="25400" y="134189"/>
                  </a:moveTo>
                  <a:lnTo>
                    <a:pt x="25400" y="134189"/>
                  </a:lnTo>
                  <a:lnTo>
                    <a:pt x="25400" y="175631"/>
                  </a:lnTo>
                  <a:lnTo>
                    <a:pt x="25400" y="217023"/>
                  </a:lnTo>
                  <a:lnTo>
                    <a:pt x="25400" y="256021"/>
                  </a:lnTo>
                  <a:lnTo>
                    <a:pt x="28770" y="300031"/>
                  </a:lnTo>
                  <a:lnTo>
                    <a:pt x="36956" y="342622"/>
                  </a:lnTo>
                  <a:lnTo>
                    <a:pt x="36632" y="343700"/>
                  </a:lnTo>
                  <a:lnTo>
                    <a:pt x="35709" y="343008"/>
                  </a:lnTo>
                  <a:lnTo>
                    <a:pt x="34390" y="341135"/>
                  </a:lnTo>
                  <a:lnTo>
                    <a:pt x="27907" y="297573"/>
                  </a:lnTo>
                  <a:lnTo>
                    <a:pt x="26515" y="267011"/>
                  </a:lnTo>
                  <a:lnTo>
                    <a:pt x="24014" y="230851"/>
                  </a:lnTo>
                  <a:lnTo>
                    <a:pt x="21256" y="194789"/>
                  </a:lnTo>
                  <a:lnTo>
                    <a:pt x="20410" y="151831"/>
                  </a:lnTo>
                  <a:lnTo>
                    <a:pt x="22711" y="118041"/>
                  </a:lnTo>
                  <a:lnTo>
                    <a:pt x="24205" y="85619"/>
                  </a:lnTo>
                  <a:lnTo>
                    <a:pt x="25164" y="38047"/>
                  </a:lnTo>
                  <a:lnTo>
                    <a:pt x="32071" y="15156"/>
                  </a:lnTo>
                  <a:lnTo>
                    <a:pt x="39184" y="5321"/>
                  </a:lnTo>
                  <a:lnTo>
                    <a:pt x="43056" y="1710"/>
                  </a:lnTo>
                  <a:lnTo>
                    <a:pt x="47754" y="9"/>
                  </a:lnTo>
                  <a:lnTo>
                    <a:pt x="58618" y="0"/>
                  </a:lnTo>
                  <a:lnTo>
                    <a:pt x="70502" y="6110"/>
                  </a:lnTo>
                  <a:lnTo>
                    <a:pt x="92008" y="23909"/>
                  </a:lnTo>
                  <a:lnTo>
                    <a:pt x="109844" y="51858"/>
                  </a:lnTo>
                  <a:lnTo>
                    <a:pt x="123191" y="86856"/>
                  </a:lnTo>
                  <a:lnTo>
                    <a:pt x="124602" y="101863"/>
                  </a:lnTo>
                  <a:lnTo>
                    <a:pt x="122877" y="117940"/>
                  </a:lnTo>
                  <a:lnTo>
                    <a:pt x="111196" y="146230"/>
                  </a:lnTo>
                  <a:lnTo>
                    <a:pt x="87588" y="170212"/>
                  </a:lnTo>
                  <a:lnTo>
                    <a:pt x="61621" y="183982"/>
                  </a:lnTo>
                  <a:lnTo>
                    <a:pt x="42674" y="184306"/>
                  </a:lnTo>
                  <a:lnTo>
                    <a:pt x="24611" y="179041"/>
                  </a:lnTo>
                  <a:lnTo>
                    <a:pt x="0" y="15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3581"/>
            <p:cNvSpPr/>
            <p:nvPr>
              <p:custDataLst>
                <p:tags r:id="rId97"/>
              </p:custDataLst>
            </p:nvPr>
          </p:nvSpPr>
          <p:spPr>
            <a:xfrm>
              <a:off x="7043112" y="410752"/>
              <a:ext cx="106989" cy="88198"/>
            </a:xfrm>
            <a:custGeom>
              <a:avLst/>
              <a:gdLst/>
              <a:ahLst/>
              <a:cxnLst/>
              <a:rect l="0" t="0" r="0" b="0"/>
              <a:pathLst>
                <a:path w="106989" h="88198">
                  <a:moveTo>
                    <a:pt x="18088" y="40098"/>
                  </a:moveTo>
                  <a:lnTo>
                    <a:pt x="18088" y="40098"/>
                  </a:lnTo>
                  <a:lnTo>
                    <a:pt x="14717" y="36727"/>
                  </a:lnTo>
                  <a:lnTo>
                    <a:pt x="14429" y="35028"/>
                  </a:lnTo>
                  <a:lnTo>
                    <a:pt x="14943" y="33191"/>
                  </a:lnTo>
                  <a:lnTo>
                    <a:pt x="15992" y="31260"/>
                  </a:lnTo>
                  <a:lnTo>
                    <a:pt x="15985" y="30678"/>
                  </a:lnTo>
                  <a:lnTo>
                    <a:pt x="15274" y="30996"/>
                  </a:lnTo>
                  <a:lnTo>
                    <a:pt x="14096" y="31913"/>
                  </a:lnTo>
                  <a:lnTo>
                    <a:pt x="12785" y="34814"/>
                  </a:lnTo>
                  <a:lnTo>
                    <a:pt x="6289" y="80795"/>
                  </a:lnTo>
                  <a:lnTo>
                    <a:pt x="5283" y="84162"/>
                  </a:lnTo>
                  <a:lnTo>
                    <a:pt x="3907" y="86408"/>
                  </a:lnTo>
                  <a:lnTo>
                    <a:pt x="2284" y="87904"/>
                  </a:lnTo>
                  <a:lnTo>
                    <a:pt x="1202" y="88197"/>
                  </a:lnTo>
                  <a:lnTo>
                    <a:pt x="481" y="87686"/>
                  </a:lnTo>
                  <a:lnTo>
                    <a:pt x="0" y="86640"/>
                  </a:lnTo>
                  <a:lnTo>
                    <a:pt x="7164" y="44217"/>
                  </a:lnTo>
                  <a:lnTo>
                    <a:pt x="20308" y="10706"/>
                  </a:lnTo>
                  <a:lnTo>
                    <a:pt x="28247" y="3987"/>
                  </a:lnTo>
                  <a:lnTo>
                    <a:pt x="33327" y="1207"/>
                  </a:lnTo>
                  <a:lnTo>
                    <a:pt x="44615" y="0"/>
                  </a:lnTo>
                  <a:lnTo>
                    <a:pt x="50590" y="666"/>
                  </a:lnTo>
                  <a:lnTo>
                    <a:pt x="62871" y="8932"/>
                  </a:lnTo>
                  <a:lnTo>
                    <a:pt x="81262" y="27121"/>
                  </a:lnTo>
                  <a:lnTo>
                    <a:pt x="106988" y="71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3582"/>
            <p:cNvSpPr/>
            <p:nvPr>
              <p:custDataLst>
                <p:tags r:id="rId98"/>
              </p:custDataLst>
            </p:nvPr>
          </p:nvSpPr>
          <p:spPr>
            <a:xfrm>
              <a:off x="7367843" y="399324"/>
              <a:ext cx="103723" cy="261077"/>
            </a:xfrm>
            <a:custGeom>
              <a:avLst/>
              <a:gdLst/>
              <a:ahLst/>
              <a:cxnLst/>
              <a:rect l="0" t="0" r="0" b="0"/>
              <a:pathLst>
                <a:path w="103723" h="261077">
                  <a:moveTo>
                    <a:pt x="17207" y="51526"/>
                  </a:moveTo>
                  <a:lnTo>
                    <a:pt x="17207" y="51526"/>
                  </a:lnTo>
                  <a:lnTo>
                    <a:pt x="4376" y="35325"/>
                  </a:lnTo>
                  <a:lnTo>
                    <a:pt x="921" y="26451"/>
                  </a:lnTo>
                  <a:lnTo>
                    <a:pt x="0" y="22110"/>
                  </a:lnTo>
                  <a:lnTo>
                    <a:pt x="857" y="15404"/>
                  </a:lnTo>
                  <a:lnTo>
                    <a:pt x="7156" y="1979"/>
                  </a:lnTo>
                  <a:lnTo>
                    <a:pt x="12623" y="150"/>
                  </a:lnTo>
                  <a:lnTo>
                    <a:pt x="29987" y="0"/>
                  </a:lnTo>
                  <a:lnTo>
                    <a:pt x="56820" y="7253"/>
                  </a:lnTo>
                  <a:lnTo>
                    <a:pt x="74089" y="21971"/>
                  </a:lnTo>
                  <a:lnTo>
                    <a:pt x="98056" y="55801"/>
                  </a:lnTo>
                  <a:lnTo>
                    <a:pt x="103722" y="86424"/>
                  </a:lnTo>
                  <a:lnTo>
                    <a:pt x="96202" y="130334"/>
                  </a:lnTo>
                  <a:lnTo>
                    <a:pt x="87191" y="171515"/>
                  </a:lnTo>
                  <a:lnTo>
                    <a:pt x="69343" y="212099"/>
                  </a:lnTo>
                  <a:lnTo>
                    <a:pt x="55307" y="2610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3583"/>
            <p:cNvSpPr/>
            <p:nvPr>
              <p:custDataLst>
                <p:tags r:id="rId99"/>
              </p:custDataLst>
            </p:nvPr>
          </p:nvSpPr>
          <p:spPr>
            <a:xfrm>
              <a:off x="7417401" y="793750"/>
              <a:ext cx="18450" cy="32830"/>
            </a:xfrm>
            <a:custGeom>
              <a:avLst/>
              <a:gdLst/>
              <a:ahLst/>
              <a:cxnLst/>
              <a:rect l="0" t="0" r="0" b="0"/>
              <a:pathLst>
                <a:path w="18450" h="32830">
                  <a:moveTo>
                    <a:pt x="18449" y="0"/>
                  </a:moveTo>
                  <a:lnTo>
                    <a:pt x="18449" y="0"/>
                  </a:lnTo>
                  <a:lnTo>
                    <a:pt x="15078" y="10113"/>
                  </a:lnTo>
                  <a:lnTo>
                    <a:pt x="9660" y="16959"/>
                  </a:lnTo>
                  <a:lnTo>
                    <a:pt x="6239" y="19773"/>
                  </a:lnTo>
                  <a:lnTo>
                    <a:pt x="2439" y="26662"/>
                  </a:lnTo>
                  <a:lnTo>
                    <a:pt x="749" y="32311"/>
                  </a:lnTo>
                  <a:lnTo>
                    <a:pt x="300" y="32829"/>
                  </a:lnTo>
                  <a:lnTo>
                    <a:pt x="0" y="32470"/>
                  </a:lnTo>
                  <a:lnTo>
                    <a:pt x="504" y="32230"/>
                  </a:lnTo>
                  <a:lnTo>
                    <a:pt x="574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682"/>
          <p:cNvGrpSpPr/>
          <p:nvPr/>
        </p:nvGrpSpPr>
        <p:grpSpPr>
          <a:xfrm>
            <a:off x="800980" y="1416325"/>
            <a:ext cx="875421" cy="424420"/>
            <a:chOff x="800980" y="1416325"/>
            <a:chExt cx="875421" cy="424420"/>
          </a:xfrm>
        </p:grpSpPr>
        <p:sp>
          <p:nvSpPr>
            <p:cNvPr id="224" name="SMARTInkShape-3584"/>
            <p:cNvSpPr/>
            <p:nvPr>
              <p:custDataLst>
                <p:tags r:id="rId88"/>
              </p:custDataLst>
            </p:nvPr>
          </p:nvSpPr>
          <p:spPr>
            <a:xfrm>
              <a:off x="1380598" y="1568450"/>
              <a:ext cx="118003" cy="31751"/>
            </a:xfrm>
            <a:custGeom>
              <a:avLst/>
              <a:gdLst/>
              <a:ahLst/>
              <a:cxnLst/>
              <a:rect l="0" t="0" r="0" b="0"/>
              <a:pathLst>
                <a:path w="118003" h="31751">
                  <a:moveTo>
                    <a:pt x="16402" y="31750"/>
                  </a:moveTo>
                  <a:lnTo>
                    <a:pt x="16402" y="31750"/>
                  </a:lnTo>
                  <a:lnTo>
                    <a:pt x="0" y="31750"/>
                  </a:lnTo>
                  <a:lnTo>
                    <a:pt x="528" y="31044"/>
                  </a:lnTo>
                  <a:lnTo>
                    <a:pt x="28745" y="16170"/>
                  </a:lnTo>
                  <a:lnTo>
                    <a:pt x="74030" y="7584"/>
                  </a:lnTo>
                  <a:lnTo>
                    <a:pt x="11800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3585"/>
            <p:cNvSpPr/>
            <p:nvPr>
              <p:custDataLst>
                <p:tags r:id="rId89"/>
              </p:custDataLst>
            </p:nvPr>
          </p:nvSpPr>
          <p:spPr>
            <a:xfrm>
              <a:off x="877506" y="1758950"/>
              <a:ext cx="500445" cy="50462"/>
            </a:xfrm>
            <a:custGeom>
              <a:avLst/>
              <a:gdLst/>
              <a:ahLst/>
              <a:cxnLst/>
              <a:rect l="0" t="0" r="0" b="0"/>
              <a:pathLst>
                <a:path w="500445" h="50462">
                  <a:moveTo>
                    <a:pt x="49594" y="38100"/>
                  </a:moveTo>
                  <a:lnTo>
                    <a:pt x="49594" y="38100"/>
                  </a:lnTo>
                  <a:lnTo>
                    <a:pt x="3778" y="49084"/>
                  </a:lnTo>
                  <a:lnTo>
                    <a:pt x="0" y="49656"/>
                  </a:lnTo>
                  <a:lnTo>
                    <a:pt x="14909" y="50461"/>
                  </a:lnTo>
                  <a:lnTo>
                    <a:pt x="56250" y="43958"/>
                  </a:lnTo>
                  <a:lnTo>
                    <a:pt x="96297" y="38822"/>
                  </a:lnTo>
                  <a:lnTo>
                    <a:pt x="138790" y="34893"/>
                  </a:lnTo>
                  <a:lnTo>
                    <a:pt x="174138" y="33147"/>
                  </a:lnTo>
                  <a:lnTo>
                    <a:pt x="206312" y="30489"/>
                  </a:lnTo>
                  <a:lnTo>
                    <a:pt x="252192" y="25026"/>
                  </a:lnTo>
                  <a:lnTo>
                    <a:pt x="298947" y="20821"/>
                  </a:lnTo>
                  <a:lnTo>
                    <a:pt x="344786" y="17693"/>
                  </a:lnTo>
                  <a:lnTo>
                    <a:pt x="385179" y="12298"/>
                  </a:lnTo>
                  <a:lnTo>
                    <a:pt x="427721" y="6231"/>
                  </a:lnTo>
                  <a:lnTo>
                    <a:pt x="468548" y="1846"/>
                  </a:lnTo>
                  <a:lnTo>
                    <a:pt x="500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3586"/>
            <p:cNvSpPr/>
            <p:nvPr>
              <p:custDataLst>
                <p:tags r:id="rId90"/>
              </p:custDataLst>
            </p:nvPr>
          </p:nvSpPr>
          <p:spPr>
            <a:xfrm>
              <a:off x="1110881" y="1752600"/>
              <a:ext cx="317870" cy="88145"/>
            </a:xfrm>
            <a:custGeom>
              <a:avLst/>
              <a:gdLst/>
              <a:ahLst/>
              <a:cxnLst/>
              <a:rect l="0" t="0" r="0" b="0"/>
              <a:pathLst>
                <a:path w="317870" h="88145">
                  <a:moveTo>
                    <a:pt x="76569" y="57150"/>
                  </a:moveTo>
                  <a:lnTo>
                    <a:pt x="76569" y="57150"/>
                  </a:lnTo>
                  <a:lnTo>
                    <a:pt x="31980" y="75991"/>
                  </a:lnTo>
                  <a:lnTo>
                    <a:pt x="0" y="87767"/>
                  </a:lnTo>
                  <a:lnTo>
                    <a:pt x="123" y="88144"/>
                  </a:lnTo>
                  <a:lnTo>
                    <a:pt x="45544" y="80011"/>
                  </a:lnTo>
                  <a:lnTo>
                    <a:pt x="76891" y="72955"/>
                  </a:lnTo>
                  <a:lnTo>
                    <a:pt x="114342" y="65115"/>
                  </a:lnTo>
                  <a:lnTo>
                    <a:pt x="158238" y="52768"/>
                  </a:lnTo>
                  <a:lnTo>
                    <a:pt x="191653" y="44384"/>
                  </a:lnTo>
                  <a:lnTo>
                    <a:pt x="228612" y="34543"/>
                  </a:lnTo>
                  <a:lnTo>
                    <a:pt x="263853" y="20762"/>
                  </a:lnTo>
                  <a:lnTo>
                    <a:pt x="31786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3587"/>
            <p:cNvSpPr/>
            <p:nvPr>
              <p:custDataLst>
                <p:tags r:id="rId91"/>
              </p:custDataLst>
            </p:nvPr>
          </p:nvSpPr>
          <p:spPr>
            <a:xfrm>
              <a:off x="1620133" y="1563244"/>
              <a:ext cx="5468" cy="11557"/>
            </a:xfrm>
            <a:custGeom>
              <a:avLst/>
              <a:gdLst/>
              <a:ahLst/>
              <a:cxnLst/>
              <a:rect l="0" t="0" r="0" b="0"/>
              <a:pathLst>
                <a:path w="5468" h="11557">
                  <a:moveTo>
                    <a:pt x="5467" y="11556"/>
                  </a:moveTo>
                  <a:lnTo>
                    <a:pt x="5467" y="11556"/>
                  </a:lnTo>
                  <a:lnTo>
                    <a:pt x="5467" y="8185"/>
                  </a:lnTo>
                  <a:lnTo>
                    <a:pt x="3585" y="4648"/>
                  </a:lnTo>
                  <a:lnTo>
                    <a:pt x="0" y="0"/>
                  </a:lnTo>
                  <a:lnTo>
                    <a:pt x="4662" y="4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3588"/>
            <p:cNvSpPr/>
            <p:nvPr>
              <p:custDataLst>
                <p:tags r:id="rId92"/>
              </p:custDataLst>
            </p:nvPr>
          </p:nvSpPr>
          <p:spPr>
            <a:xfrm>
              <a:off x="1619250" y="1676400"/>
              <a:ext cx="57151" cy="18634"/>
            </a:xfrm>
            <a:custGeom>
              <a:avLst/>
              <a:gdLst/>
              <a:ahLst/>
              <a:cxnLst/>
              <a:rect l="0" t="0" r="0" b="0"/>
              <a:pathLst>
                <a:path w="57151" h="18634">
                  <a:moveTo>
                    <a:pt x="0" y="0"/>
                  </a:moveTo>
                  <a:lnTo>
                    <a:pt x="0" y="0"/>
                  </a:lnTo>
                  <a:lnTo>
                    <a:pt x="5026" y="11934"/>
                  </a:lnTo>
                  <a:lnTo>
                    <a:pt x="6088" y="17644"/>
                  </a:lnTo>
                  <a:lnTo>
                    <a:pt x="19757" y="18633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3589"/>
            <p:cNvSpPr/>
            <p:nvPr>
              <p:custDataLst>
                <p:tags r:id="rId93"/>
              </p:custDataLst>
            </p:nvPr>
          </p:nvSpPr>
          <p:spPr>
            <a:xfrm>
              <a:off x="800980" y="1467271"/>
              <a:ext cx="202321" cy="257381"/>
            </a:xfrm>
            <a:custGeom>
              <a:avLst/>
              <a:gdLst/>
              <a:ahLst/>
              <a:cxnLst/>
              <a:rect l="0" t="0" r="0" b="0"/>
              <a:pathLst>
                <a:path w="202321" h="257381">
                  <a:moveTo>
                    <a:pt x="5470" y="75779"/>
                  </a:moveTo>
                  <a:lnTo>
                    <a:pt x="5470" y="75779"/>
                  </a:lnTo>
                  <a:lnTo>
                    <a:pt x="5470" y="72408"/>
                  </a:lnTo>
                  <a:lnTo>
                    <a:pt x="4764" y="71415"/>
                  </a:lnTo>
                  <a:lnTo>
                    <a:pt x="3589" y="70753"/>
                  </a:lnTo>
                  <a:lnTo>
                    <a:pt x="2099" y="70312"/>
                  </a:lnTo>
                  <a:lnTo>
                    <a:pt x="1106" y="71428"/>
                  </a:lnTo>
                  <a:lnTo>
                    <a:pt x="3" y="76433"/>
                  </a:lnTo>
                  <a:lnTo>
                    <a:pt x="0" y="96212"/>
                  </a:lnTo>
                  <a:lnTo>
                    <a:pt x="4610" y="140245"/>
                  </a:lnTo>
                  <a:lnTo>
                    <a:pt x="6006" y="181542"/>
                  </a:lnTo>
                  <a:lnTo>
                    <a:pt x="12344" y="225238"/>
                  </a:lnTo>
                  <a:lnTo>
                    <a:pt x="20390" y="254723"/>
                  </a:lnTo>
                  <a:lnTo>
                    <a:pt x="22472" y="257164"/>
                  </a:lnTo>
                  <a:lnTo>
                    <a:pt x="24566" y="257380"/>
                  </a:lnTo>
                  <a:lnTo>
                    <a:pt x="26667" y="256113"/>
                  </a:lnTo>
                  <a:lnTo>
                    <a:pt x="29002" y="249061"/>
                  </a:lnTo>
                  <a:lnTo>
                    <a:pt x="27130" y="207061"/>
                  </a:lnTo>
                  <a:lnTo>
                    <a:pt x="25293" y="162577"/>
                  </a:lnTo>
                  <a:lnTo>
                    <a:pt x="20309" y="119213"/>
                  </a:lnTo>
                  <a:lnTo>
                    <a:pt x="18452" y="72718"/>
                  </a:lnTo>
                  <a:lnTo>
                    <a:pt x="18207" y="33861"/>
                  </a:lnTo>
                  <a:lnTo>
                    <a:pt x="18880" y="1585"/>
                  </a:lnTo>
                  <a:lnTo>
                    <a:pt x="20055" y="211"/>
                  </a:lnTo>
                  <a:lnTo>
                    <a:pt x="21543" y="0"/>
                  </a:lnTo>
                  <a:lnTo>
                    <a:pt x="23241" y="1271"/>
                  </a:lnTo>
                  <a:lnTo>
                    <a:pt x="27009" y="6446"/>
                  </a:lnTo>
                  <a:lnTo>
                    <a:pt x="46058" y="51074"/>
                  </a:lnTo>
                  <a:lnTo>
                    <a:pt x="63357" y="76690"/>
                  </a:lnTo>
                  <a:lnTo>
                    <a:pt x="75648" y="86767"/>
                  </a:lnTo>
                  <a:lnTo>
                    <a:pt x="88166" y="91246"/>
                  </a:lnTo>
                  <a:lnTo>
                    <a:pt x="98903" y="91355"/>
                  </a:lnTo>
                  <a:lnTo>
                    <a:pt x="103742" y="90397"/>
                  </a:lnTo>
                  <a:lnTo>
                    <a:pt x="112882" y="83687"/>
                  </a:lnTo>
                  <a:lnTo>
                    <a:pt x="121647" y="72238"/>
                  </a:lnTo>
                  <a:lnTo>
                    <a:pt x="142196" y="26675"/>
                  </a:lnTo>
                  <a:lnTo>
                    <a:pt x="148444" y="13408"/>
                  </a:lnTo>
                  <a:lnTo>
                    <a:pt x="149469" y="12327"/>
                  </a:lnTo>
                  <a:lnTo>
                    <a:pt x="150153" y="12310"/>
                  </a:lnTo>
                  <a:lnTo>
                    <a:pt x="166635" y="59277"/>
                  </a:lnTo>
                  <a:lnTo>
                    <a:pt x="178442" y="105027"/>
                  </a:lnTo>
                  <a:lnTo>
                    <a:pt x="190783" y="151093"/>
                  </a:lnTo>
                  <a:lnTo>
                    <a:pt x="197168" y="194152"/>
                  </a:lnTo>
                  <a:lnTo>
                    <a:pt x="202320" y="21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3590"/>
            <p:cNvSpPr/>
            <p:nvPr>
              <p:custDataLst>
                <p:tags r:id="rId94"/>
              </p:custDataLst>
            </p:nvPr>
          </p:nvSpPr>
          <p:spPr>
            <a:xfrm>
              <a:off x="1079500" y="1449658"/>
              <a:ext cx="215901" cy="238851"/>
            </a:xfrm>
            <a:custGeom>
              <a:avLst/>
              <a:gdLst/>
              <a:ahLst/>
              <a:cxnLst/>
              <a:rect l="0" t="0" r="0" b="0"/>
              <a:pathLst>
                <a:path w="215901" h="238851">
                  <a:moveTo>
                    <a:pt x="0" y="87042"/>
                  </a:moveTo>
                  <a:lnTo>
                    <a:pt x="0" y="87042"/>
                  </a:lnTo>
                  <a:lnTo>
                    <a:pt x="5467" y="81575"/>
                  </a:lnTo>
                  <a:lnTo>
                    <a:pt x="1812" y="91711"/>
                  </a:lnTo>
                  <a:lnTo>
                    <a:pt x="1242" y="107475"/>
                  </a:lnTo>
                  <a:lnTo>
                    <a:pt x="8909" y="151508"/>
                  </a:lnTo>
                  <a:lnTo>
                    <a:pt x="12657" y="192099"/>
                  </a:lnTo>
                  <a:lnTo>
                    <a:pt x="18614" y="238553"/>
                  </a:lnTo>
                  <a:lnTo>
                    <a:pt x="18759" y="238850"/>
                  </a:lnTo>
                  <a:lnTo>
                    <a:pt x="19012" y="197919"/>
                  </a:lnTo>
                  <a:lnTo>
                    <a:pt x="19039" y="158465"/>
                  </a:lnTo>
                  <a:lnTo>
                    <a:pt x="19047" y="112908"/>
                  </a:lnTo>
                  <a:lnTo>
                    <a:pt x="19049" y="70122"/>
                  </a:lnTo>
                  <a:lnTo>
                    <a:pt x="19050" y="24612"/>
                  </a:lnTo>
                  <a:lnTo>
                    <a:pt x="19756" y="20727"/>
                  </a:lnTo>
                  <a:lnTo>
                    <a:pt x="20931" y="18843"/>
                  </a:lnTo>
                  <a:lnTo>
                    <a:pt x="22421" y="18293"/>
                  </a:lnTo>
                  <a:lnTo>
                    <a:pt x="24120" y="20043"/>
                  </a:lnTo>
                  <a:lnTo>
                    <a:pt x="31915" y="39941"/>
                  </a:lnTo>
                  <a:lnTo>
                    <a:pt x="46576" y="83516"/>
                  </a:lnTo>
                  <a:lnTo>
                    <a:pt x="49395" y="86808"/>
                  </a:lnTo>
                  <a:lnTo>
                    <a:pt x="56291" y="90466"/>
                  </a:lnTo>
                  <a:lnTo>
                    <a:pt x="59399" y="88619"/>
                  </a:lnTo>
                  <a:lnTo>
                    <a:pt x="90448" y="44543"/>
                  </a:lnTo>
                  <a:lnTo>
                    <a:pt x="107039" y="21151"/>
                  </a:lnTo>
                  <a:lnTo>
                    <a:pt x="109459" y="15598"/>
                  </a:lnTo>
                  <a:lnTo>
                    <a:pt x="117793" y="7546"/>
                  </a:lnTo>
                  <a:lnTo>
                    <a:pt x="127847" y="2322"/>
                  </a:lnTo>
                  <a:lnTo>
                    <a:pt x="137019" y="0"/>
                  </a:lnTo>
                  <a:lnTo>
                    <a:pt x="141440" y="1497"/>
                  </a:lnTo>
                  <a:lnTo>
                    <a:pt x="150116" y="8805"/>
                  </a:lnTo>
                  <a:lnTo>
                    <a:pt x="162934" y="24820"/>
                  </a:lnTo>
                  <a:lnTo>
                    <a:pt x="175543" y="72425"/>
                  </a:lnTo>
                  <a:lnTo>
                    <a:pt x="188252" y="118731"/>
                  </a:lnTo>
                  <a:lnTo>
                    <a:pt x="197111" y="166230"/>
                  </a:lnTo>
                  <a:lnTo>
                    <a:pt x="205368" y="201148"/>
                  </a:lnTo>
                  <a:lnTo>
                    <a:pt x="211682" y="213593"/>
                  </a:lnTo>
                  <a:lnTo>
                    <a:pt x="213088" y="215154"/>
                  </a:lnTo>
                  <a:lnTo>
                    <a:pt x="215900" y="214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3591"/>
            <p:cNvSpPr/>
            <p:nvPr>
              <p:custDataLst>
                <p:tags r:id="rId95"/>
              </p:custDataLst>
            </p:nvPr>
          </p:nvSpPr>
          <p:spPr>
            <a:xfrm>
              <a:off x="1362228" y="1416325"/>
              <a:ext cx="103479" cy="244439"/>
            </a:xfrm>
            <a:custGeom>
              <a:avLst/>
              <a:gdLst/>
              <a:ahLst/>
              <a:cxnLst/>
              <a:rect l="0" t="0" r="0" b="0"/>
              <a:pathLst>
                <a:path w="103479" h="244439">
                  <a:moveTo>
                    <a:pt x="91922" y="18775"/>
                  </a:moveTo>
                  <a:lnTo>
                    <a:pt x="91922" y="18775"/>
                  </a:lnTo>
                  <a:lnTo>
                    <a:pt x="95293" y="12033"/>
                  </a:lnTo>
                  <a:lnTo>
                    <a:pt x="96991" y="10047"/>
                  </a:lnTo>
                  <a:lnTo>
                    <a:pt x="103478" y="6598"/>
                  </a:lnTo>
                  <a:lnTo>
                    <a:pt x="103153" y="5718"/>
                  </a:lnTo>
                  <a:lnTo>
                    <a:pt x="100912" y="2859"/>
                  </a:lnTo>
                  <a:lnTo>
                    <a:pt x="97564" y="1118"/>
                  </a:lnTo>
                  <a:lnTo>
                    <a:pt x="89665" y="0"/>
                  </a:lnTo>
                  <a:lnTo>
                    <a:pt x="67270" y="6669"/>
                  </a:lnTo>
                  <a:lnTo>
                    <a:pt x="57682" y="11983"/>
                  </a:lnTo>
                  <a:lnTo>
                    <a:pt x="46365" y="21401"/>
                  </a:lnTo>
                  <a:lnTo>
                    <a:pt x="38043" y="34523"/>
                  </a:lnTo>
                  <a:lnTo>
                    <a:pt x="22359" y="81280"/>
                  </a:lnTo>
                  <a:lnTo>
                    <a:pt x="17033" y="121041"/>
                  </a:lnTo>
                  <a:lnTo>
                    <a:pt x="8987" y="166515"/>
                  </a:lnTo>
                  <a:lnTo>
                    <a:pt x="3102" y="207825"/>
                  </a:lnTo>
                  <a:lnTo>
                    <a:pt x="0" y="221331"/>
                  </a:lnTo>
                  <a:lnTo>
                    <a:pt x="302" y="227190"/>
                  </a:lnTo>
                  <a:lnTo>
                    <a:pt x="4400" y="237463"/>
                  </a:lnTo>
                  <a:lnTo>
                    <a:pt x="9044" y="242970"/>
                  </a:lnTo>
                  <a:lnTo>
                    <a:pt x="11270" y="244438"/>
                  </a:lnTo>
                  <a:lnTo>
                    <a:pt x="31258" y="243134"/>
                  </a:lnTo>
                  <a:lnTo>
                    <a:pt x="52781" y="238279"/>
                  </a:lnTo>
                  <a:lnTo>
                    <a:pt x="69193" y="229001"/>
                  </a:lnTo>
                  <a:lnTo>
                    <a:pt x="85572" y="209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7" name="SMARTInkShape-Group683"/>
          <p:cNvGrpSpPr/>
          <p:nvPr/>
        </p:nvGrpSpPr>
        <p:grpSpPr>
          <a:xfrm>
            <a:off x="2326123" y="1435983"/>
            <a:ext cx="263531" cy="259468"/>
            <a:chOff x="2326123" y="1435983"/>
            <a:chExt cx="263531" cy="259468"/>
          </a:xfrm>
        </p:grpSpPr>
        <p:sp>
          <p:nvSpPr>
            <p:cNvPr id="233" name="SMARTInkShape-3592"/>
            <p:cNvSpPr/>
            <p:nvPr>
              <p:custDataLst>
                <p:tags r:id="rId84"/>
              </p:custDataLst>
            </p:nvPr>
          </p:nvSpPr>
          <p:spPr>
            <a:xfrm>
              <a:off x="2326123" y="1501579"/>
              <a:ext cx="80528" cy="193872"/>
            </a:xfrm>
            <a:custGeom>
              <a:avLst/>
              <a:gdLst/>
              <a:ahLst/>
              <a:cxnLst/>
              <a:rect l="0" t="0" r="0" b="0"/>
              <a:pathLst>
                <a:path w="80528" h="193872">
                  <a:moveTo>
                    <a:pt x="80527" y="3371"/>
                  </a:moveTo>
                  <a:lnTo>
                    <a:pt x="80527" y="3371"/>
                  </a:lnTo>
                  <a:lnTo>
                    <a:pt x="60968" y="2665"/>
                  </a:lnTo>
                  <a:lnTo>
                    <a:pt x="54665" y="0"/>
                  </a:lnTo>
                  <a:lnTo>
                    <a:pt x="43868" y="2108"/>
                  </a:lnTo>
                  <a:lnTo>
                    <a:pt x="37038" y="4646"/>
                  </a:lnTo>
                  <a:lnTo>
                    <a:pt x="23804" y="16873"/>
                  </a:lnTo>
                  <a:lnTo>
                    <a:pt x="4803" y="46725"/>
                  </a:lnTo>
                  <a:lnTo>
                    <a:pt x="0" y="76659"/>
                  </a:lnTo>
                  <a:lnTo>
                    <a:pt x="4151" y="119631"/>
                  </a:lnTo>
                  <a:lnTo>
                    <a:pt x="21795" y="165942"/>
                  </a:lnTo>
                  <a:lnTo>
                    <a:pt x="33728" y="178165"/>
                  </a:lnTo>
                  <a:lnTo>
                    <a:pt x="48438" y="186891"/>
                  </a:lnTo>
                  <a:lnTo>
                    <a:pt x="80527" y="193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3593"/>
            <p:cNvSpPr/>
            <p:nvPr>
              <p:custDataLst>
                <p:tags r:id="rId85"/>
              </p:custDataLst>
            </p:nvPr>
          </p:nvSpPr>
          <p:spPr>
            <a:xfrm>
              <a:off x="2425700" y="1435983"/>
              <a:ext cx="6351" cy="5468"/>
            </a:xfrm>
            <a:custGeom>
              <a:avLst/>
              <a:gdLst/>
              <a:ahLst/>
              <a:cxnLst/>
              <a:rect l="0" t="0" r="0" b="0"/>
              <a:pathLst>
                <a:path w="6351" h="5468">
                  <a:moveTo>
                    <a:pt x="6350" y="5467"/>
                  </a:moveTo>
                  <a:lnTo>
                    <a:pt x="6350" y="5467"/>
                  </a:lnTo>
                  <a:lnTo>
                    <a:pt x="883" y="0"/>
                  </a:lnTo>
                  <a:lnTo>
                    <a:pt x="588" y="411"/>
                  </a:lnTo>
                  <a:lnTo>
                    <a:pt x="0" y="54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3594"/>
            <p:cNvSpPr/>
            <p:nvPr>
              <p:custDataLst>
                <p:tags r:id="rId86"/>
              </p:custDataLst>
            </p:nvPr>
          </p:nvSpPr>
          <p:spPr>
            <a:xfrm>
              <a:off x="2432050" y="1549400"/>
              <a:ext cx="19051" cy="139701"/>
            </a:xfrm>
            <a:custGeom>
              <a:avLst/>
              <a:gdLst/>
              <a:ahLst/>
              <a:cxnLst/>
              <a:rect l="0" t="0" r="0" b="0"/>
              <a:pathLst>
                <a:path w="19051" h="139701">
                  <a:moveTo>
                    <a:pt x="0" y="0"/>
                  </a:moveTo>
                  <a:lnTo>
                    <a:pt x="0" y="0"/>
                  </a:lnTo>
                  <a:lnTo>
                    <a:pt x="14927" y="42063"/>
                  </a:lnTo>
                  <a:lnTo>
                    <a:pt x="18236" y="83176"/>
                  </a:lnTo>
                  <a:lnTo>
                    <a:pt x="1905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3595"/>
            <p:cNvSpPr/>
            <p:nvPr>
              <p:custDataLst>
                <p:tags r:id="rId87"/>
              </p:custDataLst>
            </p:nvPr>
          </p:nvSpPr>
          <p:spPr>
            <a:xfrm>
              <a:off x="2546350" y="1543050"/>
              <a:ext cx="43304" cy="152401"/>
            </a:xfrm>
            <a:custGeom>
              <a:avLst/>
              <a:gdLst/>
              <a:ahLst/>
              <a:cxnLst/>
              <a:rect l="0" t="0" r="0" b="0"/>
              <a:pathLst>
                <a:path w="43304" h="152401">
                  <a:moveTo>
                    <a:pt x="0" y="0"/>
                  </a:moveTo>
                  <a:lnTo>
                    <a:pt x="0" y="0"/>
                  </a:lnTo>
                  <a:lnTo>
                    <a:pt x="25730" y="29493"/>
                  </a:lnTo>
                  <a:lnTo>
                    <a:pt x="42399" y="60075"/>
                  </a:lnTo>
                  <a:lnTo>
                    <a:pt x="43303" y="80322"/>
                  </a:lnTo>
                  <a:lnTo>
                    <a:pt x="35879" y="109877"/>
                  </a:lnTo>
                  <a:lnTo>
                    <a:pt x="27235" y="125034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2" name="SMARTInkShape-Group684"/>
          <p:cNvGrpSpPr/>
          <p:nvPr/>
        </p:nvGrpSpPr>
        <p:grpSpPr>
          <a:xfrm>
            <a:off x="2863850" y="1476480"/>
            <a:ext cx="508001" cy="231671"/>
            <a:chOff x="2863850" y="1476480"/>
            <a:chExt cx="508001" cy="231671"/>
          </a:xfrm>
        </p:grpSpPr>
        <p:sp>
          <p:nvSpPr>
            <p:cNvPr id="238" name="SMARTInkShape-3596"/>
            <p:cNvSpPr/>
            <p:nvPr>
              <p:custDataLst>
                <p:tags r:id="rId80"/>
              </p:custDataLst>
            </p:nvPr>
          </p:nvSpPr>
          <p:spPr>
            <a:xfrm>
              <a:off x="3217142" y="1676400"/>
              <a:ext cx="154709" cy="31389"/>
            </a:xfrm>
            <a:custGeom>
              <a:avLst/>
              <a:gdLst/>
              <a:ahLst/>
              <a:cxnLst/>
              <a:rect l="0" t="0" r="0" b="0"/>
              <a:pathLst>
                <a:path w="154709" h="31389">
                  <a:moveTo>
                    <a:pt x="21358" y="12700"/>
                  </a:moveTo>
                  <a:lnTo>
                    <a:pt x="21358" y="12700"/>
                  </a:lnTo>
                  <a:lnTo>
                    <a:pt x="15583" y="17769"/>
                  </a:lnTo>
                  <a:lnTo>
                    <a:pt x="963" y="27627"/>
                  </a:lnTo>
                  <a:lnTo>
                    <a:pt x="0" y="29001"/>
                  </a:lnTo>
                  <a:lnTo>
                    <a:pt x="64" y="29917"/>
                  </a:lnTo>
                  <a:lnTo>
                    <a:pt x="812" y="30528"/>
                  </a:lnTo>
                  <a:lnTo>
                    <a:pt x="11978" y="31388"/>
                  </a:lnTo>
                  <a:lnTo>
                    <a:pt x="54992" y="26609"/>
                  </a:lnTo>
                  <a:lnTo>
                    <a:pt x="95216" y="20192"/>
                  </a:lnTo>
                  <a:lnTo>
                    <a:pt x="1547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3597"/>
            <p:cNvSpPr/>
            <p:nvPr>
              <p:custDataLst>
                <p:tags r:id="rId81"/>
              </p:custDataLst>
            </p:nvPr>
          </p:nvSpPr>
          <p:spPr>
            <a:xfrm>
              <a:off x="3190679" y="1612900"/>
              <a:ext cx="117672" cy="6351"/>
            </a:xfrm>
            <a:custGeom>
              <a:avLst/>
              <a:gdLst/>
              <a:ahLst/>
              <a:cxnLst/>
              <a:rect l="0" t="0" r="0" b="0"/>
              <a:pathLst>
                <a:path w="117672" h="6351">
                  <a:moveTo>
                    <a:pt x="3371" y="6350"/>
                  </a:moveTo>
                  <a:lnTo>
                    <a:pt x="3371" y="6350"/>
                  </a:lnTo>
                  <a:lnTo>
                    <a:pt x="0" y="6350"/>
                  </a:lnTo>
                  <a:lnTo>
                    <a:pt x="41931" y="5644"/>
                  </a:lnTo>
                  <a:lnTo>
                    <a:pt x="84030" y="883"/>
                  </a:lnTo>
                  <a:lnTo>
                    <a:pt x="1176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3598"/>
            <p:cNvSpPr/>
            <p:nvPr>
              <p:custDataLst>
                <p:tags r:id="rId82"/>
              </p:custDataLst>
            </p:nvPr>
          </p:nvSpPr>
          <p:spPr>
            <a:xfrm>
              <a:off x="2904673" y="1502817"/>
              <a:ext cx="156028" cy="167234"/>
            </a:xfrm>
            <a:custGeom>
              <a:avLst/>
              <a:gdLst/>
              <a:ahLst/>
              <a:cxnLst/>
              <a:rect l="0" t="0" r="0" b="0"/>
              <a:pathLst>
                <a:path w="156028" h="167234">
                  <a:moveTo>
                    <a:pt x="79827" y="27533"/>
                  </a:moveTo>
                  <a:lnTo>
                    <a:pt x="79827" y="27533"/>
                  </a:lnTo>
                  <a:lnTo>
                    <a:pt x="88616" y="13718"/>
                  </a:lnTo>
                  <a:lnTo>
                    <a:pt x="94317" y="6576"/>
                  </a:lnTo>
                  <a:lnTo>
                    <a:pt x="96850" y="1050"/>
                  </a:lnTo>
                  <a:lnTo>
                    <a:pt x="96820" y="0"/>
                  </a:lnTo>
                  <a:lnTo>
                    <a:pt x="96094" y="6"/>
                  </a:lnTo>
                  <a:lnTo>
                    <a:pt x="87939" y="7147"/>
                  </a:lnTo>
                  <a:lnTo>
                    <a:pt x="47808" y="52344"/>
                  </a:lnTo>
                  <a:lnTo>
                    <a:pt x="15839" y="92998"/>
                  </a:lnTo>
                  <a:lnTo>
                    <a:pt x="3404" y="118975"/>
                  </a:lnTo>
                  <a:lnTo>
                    <a:pt x="0" y="133791"/>
                  </a:lnTo>
                  <a:lnTo>
                    <a:pt x="369" y="143668"/>
                  </a:lnTo>
                  <a:lnTo>
                    <a:pt x="1455" y="147290"/>
                  </a:lnTo>
                  <a:lnTo>
                    <a:pt x="4296" y="150410"/>
                  </a:lnTo>
                  <a:lnTo>
                    <a:pt x="13097" y="155758"/>
                  </a:lnTo>
                  <a:lnTo>
                    <a:pt x="54860" y="164235"/>
                  </a:lnTo>
                  <a:lnTo>
                    <a:pt x="102307" y="166641"/>
                  </a:lnTo>
                  <a:lnTo>
                    <a:pt x="156027" y="167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3599"/>
            <p:cNvSpPr/>
            <p:nvPr>
              <p:custDataLst>
                <p:tags r:id="rId83"/>
              </p:custDataLst>
            </p:nvPr>
          </p:nvSpPr>
          <p:spPr>
            <a:xfrm>
              <a:off x="2863850" y="1476480"/>
              <a:ext cx="57151" cy="231671"/>
            </a:xfrm>
            <a:custGeom>
              <a:avLst/>
              <a:gdLst/>
              <a:ahLst/>
              <a:cxnLst/>
              <a:rect l="0" t="0" r="0" b="0"/>
              <a:pathLst>
                <a:path w="57151" h="231671">
                  <a:moveTo>
                    <a:pt x="0" y="9420"/>
                  </a:moveTo>
                  <a:lnTo>
                    <a:pt x="0" y="9420"/>
                  </a:lnTo>
                  <a:lnTo>
                    <a:pt x="0" y="6049"/>
                  </a:lnTo>
                  <a:lnTo>
                    <a:pt x="3763" y="2513"/>
                  </a:lnTo>
                  <a:lnTo>
                    <a:pt x="6742" y="582"/>
                  </a:lnTo>
                  <a:lnTo>
                    <a:pt x="9434" y="0"/>
                  </a:lnTo>
                  <a:lnTo>
                    <a:pt x="11933" y="318"/>
                  </a:lnTo>
                  <a:lnTo>
                    <a:pt x="14306" y="1235"/>
                  </a:lnTo>
                  <a:lnTo>
                    <a:pt x="18823" y="6017"/>
                  </a:lnTo>
                  <a:lnTo>
                    <a:pt x="23888" y="16374"/>
                  </a:lnTo>
                  <a:lnTo>
                    <a:pt x="34874" y="61385"/>
                  </a:lnTo>
                  <a:lnTo>
                    <a:pt x="39026" y="98665"/>
                  </a:lnTo>
                  <a:lnTo>
                    <a:pt x="42843" y="136522"/>
                  </a:lnTo>
                  <a:lnTo>
                    <a:pt x="44132" y="177127"/>
                  </a:lnTo>
                  <a:lnTo>
                    <a:pt x="53261" y="224109"/>
                  </a:lnTo>
                  <a:lnTo>
                    <a:pt x="57150" y="231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3" name="SMARTInkShape-3600"/>
          <p:cNvSpPr/>
          <p:nvPr>
            <p:custDataLst>
              <p:tags r:id="rId3"/>
            </p:custDataLst>
          </p:nvPr>
        </p:nvSpPr>
        <p:spPr>
          <a:xfrm>
            <a:off x="3663885" y="1504950"/>
            <a:ext cx="63566" cy="203201"/>
          </a:xfrm>
          <a:custGeom>
            <a:avLst/>
            <a:gdLst/>
            <a:ahLst/>
            <a:cxnLst/>
            <a:rect l="0" t="0" r="0" b="0"/>
            <a:pathLst>
              <a:path w="63566" h="203201">
                <a:moveTo>
                  <a:pt x="63565" y="0"/>
                </a:moveTo>
                <a:lnTo>
                  <a:pt x="63565" y="0"/>
                </a:lnTo>
                <a:lnTo>
                  <a:pt x="16798" y="12865"/>
                </a:lnTo>
                <a:lnTo>
                  <a:pt x="11221" y="14927"/>
                </a:lnTo>
                <a:lnTo>
                  <a:pt x="3142" y="22862"/>
                </a:lnTo>
                <a:lnTo>
                  <a:pt x="0" y="27941"/>
                </a:lnTo>
                <a:lnTo>
                  <a:pt x="271" y="46755"/>
                </a:lnTo>
                <a:lnTo>
                  <a:pt x="4595" y="83233"/>
                </a:lnTo>
                <a:lnTo>
                  <a:pt x="5876" y="124615"/>
                </a:lnTo>
                <a:lnTo>
                  <a:pt x="10018" y="166981"/>
                </a:lnTo>
                <a:lnTo>
                  <a:pt x="25465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0" name="SMARTInkShape-Group686"/>
          <p:cNvGrpSpPr/>
          <p:nvPr/>
        </p:nvGrpSpPr>
        <p:grpSpPr>
          <a:xfrm>
            <a:off x="2275952" y="2241550"/>
            <a:ext cx="346769" cy="266701"/>
            <a:chOff x="2275952" y="2241550"/>
            <a:chExt cx="346769" cy="266701"/>
          </a:xfrm>
        </p:grpSpPr>
        <p:sp>
          <p:nvSpPr>
            <p:cNvPr id="244" name="SMARTInkShape-3601"/>
            <p:cNvSpPr/>
            <p:nvPr>
              <p:custDataLst>
                <p:tags r:id="rId74"/>
              </p:custDataLst>
            </p:nvPr>
          </p:nvSpPr>
          <p:spPr>
            <a:xfrm>
              <a:off x="2501900" y="2241550"/>
              <a:ext cx="12701" cy="31751"/>
            </a:xfrm>
            <a:custGeom>
              <a:avLst/>
              <a:gdLst/>
              <a:ahLst/>
              <a:cxnLst/>
              <a:rect l="0" t="0" r="0" b="0"/>
              <a:pathLst>
                <a:path w="12701" h="31751">
                  <a:moveTo>
                    <a:pt x="12700" y="31750"/>
                  </a:moveTo>
                  <a:lnTo>
                    <a:pt x="12700" y="31750"/>
                  </a:lnTo>
                  <a:lnTo>
                    <a:pt x="11994" y="20905"/>
                  </a:lnTo>
                  <a:lnTo>
                    <a:pt x="7631" y="7135"/>
                  </a:lnTo>
                  <a:lnTo>
                    <a:pt x="5792" y="4756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3602"/>
            <p:cNvSpPr/>
            <p:nvPr>
              <p:custDataLst>
                <p:tags r:id="rId75"/>
              </p:custDataLst>
            </p:nvPr>
          </p:nvSpPr>
          <p:spPr>
            <a:xfrm>
              <a:off x="2546350" y="2266950"/>
              <a:ext cx="76371" cy="241301"/>
            </a:xfrm>
            <a:custGeom>
              <a:avLst/>
              <a:gdLst/>
              <a:ahLst/>
              <a:cxnLst/>
              <a:rect l="0" t="0" r="0" b="0"/>
              <a:pathLst>
                <a:path w="76371" h="241301">
                  <a:moveTo>
                    <a:pt x="12700" y="0"/>
                  </a:moveTo>
                  <a:lnTo>
                    <a:pt x="12700" y="0"/>
                  </a:lnTo>
                  <a:lnTo>
                    <a:pt x="16071" y="6742"/>
                  </a:lnTo>
                  <a:lnTo>
                    <a:pt x="50663" y="41200"/>
                  </a:lnTo>
                  <a:lnTo>
                    <a:pt x="69405" y="84416"/>
                  </a:lnTo>
                  <a:lnTo>
                    <a:pt x="76002" y="108779"/>
                  </a:lnTo>
                  <a:lnTo>
                    <a:pt x="76370" y="153269"/>
                  </a:lnTo>
                  <a:lnTo>
                    <a:pt x="74864" y="170425"/>
                  </a:lnTo>
                  <a:lnTo>
                    <a:pt x="66083" y="197801"/>
                  </a:lnTo>
                  <a:lnTo>
                    <a:pt x="58533" y="210443"/>
                  </a:lnTo>
                  <a:lnTo>
                    <a:pt x="39607" y="225493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3603"/>
            <p:cNvSpPr/>
            <p:nvPr>
              <p:custDataLst>
                <p:tags r:id="rId76"/>
              </p:custDataLst>
            </p:nvPr>
          </p:nvSpPr>
          <p:spPr>
            <a:xfrm>
              <a:off x="2275952" y="2309173"/>
              <a:ext cx="105299" cy="199078"/>
            </a:xfrm>
            <a:custGeom>
              <a:avLst/>
              <a:gdLst/>
              <a:ahLst/>
              <a:cxnLst/>
              <a:rect l="0" t="0" r="0" b="0"/>
              <a:pathLst>
                <a:path w="105299" h="199078">
                  <a:moveTo>
                    <a:pt x="60848" y="14927"/>
                  </a:moveTo>
                  <a:lnTo>
                    <a:pt x="60848" y="14927"/>
                  </a:lnTo>
                  <a:lnTo>
                    <a:pt x="55073" y="9857"/>
                  </a:lnTo>
                  <a:lnTo>
                    <a:pt x="43536" y="4096"/>
                  </a:lnTo>
                  <a:lnTo>
                    <a:pt x="30341" y="0"/>
                  </a:lnTo>
                  <a:lnTo>
                    <a:pt x="24282" y="742"/>
                  </a:lnTo>
                  <a:lnTo>
                    <a:pt x="13787" y="7211"/>
                  </a:lnTo>
                  <a:lnTo>
                    <a:pt x="6301" y="24668"/>
                  </a:lnTo>
                  <a:lnTo>
                    <a:pt x="0" y="60382"/>
                  </a:lnTo>
                  <a:lnTo>
                    <a:pt x="1243" y="100262"/>
                  </a:lnTo>
                  <a:lnTo>
                    <a:pt x="10399" y="138662"/>
                  </a:lnTo>
                  <a:lnTo>
                    <a:pt x="28889" y="166908"/>
                  </a:lnTo>
                  <a:lnTo>
                    <a:pt x="49497" y="181706"/>
                  </a:lnTo>
                  <a:lnTo>
                    <a:pt x="105298" y="199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3604"/>
            <p:cNvSpPr/>
            <p:nvPr>
              <p:custDataLst>
                <p:tags r:id="rId77"/>
              </p:custDataLst>
            </p:nvPr>
          </p:nvSpPr>
          <p:spPr>
            <a:xfrm>
              <a:off x="2508250" y="2374900"/>
              <a:ext cx="12701" cy="88901"/>
            </a:xfrm>
            <a:custGeom>
              <a:avLst/>
              <a:gdLst/>
              <a:ahLst/>
              <a:cxnLst/>
              <a:rect l="0" t="0" r="0" b="0"/>
              <a:pathLst>
                <a:path w="12701" h="889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8789"/>
                  </a:lnTo>
                  <a:lnTo>
                    <a:pt x="9698" y="52129"/>
                  </a:lnTo>
                  <a:lnTo>
                    <a:pt x="12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3605"/>
            <p:cNvSpPr/>
            <p:nvPr>
              <p:custDataLst>
                <p:tags r:id="rId78"/>
              </p:custDataLst>
            </p:nvPr>
          </p:nvSpPr>
          <p:spPr>
            <a:xfrm>
              <a:off x="2420644" y="2241550"/>
              <a:ext cx="5057" cy="44451"/>
            </a:xfrm>
            <a:custGeom>
              <a:avLst/>
              <a:gdLst/>
              <a:ahLst/>
              <a:cxnLst/>
              <a:rect l="0" t="0" r="0" b="0"/>
              <a:pathLst>
                <a:path w="5057" h="44451">
                  <a:moveTo>
                    <a:pt x="5056" y="44450"/>
                  </a:moveTo>
                  <a:lnTo>
                    <a:pt x="5056" y="44450"/>
                  </a:lnTo>
                  <a:lnTo>
                    <a:pt x="0" y="4688"/>
                  </a:lnTo>
                  <a:lnTo>
                    <a:pt x="980" y="3126"/>
                  </a:lnTo>
                  <a:lnTo>
                    <a:pt x="50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3606"/>
            <p:cNvSpPr/>
            <p:nvPr>
              <p:custDataLst>
                <p:tags r:id="rId79"/>
              </p:custDataLst>
            </p:nvPr>
          </p:nvSpPr>
          <p:spPr>
            <a:xfrm>
              <a:off x="2413000" y="2336800"/>
              <a:ext cx="25401" cy="133351"/>
            </a:xfrm>
            <a:custGeom>
              <a:avLst/>
              <a:gdLst/>
              <a:ahLst/>
              <a:cxnLst/>
              <a:rect l="0" t="0" r="0" b="0"/>
              <a:pathLst>
                <a:path w="25401" h="1333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5069" y="12242"/>
                  </a:lnTo>
                  <a:lnTo>
                    <a:pt x="17007" y="58765"/>
                  </a:lnTo>
                  <a:lnTo>
                    <a:pt x="23533" y="96614"/>
                  </a:lnTo>
                  <a:lnTo>
                    <a:pt x="254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4" name="SMARTInkShape-Group687"/>
          <p:cNvGrpSpPr/>
          <p:nvPr/>
        </p:nvGrpSpPr>
        <p:grpSpPr>
          <a:xfrm>
            <a:off x="3031845" y="2120498"/>
            <a:ext cx="397156" cy="559203"/>
            <a:chOff x="3031845" y="2120498"/>
            <a:chExt cx="397156" cy="559203"/>
          </a:xfrm>
        </p:grpSpPr>
        <p:sp>
          <p:nvSpPr>
            <p:cNvPr id="251" name="SMARTInkShape-3607"/>
            <p:cNvSpPr/>
            <p:nvPr>
              <p:custDataLst>
                <p:tags r:id="rId71"/>
              </p:custDataLst>
            </p:nvPr>
          </p:nvSpPr>
          <p:spPr>
            <a:xfrm>
              <a:off x="3031845" y="2318449"/>
              <a:ext cx="263806" cy="225697"/>
            </a:xfrm>
            <a:custGeom>
              <a:avLst/>
              <a:gdLst/>
              <a:ahLst/>
              <a:cxnLst/>
              <a:rect l="0" t="0" r="0" b="0"/>
              <a:pathLst>
                <a:path w="263806" h="225697">
                  <a:moveTo>
                    <a:pt x="193955" y="5651"/>
                  </a:moveTo>
                  <a:lnTo>
                    <a:pt x="193955" y="5651"/>
                  </a:lnTo>
                  <a:lnTo>
                    <a:pt x="193955" y="1993"/>
                  </a:lnTo>
                  <a:lnTo>
                    <a:pt x="193955" y="3555"/>
                  </a:lnTo>
                  <a:lnTo>
                    <a:pt x="194661" y="3548"/>
                  </a:lnTo>
                  <a:lnTo>
                    <a:pt x="199422" y="0"/>
                  </a:lnTo>
                  <a:lnTo>
                    <a:pt x="200131" y="9578"/>
                  </a:lnTo>
                  <a:lnTo>
                    <a:pt x="198879" y="44171"/>
                  </a:lnTo>
                  <a:lnTo>
                    <a:pt x="186664" y="91040"/>
                  </a:lnTo>
                  <a:lnTo>
                    <a:pt x="167987" y="133077"/>
                  </a:lnTo>
                  <a:lnTo>
                    <a:pt x="136198" y="176256"/>
                  </a:lnTo>
                  <a:lnTo>
                    <a:pt x="120946" y="189158"/>
                  </a:lnTo>
                  <a:lnTo>
                    <a:pt x="104119" y="197450"/>
                  </a:lnTo>
                  <a:lnTo>
                    <a:pt x="78986" y="197633"/>
                  </a:lnTo>
                  <a:lnTo>
                    <a:pt x="45825" y="186477"/>
                  </a:lnTo>
                  <a:lnTo>
                    <a:pt x="22673" y="169766"/>
                  </a:lnTo>
                  <a:lnTo>
                    <a:pt x="6876" y="148038"/>
                  </a:lnTo>
                  <a:lnTo>
                    <a:pt x="0" y="130468"/>
                  </a:lnTo>
                  <a:lnTo>
                    <a:pt x="446" y="125551"/>
                  </a:lnTo>
                  <a:lnTo>
                    <a:pt x="4705" y="116325"/>
                  </a:lnTo>
                  <a:lnTo>
                    <a:pt x="9227" y="113300"/>
                  </a:lnTo>
                  <a:lnTo>
                    <a:pt x="21777" y="109940"/>
                  </a:lnTo>
                  <a:lnTo>
                    <a:pt x="44710" y="111418"/>
                  </a:lnTo>
                  <a:lnTo>
                    <a:pt x="82863" y="123067"/>
                  </a:lnTo>
                  <a:lnTo>
                    <a:pt x="125340" y="144555"/>
                  </a:lnTo>
                  <a:lnTo>
                    <a:pt x="156726" y="162702"/>
                  </a:lnTo>
                  <a:lnTo>
                    <a:pt x="203358" y="204996"/>
                  </a:lnTo>
                  <a:lnTo>
                    <a:pt x="236632" y="222940"/>
                  </a:lnTo>
                  <a:lnTo>
                    <a:pt x="247259" y="225696"/>
                  </a:lnTo>
                  <a:lnTo>
                    <a:pt x="251364" y="225020"/>
                  </a:lnTo>
                  <a:lnTo>
                    <a:pt x="263805" y="2152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3608"/>
            <p:cNvSpPr/>
            <p:nvPr>
              <p:custDataLst>
                <p:tags r:id="rId72"/>
              </p:custDataLst>
            </p:nvPr>
          </p:nvSpPr>
          <p:spPr>
            <a:xfrm>
              <a:off x="3131833" y="2120498"/>
              <a:ext cx="157468" cy="156151"/>
            </a:xfrm>
            <a:custGeom>
              <a:avLst/>
              <a:gdLst/>
              <a:ahLst/>
              <a:cxnLst/>
              <a:rect l="0" t="0" r="0" b="0"/>
              <a:pathLst>
                <a:path w="157468" h="156151">
                  <a:moveTo>
                    <a:pt x="49517" y="32152"/>
                  </a:moveTo>
                  <a:lnTo>
                    <a:pt x="49517" y="32152"/>
                  </a:lnTo>
                  <a:lnTo>
                    <a:pt x="49517" y="26685"/>
                  </a:lnTo>
                  <a:lnTo>
                    <a:pt x="48811" y="26390"/>
                  </a:lnTo>
                  <a:lnTo>
                    <a:pt x="43244" y="25809"/>
                  </a:lnTo>
                  <a:lnTo>
                    <a:pt x="46561" y="29175"/>
                  </a:lnTo>
                  <a:lnTo>
                    <a:pt x="48641" y="41383"/>
                  </a:lnTo>
                  <a:lnTo>
                    <a:pt x="43569" y="65882"/>
                  </a:lnTo>
                  <a:lnTo>
                    <a:pt x="25729" y="110033"/>
                  </a:lnTo>
                  <a:lnTo>
                    <a:pt x="7402" y="152398"/>
                  </a:lnTo>
                  <a:lnTo>
                    <a:pt x="3048" y="156150"/>
                  </a:lnTo>
                  <a:lnTo>
                    <a:pt x="1604" y="155034"/>
                  </a:lnTo>
                  <a:lnTo>
                    <a:pt x="0" y="148150"/>
                  </a:lnTo>
                  <a:lnTo>
                    <a:pt x="4040" y="111274"/>
                  </a:lnTo>
                  <a:lnTo>
                    <a:pt x="9623" y="75586"/>
                  </a:lnTo>
                  <a:lnTo>
                    <a:pt x="17157" y="39612"/>
                  </a:lnTo>
                  <a:lnTo>
                    <a:pt x="31462" y="12569"/>
                  </a:lnTo>
                  <a:lnTo>
                    <a:pt x="40552" y="2752"/>
                  </a:lnTo>
                  <a:lnTo>
                    <a:pt x="45657" y="557"/>
                  </a:lnTo>
                  <a:lnTo>
                    <a:pt x="56974" y="0"/>
                  </a:lnTo>
                  <a:lnTo>
                    <a:pt x="62249" y="2251"/>
                  </a:lnTo>
                  <a:lnTo>
                    <a:pt x="77122" y="16237"/>
                  </a:lnTo>
                  <a:lnTo>
                    <a:pt x="106957" y="57381"/>
                  </a:lnTo>
                  <a:lnTo>
                    <a:pt x="131548" y="99819"/>
                  </a:lnTo>
                  <a:lnTo>
                    <a:pt x="140303" y="111615"/>
                  </a:lnTo>
                  <a:lnTo>
                    <a:pt x="157467" y="1210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3609"/>
            <p:cNvSpPr/>
            <p:nvPr>
              <p:custDataLst>
                <p:tags r:id="rId73"/>
              </p:custDataLst>
            </p:nvPr>
          </p:nvSpPr>
          <p:spPr>
            <a:xfrm>
              <a:off x="3390900" y="2559311"/>
              <a:ext cx="38101" cy="120390"/>
            </a:xfrm>
            <a:custGeom>
              <a:avLst/>
              <a:gdLst/>
              <a:ahLst/>
              <a:cxnLst/>
              <a:rect l="0" t="0" r="0" b="0"/>
              <a:pathLst>
                <a:path w="38101" h="120390">
                  <a:moveTo>
                    <a:pt x="0" y="6089"/>
                  </a:moveTo>
                  <a:lnTo>
                    <a:pt x="0" y="6089"/>
                  </a:lnTo>
                  <a:lnTo>
                    <a:pt x="0" y="622"/>
                  </a:lnTo>
                  <a:lnTo>
                    <a:pt x="705" y="328"/>
                  </a:lnTo>
                  <a:lnTo>
                    <a:pt x="3371" y="0"/>
                  </a:lnTo>
                  <a:lnTo>
                    <a:pt x="4364" y="619"/>
                  </a:lnTo>
                  <a:lnTo>
                    <a:pt x="5026" y="1737"/>
                  </a:lnTo>
                  <a:lnTo>
                    <a:pt x="20788" y="47846"/>
                  </a:lnTo>
                  <a:lnTo>
                    <a:pt x="28163" y="94050"/>
                  </a:lnTo>
                  <a:lnTo>
                    <a:pt x="38100" y="1203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7" name="SMARTInkShape-Group688"/>
          <p:cNvGrpSpPr/>
          <p:nvPr/>
        </p:nvGrpSpPr>
        <p:grpSpPr>
          <a:xfrm>
            <a:off x="3835661" y="2463800"/>
            <a:ext cx="171190" cy="112634"/>
            <a:chOff x="3835661" y="2463800"/>
            <a:chExt cx="171190" cy="112634"/>
          </a:xfrm>
        </p:grpSpPr>
        <p:sp>
          <p:nvSpPr>
            <p:cNvPr id="255" name="SMARTInkShape-3610"/>
            <p:cNvSpPr/>
            <p:nvPr>
              <p:custDataLst>
                <p:tags r:id="rId69"/>
              </p:custDataLst>
            </p:nvPr>
          </p:nvSpPr>
          <p:spPr>
            <a:xfrm>
              <a:off x="3835661" y="2463800"/>
              <a:ext cx="133090" cy="18447"/>
            </a:xfrm>
            <a:custGeom>
              <a:avLst/>
              <a:gdLst/>
              <a:ahLst/>
              <a:cxnLst/>
              <a:rect l="0" t="0" r="0" b="0"/>
              <a:pathLst>
                <a:path w="133090" h="18447">
                  <a:moveTo>
                    <a:pt x="6089" y="6350"/>
                  </a:moveTo>
                  <a:lnTo>
                    <a:pt x="6089" y="6350"/>
                  </a:lnTo>
                  <a:lnTo>
                    <a:pt x="6089" y="9721"/>
                  </a:lnTo>
                  <a:lnTo>
                    <a:pt x="5383" y="10714"/>
                  </a:lnTo>
                  <a:lnTo>
                    <a:pt x="4207" y="11376"/>
                  </a:lnTo>
                  <a:lnTo>
                    <a:pt x="622" y="12438"/>
                  </a:lnTo>
                  <a:lnTo>
                    <a:pt x="131" y="14465"/>
                  </a:lnTo>
                  <a:lnTo>
                    <a:pt x="0" y="15993"/>
                  </a:lnTo>
                  <a:lnTo>
                    <a:pt x="1325" y="17012"/>
                  </a:lnTo>
                  <a:lnTo>
                    <a:pt x="10635" y="18446"/>
                  </a:lnTo>
                  <a:lnTo>
                    <a:pt x="28603" y="17460"/>
                  </a:lnTo>
                  <a:lnTo>
                    <a:pt x="69646" y="7081"/>
                  </a:lnTo>
                  <a:lnTo>
                    <a:pt x="1330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3611"/>
            <p:cNvSpPr/>
            <p:nvPr>
              <p:custDataLst>
                <p:tags r:id="rId70"/>
              </p:custDataLst>
            </p:nvPr>
          </p:nvSpPr>
          <p:spPr>
            <a:xfrm>
              <a:off x="3863350" y="2552700"/>
              <a:ext cx="143501" cy="23734"/>
            </a:xfrm>
            <a:custGeom>
              <a:avLst/>
              <a:gdLst/>
              <a:ahLst/>
              <a:cxnLst/>
              <a:rect l="0" t="0" r="0" b="0"/>
              <a:pathLst>
                <a:path w="143501" h="23734">
                  <a:moveTo>
                    <a:pt x="29200" y="0"/>
                  </a:moveTo>
                  <a:lnTo>
                    <a:pt x="29200" y="0"/>
                  </a:lnTo>
                  <a:lnTo>
                    <a:pt x="0" y="23733"/>
                  </a:lnTo>
                  <a:lnTo>
                    <a:pt x="47404" y="18130"/>
                  </a:lnTo>
                  <a:lnTo>
                    <a:pt x="94911" y="9095"/>
                  </a:lnTo>
                  <a:lnTo>
                    <a:pt x="14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689"/>
          <p:cNvGrpSpPr/>
          <p:nvPr/>
        </p:nvGrpSpPr>
        <p:grpSpPr>
          <a:xfrm>
            <a:off x="3048374" y="3333750"/>
            <a:ext cx="914027" cy="418900"/>
            <a:chOff x="3048374" y="3333750"/>
            <a:chExt cx="914027" cy="418900"/>
          </a:xfrm>
        </p:grpSpPr>
        <p:sp>
          <p:nvSpPr>
            <p:cNvPr id="258" name="SMARTInkShape-3612"/>
            <p:cNvSpPr/>
            <p:nvPr>
              <p:custDataLst>
                <p:tags r:id="rId63"/>
              </p:custDataLst>
            </p:nvPr>
          </p:nvSpPr>
          <p:spPr>
            <a:xfrm>
              <a:off x="3949700" y="3333750"/>
              <a:ext cx="12701" cy="96399"/>
            </a:xfrm>
            <a:custGeom>
              <a:avLst/>
              <a:gdLst/>
              <a:ahLst/>
              <a:cxnLst/>
              <a:rect l="0" t="0" r="0" b="0"/>
              <a:pathLst>
                <a:path w="12701" h="96399">
                  <a:moveTo>
                    <a:pt x="0" y="0"/>
                  </a:moveTo>
                  <a:lnTo>
                    <a:pt x="0" y="0"/>
                  </a:lnTo>
                  <a:lnTo>
                    <a:pt x="1881" y="18509"/>
                  </a:lnTo>
                  <a:lnTo>
                    <a:pt x="6088" y="63468"/>
                  </a:lnTo>
                  <a:lnTo>
                    <a:pt x="2640" y="87482"/>
                  </a:lnTo>
                  <a:lnTo>
                    <a:pt x="4230" y="94855"/>
                  </a:lnTo>
                  <a:lnTo>
                    <a:pt x="5642" y="96398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3613"/>
            <p:cNvSpPr/>
            <p:nvPr>
              <p:custDataLst>
                <p:tags r:id="rId64"/>
              </p:custDataLst>
            </p:nvPr>
          </p:nvSpPr>
          <p:spPr>
            <a:xfrm>
              <a:off x="3689350" y="3498850"/>
              <a:ext cx="158751" cy="222251"/>
            </a:xfrm>
            <a:custGeom>
              <a:avLst/>
              <a:gdLst/>
              <a:ahLst/>
              <a:cxnLst/>
              <a:rect l="0" t="0" r="0" b="0"/>
              <a:pathLst>
                <a:path w="158751" h="222251">
                  <a:moveTo>
                    <a:pt x="158750" y="0"/>
                  </a:moveTo>
                  <a:lnTo>
                    <a:pt x="158750" y="0"/>
                  </a:lnTo>
                  <a:lnTo>
                    <a:pt x="155379" y="0"/>
                  </a:lnTo>
                  <a:lnTo>
                    <a:pt x="146540" y="3371"/>
                  </a:lnTo>
                  <a:lnTo>
                    <a:pt x="134985" y="12209"/>
                  </a:lnTo>
                  <a:lnTo>
                    <a:pt x="107329" y="52686"/>
                  </a:lnTo>
                  <a:lnTo>
                    <a:pt x="82427" y="93506"/>
                  </a:lnTo>
                  <a:lnTo>
                    <a:pt x="55810" y="136047"/>
                  </a:lnTo>
                  <a:lnTo>
                    <a:pt x="25840" y="178246"/>
                  </a:lnTo>
                  <a:lnTo>
                    <a:pt x="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3614"/>
            <p:cNvSpPr/>
            <p:nvPr>
              <p:custDataLst>
                <p:tags r:id="rId65"/>
              </p:custDataLst>
            </p:nvPr>
          </p:nvSpPr>
          <p:spPr>
            <a:xfrm>
              <a:off x="3663950" y="3514241"/>
              <a:ext cx="152401" cy="200510"/>
            </a:xfrm>
            <a:custGeom>
              <a:avLst/>
              <a:gdLst/>
              <a:ahLst/>
              <a:cxnLst/>
              <a:rect l="0" t="0" r="0" b="0"/>
              <a:pathLst>
                <a:path w="152401" h="20051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4364" y="0"/>
                  </a:lnTo>
                  <a:lnTo>
                    <a:pt x="5026" y="515"/>
                  </a:lnTo>
                  <a:lnTo>
                    <a:pt x="28666" y="36735"/>
                  </a:lnTo>
                  <a:lnTo>
                    <a:pt x="55764" y="76372"/>
                  </a:lnTo>
                  <a:lnTo>
                    <a:pt x="90671" y="123259"/>
                  </a:lnTo>
                  <a:lnTo>
                    <a:pt x="125744" y="165975"/>
                  </a:lnTo>
                  <a:lnTo>
                    <a:pt x="143451" y="194434"/>
                  </a:lnTo>
                  <a:lnTo>
                    <a:pt x="152400" y="200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3615"/>
            <p:cNvSpPr/>
            <p:nvPr>
              <p:custDataLst>
                <p:tags r:id="rId66"/>
              </p:custDataLst>
            </p:nvPr>
          </p:nvSpPr>
          <p:spPr>
            <a:xfrm>
              <a:off x="3382501" y="3384550"/>
              <a:ext cx="192550" cy="368100"/>
            </a:xfrm>
            <a:custGeom>
              <a:avLst/>
              <a:gdLst/>
              <a:ahLst/>
              <a:cxnLst/>
              <a:rect l="0" t="0" r="0" b="0"/>
              <a:pathLst>
                <a:path w="192550" h="368100">
                  <a:moveTo>
                    <a:pt x="192549" y="0"/>
                  </a:moveTo>
                  <a:lnTo>
                    <a:pt x="192549" y="0"/>
                  </a:lnTo>
                  <a:lnTo>
                    <a:pt x="147444" y="0"/>
                  </a:lnTo>
                  <a:lnTo>
                    <a:pt x="115827" y="3371"/>
                  </a:lnTo>
                  <a:lnTo>
                    <a:pt x="92675" y="12209"/>
                  </a:lnTo>
                  <a:lnTo>
                    <a:pt x="75781" y="23765"/>
                  </a:lnTo>
                  <a:lnTo>
                    <a:pt x="65210" y="39497"/>
                  </a:lnTo>
                  <a:lnTo>
                    <a:pt x="57609" y="57564"/>
                  </a:lnTo>
                  <a:lnTo>
                    <a:pt x="56846" y="70034"/>
                  </a:lnTo>
                  <a:lnTo>
                    <a:pt x="58183" y="116127"/>
                  </a:lnTo>
                  <a:lnTo>
                    <a:pt x="52230" y="160574"/>
                  </a:lnTo>
                  <a:lnTo>
                    <a:pt x="47631" y="199797"/>
                  </a:lnTo>
                  <a:lnTo>
                    <a:pt x="37289" y="241019"/>
                  </a:lnTo>
                  <a:lnTo>
                    <a:pt x="22142" y="285269"/>
                  </a:lnTo>
                  <a:lnTo>
                    <a:pt x="6775" y="329243"/>
                  </a:lnTo>
                  <a:lnTo>
                    <a:pt x="0" y="352023"/>
                  </a:lnTo>
                  <a:lnTo>
                    <a:pt x="668" y="360595"/>
                  </a:lnTo>
                  <a:lnTo>
                    <a:pt x="2539" y="363163"/>
                  </a:lnTo>
                  <a:lnTo>
                    <a:pt x="5198" y="364876"/>
                  </a:lnTo>
                  <a:lnTo>
                    <a:pt x="12621" y="366778"/>
                  </a:lnTo>
                  <a:lnTo>
                    <a:pt x="54189" y="368099"/>
                  </a:lnTo>
                  <a:lnTo>
                    <a:pt x="98088" y="364869"/>
                  </a:lnTo>
                  <a:lnTo>
                    <a:pt x="186199" y="342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3616"/>
            <p:cNvSpPr/>
            <p:nvPr>
              <p:custDataLst>
                <p:tags r:id="rId67"/>
              </p:custDataLst>
            </p:nvPr>
          </p:nvSpPr>
          <p:spPr>
            <a:xfrm>
              <a:off x="3061845" y="3568700"/>
              <a:ext cx="132206" cy="50801"/>
            </a:xfrm>
            <a:custGeom>
              <a:avLst/>
              <a:gdLst/>
              <a:ahLst/>
              <a:cxnLst/>
              <a:rect l="0" t="0" r="0" b="0"/>
              <a:pathLst>
                <a:path w="132206" h="50801">
                  <a:moveTo>
                    <a:pt x="11555" y="50800"/>
                  </a:moveTo>
                  <a:lnTo>
                    <a:pt x="11555" y="50800"/>
                  </a:lnTo>
                  <a:lnTo>
                    <a:pt x="2717" y="50800"/>
                  </a:lnTo>
                  <a:lnTo>
                    <a:pt x="1429" y="50094"/>
                  </a:lnTo>
                  <a:lnTo>
                    <a:pt x="572" y="48918"/>
                  </a:lnTo>
                  <a:lnTo>
                    <a:pt x="0" y="47429"/>
                  </a:lnTo>
                  <a:lnTo>
                    <a:pt x="16049" y="35220"/>
                  </a:lnTo>
                  <a:lnTo>
                    <a:pt x="56031" y="22270"/>
                  </a:lnTo>
                  <a:lnTo>
                    <a:pt x="13220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3617"/>
            <p:cNvSpPr/>
            <p:nvPr>
              <p:custDataLst>
                <p:tags r:id="rId68"/>
              </p:custDataLst>
            </p:nvPr>
          </p:nvSpPr>
          <p:spPr>
            <a:xfrm>
              <a:off x="3048374" y="3390984"/>
              <a:ext cx="193559" cy="344401"/>
            </a:xfrm>
            <a:custGeom>
              <a:avLst/>
              <a:gdLst/>
              <a:ahLst/>
              <a:cxnLst/>
              <a:rect l="0" t="0" r="0" b="0"/>
              <a:pathLst>
                <a:path w="193559" h="344401">
                  <a:moveTo>
                    <a:pt x="177426" y="12616"/>
                  </a:moveTo>
                  <a:lnTo>
                    <a:pt x="177426" y="12616"/>
                  </a:lnTo>
                  <a:lnTo>
                    <a:pt x="180797" y="9245"/>
                  </a:lnTo>
                  <a:lnTo>
                    <a:pt x="184333" y="7590"/>
                  </a:lnTo>
                  <a:lnTo>
                    <a:pt x="186264" y="7149"/>
                  </a:lnTo>
                  <a:lnTo>
                    <a:pt x="187552" y="6149"/>
                  </a:lnTo>
                  <a:lnTo>
                    <a:pt x="188981" y="3156"/>
                  </a:lnTo>
                  <a:lnTo>
                    <a:pt x="190068" y="2076"/>
                  </a:lnTo>
                  <a:lnTo>
                    <a:pt x="193558" y="556"/>
                  </a:lnTo>
                  <a:lnTo>
                    <a:pt x="193120" y="343"/>
                  </a:lnTo>
                  <a:lnTo>
                    <a:pt x="187347" y="0"/>
                  </a:lnTo>
                  <a:lnTo>
                    <a:pt x="143438" y="12784"/>
                  </a:lnTo>
                  <a:lnTo>
                    <a:pt x="103048" y="28291"/>
                  </a:lnTo>
                  <a:lnTo>
                    <a:pt x="69418" y="48298"/>
                  </a:lnTo>
                  <a:lnTo>
                    <a:pt x="54634" y="62341"/>
                  </a:lnTo>
                  <a:lnTo>
                    <a:pt x="41638" y="84264"/>
                  </a:lnTo>
                  <a:lnTo>
                    <a:pt x="26844" y="124763"/>
                  </a:lnTo>
                  <a:lnTo>
                    <a:pt x="16918" y="167099"/>
                  </a:lnTo>
                  <a:lnTo>
                    <a:pt x="10315" y="203733"/>
                  </a:lnTo>
                  <a:lnTo>
                    <a:pt x="2470" y="246852"/>
                  </a:lnTo>
                  <a:lnTo>
                    <a:pt x="0" y="289474"/>
                  </a:lnTo>
                  <a:lnTo>
                    <a:pt x="1557" y="327063"/>
                  </a:lnTo>
                  <a:lnTo>
                    <a:pt x="3030" y="332314"/>
                  </a:lnTo>
                  <a:lnTo>
                    <a:pt x="8430" y="340030"/>
                  </a:lnTo>
                  <a:lnTo>
                    <a:pt x="11845" y="343075"/>
                  </a:lnTo>
                  <a:lnTo>
                    <a:pt x="16239" y="344400"/>
                  </a:lnTo>
                  <a:lnTo>
                    <a:pt x="26765" y="343990"/>
                  </a:lnTo>
                  <a:lnTo>
                    <a:pt x="63025" y="333614"/>
                  </a:lnTo>
                  <a:lnTo>
                    <a:pt x="102215" y="326292"/>
                  </a:lnTo>
                  <a:lnTo>
                    <a:pt x="171076" y="29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2" name="SMARTInkShape-Group690"/>
          <p:cNvGrpSpPr/>
          <p:nvPr/>
        </p:nvGrpSpPr>
        <p:grpSpPr>
          <a:xfrm>
            <a:off x="4053761" y="3373450"/>
            <a:ext cx="711376" cy="1013480"/>
            <a:chOff x="4053761" y="3373450"/>
            <a:chExt cx="711376" cy="1013480"/>
          </a:xfrm>
        </p:grpSpPr>
        <p:sp>
          <p:nvSpPr>
            <p:cNvPr id="265" name="SMARTInkShape-3618"/>
            <p:cNvSpPr/>
            <p:nvPr>
              <p:custDataLst>
                <p:tags r:id="rId56"/>
              </p:custDataLst>
            </p:nvPr>
          </p:nvSpPr>
          <p:spPr>
            <a:xfrm>
              <a:off x="4616450" y="3373450"/>
              <a:ext cx="148687" cy="409107"/>
            </a:xfrm>
            <a:custGeom>
              <a:avLst/>
              <a:gdLst/>
              <a:ahLst/>
              <a:cxnLst/>
              <a:rect l="0" t="0" r="0" b="0"/>
              <a:pathLst>
                <a:path w="148687" h="409107">
                  <a:moveTo>
                    <a:pt x="0" y="4750"/>
                  </a:moveTo>
                  <a:lnTo>
                    <a:pt x="0" y="4750"/>
                  </a:lnTo>
                  <a:lnTo>
                    <a:pt x="6480" y="5455"/>
                  </a:lnTo>
                  <a:lnTo>
                    <a:pt x="20265" y="8408"/>
                  </a:lnTo>
                  <a:lnTo>
                    <a:pt x="63299" y="0"/>
                  </a:lnTo>
                  <a:lnTo>
                    <a:pt x="83166" y="522"/>
                  </a:lnTo>
                  <a:lnTo>
                    <a:pt x="99052" y="5458"/>
                  </a:lnTo>
                  <a:lnTo>
                    <a:pt x="119895" y="22912"/>
                  </a:lnTo>
                  <a:lnTo>
                    <a:pt x="129251" y="45513"/>
                  </a:lnTo>
                  <a:lnTo>
                    <a:pt x="136604" y="88089"/>
                  </a:lnTo>
                  <a:lnTo>
                    <a:pt x="138783" y="131984"/>
                  </a:lnTo>
                  <a:lnTo>
                    <a:pt x="137547" y="170625"/>
                  </a:lnTo>
                  <a:lnTo>
                    <a:pt x="134593" y="205592"/>
                  </a:lnTo>
                  <a:lnTo>
                    <a:pt x="133718" y="245351"/>
                  </a:lnTo>
                  <a:lnTo>
                    <a:pt x="133422" y="286599"/>
                  </a:lnTo>
                  <a:lnTo>
                    <a:pt x="138434" y="328927"/>
                  </a:lnTo>
                  <a:lnTo>
                    <a:pt x="148279" y="371281"/>
                  </a:lnTo>
                  <a:lnTo>
                    <a:pt x="148686" y="384964"/>
                  </a:lnTo>
                  <a:lnTo>
                    <a:pt x="146516" y="396690"/>
                  </a:lnTo>
                  <a:lnTo>
                    <a:pt x="143200" y="404253"/>
                  </a:lnTo>
                  <a:lnTo>
                    <a:pt x="138505" y="406552"/>
                  </a:lnTo>
                  <a:lnTo>
                    <a:pt x="123882" y="409106"/>
                  </a:lnTo>
                  <a:lnTo>
                    <a:pt x="88900" y="4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3619"/>
            <p:cNvSpPr/>
            <p:nvPr>
              <p:custDataLst>
                <p:tags r:id="rId57"/>
              </p:custDataLst>
            </p:nvPr>
          </p:nvSpPr>
          <p:spPr>
            <a:xfrm>
              <a:off x="4299234" y="4151423"/>
              <a:ext cx="100209" cy="235507"/>
            </a:xfrm>
            <a:custGeom>
              <a:avLst/>
              <a:gdLst/>
              <a:ahLst/>
              <a:cxnLst/>
              <a:rect l="0" t="0" r="0" b="0"/>
              <a:pathLst>
                <a:path w="100209" h="235507">
                  <a:moveTo>
                    <a:pt x="31466" y="26877"/>
                  </a:moveTo>
                  <a:lnTo>
                    <a:pt x="31466" y="26877"/>
                  </a:lnTo>
                  <a:lnTo>
                    <a:pt x="31466" y="30248"/>
                  </a:lnTo>
                  <a:lnTo>
                    <a:pt x="19533" y="72398"/>
                  </a:lnTo>
                  <a:lnTo>
                    <a:pt x="13821" y="117243"/>
                  </a:lnTo>
                  <a:lnTo>
                    <a:pt x="12601" y="159366"/>
                  </a:lnTo>
                  <a:lnTo>
                    <a:pt x="12452" y="205761"/>
                  </a:lnTo>
                  <a:lnTo>
                    <a:pt x="11718" y="233296"/>
                  </a:lnTo>
                  <a:lnTo>
                    <a:pt x="10539" y="235045"/>
                  </a:lnTo>
                  <a:lnTo>
                    <a:pt x="9048" y="235506"/>
                  </a:lnTo>
                  <a:lnTo>
                    <a:pt x="8054" y="232991"/>
                  </a:lnTo>
                  <a:lnTo>
                    <a:pt x="4577" y="199268"/>
                  </a:lnTo>
                  <a:lnTo>
                    <a:pt x="1156" y="154156"/>
                  </a:lnTo>
                  <a:lnTo>
                    <a:pt x="0" y="108150"/>
                  </a:lnTo>
                  <a:lnTo>
                    <a:pt x="3171" y="72046"/>
                  </a:lnTo>
                  <a:lnTo>
                    <a:pt x="15321" y="36811"/>
                  </a:lnTo>
                  <a:lnTo>
                    <a:pt x="28956" y="14141"/>
                  </a:lnTo>
                  <a:lnTo>
                    <a:pt x="39523" y="5224"/>
                  </a:lnTo>
                  <a:lnTo>
                    <a:pt x="45304" y="1858"/>
                  </a:lnTo>
                  <a:lnTo>
                    <a:pt x="59253" y="0"/>
                  </a:lnTo>
                  <a:lnTo>
                    <a:pt x="73449" y="2232"/>
                  </a:lnTo>
                  <a:lnTo>
                    <a:pt x="84462" y="7927"/>
                  </a:lnTo>
                  <a:lnTo>
                    <a:pt x="98596" y="29180"/>
                  </a:lnTo>
                  <a:lnTo>
                    <a:pt x="100208" y="37584"/>
                  </a:lnTo>
                  <a:lnTo>
                    <a:pt x="98236" y="54449"/>
                  </a:lnTo>
                  <a:lnTo>
                    <a:pt x="89193" y="76439"/>
                  </a:lnTo>
                  <a:lnTo>
                    <a:pt x="83357" y="81085"/>
                  </a:lnTo>
                  <a:lnTo>
                    <a:pt x="50516" y="903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3620"/>
            <p:cNvSpPr/>
            <p:nvPr>
              <p:custDataLst>
                <p:tags r:id="rId58"/>
              </p:custDataLst>
            </p:nvPr>
          </p:nvSpPr>
          <p:spPr>
            <a:xfrm>
              <a:off x="4224777" y="4019628"/>
              <a:ext cx="133530" cy="57073"/>
            </a:xfrm>
            <a:custGeom>
              <a:avLst/>
              <a:gdLst/>
              <a:ahLst/>
              <a:cxnLst/>
              <a:rect l="0" t="0" r="0" b="0"/>
              <a:pathLst>
                <a:path w="133530" h="57073">
                  <a:moveTo>
                    <a:pt x="17023" y="6272"/>
                  </a:moveTo>
                  <a:lnTo>
                    <a:pt x="17023" y="6272"/>
                  </a:lnTo>
                  <a:lnTo>
                    <a:pt x="13652" y="2901"/>
                  </a:lnTo>
                  <a:lnTo>
                    <a:pt x="8234" y="1246"/>
                  </a:lnTo>
                  <a:lnTo>
                    <a:pt x="0" y="184"/>
                  </a:lnTo>
                  <a:lnTo>
                    <a:pt x="30" y="96"/>
                  </a:lnTo>
                  <a:lnTo>
                    <a:pt x="1944" y="0"/>
                  </a:lnTo>
                  <a:lnTo>
                    <a:pt x="40631" y="10909"/>
                  </a:lnTo>
                  <a:lnTo>
                    <a:pt x="84520" y="11691"/>
                  </a:lnTo>
                  <a:lnTo>
                    <a:pt x="131457" y="1625"/>
                  </a:lnTo>
                  <a:lnTo>
                    <a:pt x="133529" y="1057"/>
                  </a:lnTo>
                  <a:lnTo>
                    <a:pt x="133499" y="2090"/>
                  </a:lnTo>
                  <a:lnTo>
                    <a:pt x="129703" y="7000"/>
                  </a:lnTo>
                  <a:lnTo>
                    <a:pt x="84308" y="41708"/>
                  </a:lnTo>
                  <a:lnTo>
                    <a:pt x="67823" y="57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3621"/>
            <p:cNvSpPr/>
            <p:nvPr>
              <p:custDataLst>
                <p:tags r:id="rId59"/>
              </p:custDataLst>
            </p:nvPr>
          </p:nvSpPr>
          <p:spPr>
            <a:xfrm>
              <a:off x="4274430" y="3845030"/>
              <a:ext cx="18171" cy="206271"/>
            </a:xfrm>
            <a:custGeom>
              <a:avLst/>
              <a:gdLst/>
              <a:ahLst/>
              <a:cxnLst/>
              <a:rect l="0" t="0" r="0" b="0"/>
              <a:pathLst>
                <a:path w="18171" h="206271">
                  <a:moveTo>
                    <a:pt x="5470" y="9420"/>
                  </a:moveTo>
                  <a:lnTo>
                    <a:pt x="5470" y="9420"/>
                  </a:lnTo>
                  <a:lnTo>
                    <a:pt x="5470" y="6049"/>
                  </a:lnTo>
                  <a:lnTo>
                    <a:pt x="3588" y="2513"/>
                  </a:lnTo>
                  <a:lnTo>
                    <a:pt x="2099" y="582"/>
                  </a:lnTo>
                  <a:lnTo>
                    <a:pt x="1106" y="0"/>
                  </a:lnTo>
                  <a:lnTo>
                    <a:pt x="444" y="318"/>
                  </a:lnTo>
                  <a:lnTo>
                    <a:pt x="3" y="1235"/>
                  </a:lnTo>
                  <a:lnTo>
                    <a:pt x="0" y="18621"/>
                  </a:lnTo>
                  <a:lnTo>
                    <a:pt x="6062" y="56027"/>
                  </a:lnTo>
                  <a:lnTo>
                    <a:pt x="10114" y="97078"/>
                  </a:lnTo>
                  <a:lnTo>
                    <a:pt x="13195" y="136051"/>
                  </a:lnTo>
                  <a:lnTo>
                    <a:pt x="18170" y="20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3622"/>
            <p:cNvSpPr/>
            <p:nvPr>
              <p:custDataLst>
                <p:tags r:id="rId60"/>
              </p:custDataLst>
            </p:nvPr>
          </p:nvSpPr>
          <p:spPr>
            <a:xfrm>
              <a:off x="4438650" y="3498950"/>
              <a:ext cx="69123" cy="272951"/>
            </a:xfrm>
            <a:custGeom>
              <a:avLst/>
              <a:gdLst/>
              <a:ahLst/>
              <a:cxnLst/>
              <a:rect l="0" t="0" r="0" b="0"/>
              <a:pathLst>
                <a:path w="69123" h="272951">
                  <a:moveTo>
                    <a:pt x="0" y="12600"/>
                  </a:moveTo>
                  <a:lnTo>
                    <a:pt x="0" y="12600"/>
                  </a:lnTo>
                  <a:lnTo>
                    <a:pt x="0" y="1045"/>
                  </a:lnTo>
                  <a:lnTo>
                    <a:pt x="705" y="663"/>
                  </a:lnTo>
                  <a:lnTo>
                    <a:pt x="8838" y="0"/>
                  </a:lnTo>
                  <a:lnTo>
                    <a:pt x="10831" y="1378"/>
                  </a:lnTo>
                  <a:lnTo>
                    <a:pt x="41832" y="47432"/>
                  </a:lnTo>
                  <a:lnTo>
                    <a:pt x="61552" y="92072"/>
                  </a:lnTo>
                  <a:lnTo>
                    <a:pt x="66162" y="108598"/>
                  </a:lnTo>
                  <a:lnTo>
                    <a:pt x="69122" y="153702"/>
                  </a:lnTo>
                  <a:lnTo>
                    <a:pt x="67753" y="183289"/>
                  </a:lnTo>
                  <a:lnTo>
                    <a:pt x="53921" y="228086"/>
                  </a:lnTo>
                  <a:lnTo>
                    <a:pt x="33720" y="256964"/>
                  </a:lnTo>
                  <a:lnTo>
                    <a:pt x="12700" y="272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3623"/>
            <p:cNvSpPr/>
            <p:nvPr>
              <p:custDataLst>
                <p:tags r:id="rId61"/>
              </p:custDataLst>
            </p:nvPr>
          </p:nvSpPr>
          <p:spPr>
            <a:xfrm>
              <a:off x="4245609" y="3563233"/>
              <a:ext cx="142242" cy="173831"/>
            </a:xfrm>
            <a:custGeom>
              <a:avLst/>
              <a:gdLst/>
              <a:ahLst/>
              <a:cxnLst/>
              <a:rect l="0" t="0" r="0" b="0"/>
              <a:pathLst>
                <a:path w="142242" h="173831">
                  <a:moveTo>
                    <a:pt x="72391" y="5467"/>
                  </a:moveTo>
                  <a:lnTo>
                    <a:pt x="72391" y="5467"/>
                  </a:lnTo>
                  <a:lnTo>
                    <a:pt x="69020" y="2096"/>
                  </a:lnTo>
                  <a:lnTo>
                    <a:pt x="65484" y="441"/>
                  </a:lnTo>
                  <a:lnTo>
                    <a:pt x="63553" y="0"/>
                  </a:lnTo>
                  <a:lnTo>
                    <a:pt x="54093" y="2749"/>
                  </a:lnTo>
                  <a:lnTo>
                    <a:pt x="45724" y="8033"/>
                  </a:lnTo>
                  <a:lnTo>
                    <a:pt x="32035" y="27551"/>
                  </a:lnTo>
                  <a:lnTo>
                    <a:pt x="14220" y="73773"/>
                  </a:lnTo>
                  <a:lnTo>
                    <a:pt x="3175" y="114158"/>
                  </a:lnTo>
                  <a:lnTo>
                    <a:pt x="0" y="133502"/>
                  </a:lnTo>
                  <a:lnTo>
                    <a:pt x="941" y="149154"/>
                  </a:lnTo>
                  <a:lnTo>
                    <a:pt x="5593" y="161285"/>
                  </a:lnTo>
                  <a:lnTo>
                    <a:pt x="8809" y="166496"/>
                  </a:lnTo>
                  <a:lnTo>
                    <a:pt x="12364" y="169969"/>
                  </a:lnTo>
                  <a:lnTo>
                    <a:pt x="20077" y="173830"/>
                  </a:lnTo>
                  <a:lnTo>
                    <a:pt x="28209" y="173663"/>
                  </a:lnTo>
                  <a:lnTo>
                    <a:pt x="32353" y="172631"/>
                  </a:lnTo>
                  <a:lnTo>
                    <a:pt x="54212" y="155766"/>
                  </a:lnTo>
                  <a:lnTo>
                    <a:pt x="81835" y="125840"/>
                  </a:lnTo>
                  <a:lnTo>
                    <a:pt x="103991" y="83660"/>
                  </a:lnTo>
                  <a:lnTo>
                    <a:pt x="110424" y="62797"/>
                  </a:lnTo>
                  <a:lnTo>
                    <a:pt x="110932" y="46469"/>
                  </a:lnTo>
                  <a:lnTo>
                    <a:pt x="103879" y="22006"/>
                  </a:lnTo>
                  <a:lnTo>
                    <a:pt x="96734" y="10936"/>
                  </a:lnTo>
                  <a:lnTo>
                    <a:pt x="92853" y="6997"/>
                  </a:lnTo>
                  <a:lnTo>
                    <a:pt x="86738" y="5076"/>
                  </a:lnTo>
                  <a:lnTo>
                    <a:pt x="70536" y="4822"/>
                  </a:lnTo>
                  <a:lnTo>
                    <a:pt x="53457" y="10825"/>
                  </a:lnTo>
                  <a:lnTo>
                    <a:pt x="38576" y="19842"/>
                  </a:lnTo>
                  <a:lnTo>
                    <a:pt x="26231" y="32853"/>
                  </a:lnTo>
                  <a:lnTo>
                    <a:pt x="20596" y="41392"/>
                  </a:lnTo>
                  <a:lnTo>
                    <a:pt x="20222" y="46351"/>
                  </a:lnTo>
                  <a:lnTo>
                    <a:pt x="23570" y="57504"/>
                  </a:lnTo>
                  <a:lnTo>
                    <a:pt x="27143" y="61325"/>
                  </a:lnTo>
                  <a:lnTo>
                    <a:pt x="36759" y="65571"/>
                  </a:lnTo>
                  <a:lnTo>
                    <a:pt x="73976" y="67590"/>
                  </a:lnTo>
                  <a:lnTo>
                    <a:pt x="142241" y="49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3624"/>
            <p:cNvSpPr/>
            <p:nvPr>
              <p:custDataLst>
                <p:tags r:id="rId62"/>
              </p:custDataLst>
            </p:nvPr>
          </p:nvSpPr>
          <p:spPr>
            <a:xfrm>
              <a:off x="4053761" y="3499810"/>
              <a:ext cx="80090" cy="259391"/>
            </a:xfrm>
            <a:custGeom>
              <a:avLst/>
              <a:gdLst/>
              <a:ahLst/>
              <a:cxnLst/>
              <a:rect l="0" t="0" r="0" b="0"/>
              <a:pathLst>
                <a:path w="80090" h="259391">
                  <a:moveTo>
                    <a:pt x="80089" y="11740"/>
                  </a:moveTo>
                  <a:lnTo>
                    <a:pt x="80089" y="11740"/>
                  </a:lnTo>
                  <a:lnTo>
                    <a:pt x="80089" y="8369"/>
                  </a:lnTo>
                  <a:lnTo>
                    <a:pt x="79383" y="7376"/>
                  </a:lnTo>
                  <a:lnTo>
                    <a:pt x="76718" y="6273"/>
                  </a:lnTo>
                  <a:lnTo>
                    <a:pt x="75725" y="5273"/>
                  </a:lnTo>
                  <a:lnTo>
                    <a:pt x="74622" y="2280"/>
                  </a:lnTo>
                  <a:lnTo>
                    <a:pt x="73622" y="1200"/>
                  </a:lnTo>
                  <a:lnTo>
                    <a:pt x="70629" y="0"/>
                  </a:lnTo>
                  <a:lnTo>
                    <a:pt x="65066" y="3230"/>
                  </a:lnTo>
                  <a:lnTo>
                    <a:pt x="58595" y="9369"/>
                  </a:lnTo>
                  <a:lnTo>
                    <a:pt x="39716" y="45773"/>
                  </a:lnTo>
                  <a:lnTo>
                    <a:pt x="21209" y="90377"/>
                  </a:lnTo>
                  <a:lnTo>
                    <a:pt x="8943" y="126762"/>
                  </a:lnTo>
                  <a:lnTo>
                    <a:pt x="0" y="169457"/>
                  </a:lnTo>
                  <a:lnTo>
                    <a:pt x="150" y="192996"/>
                  </a:lnTo>
                  <a:lnTo>
                    <a:pt x="9892" y="232556"/>
                  </a:lnTo>
                  <a:lnTo>
                    <a:pt x="21138" y="247699"/>
                  </a:lnTo>
                  <a:lnTo>
                    <a:pt x="34839" y="257721"/>
                  </a:lnTo>
                  <a:lnTo>
                    <a:pt x="73739" y="25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5" name="SMARTInkShape-Group691"/>
          <p:cNvGrpSpPr/>
          <p:nvPr/>
        </p:nvGrpSpPr>
        <p:grpSpPr>
          <a:xfrm>
            <a:off x="5264150" y="3606800"/>
            <a:ext cx="114301" cy="90721"/>
            <a:chOff x="5264150" y="3606800"/>
            <a:chExt cx="114301" cy="90721"/>
          </a:xfrm>
        </p:grpSpPr>
        <p:sp>
          <p:nvSpPr>
            <p:cNvPr id="273" name="SMARTInkShape-3625"/>
            <p:cNvSpPr/>
            <p:nvPr>
              <p:custDataLst>
                <p:tags r:id="rId54"/>
              </p:custDataLst>
            </p:nvPr>
          </p:nvSpPr>
          <p:spPr>
            <a:xfrm>
              <a:off x="5275074" y="3670300"/>
              <a:ext cx="103377" cy="27221"/>
            </a:xfrm>
            <a:custGeom>
              <a:avLst/>
              <a:gdLst/>
              <a:ahLst/>
              <a:cxnLst/>
              <a:rect l="0" t="0" r="0" b="0"/>
              <a:pathLst>
                <a:path w="103377" h="27221">
                  <a:moveTo>
                    <a:pt x="14476" y="19050"/>
                  </a:moveTo>
                  <a:lnTo>
                    <a:pt x="14476" y="19050"/>
                  </a:lnTo>
                  <a:lnTo>
                    <a:pt x="7734" y="25792"/>
                  </a:lnTo>
                  <a:lnTo>
                    <a:pt x="5042" y="27072"/>
                  </a:lnTo>
                  <a:lnTo>
                    <a:pt x="2543" y="27220"/>
                  </a:lnTo>
                  <a:lnTo>
                    <a:pt x="171" y="26613"/>
                  </a:lnTo>
                  <a:lnTo>
                    <a:pt x="0" y="26209"/>
                  </a:lnTo>
                  <a:lnTo>
                    <a:pt x="34691" y="19696"/>
                  </a:lnTo>
                  <a:lnTo>
                    <a:pt x="1033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3626"/>
            <p:cNvSpPr/>
            <p:nvPr>
              <p:custDataLst>
                <p:tags r:id="rId55"/>
              </p:custDataLst>
            </p:nvPr>
          </p:nvSpPr>
          <p:spPr>
            <a:xfrm>
              <a:off x="5264150" y="360680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44444" y="10699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6" name="SMARTInkShape-Group692"/>
          <p:cNvGrpSpPr/>
          <p:nvPr/>
        </p:nvGrpSpPr>
        <p:grpSpPr>
          <a:xfrm>
            <a:off x="5819296" y="3341103"/>
            <a:ext cx="1299021" cy="459314"/>
            <a:chOff x="5819296" y="3341103"/>
            <a:chExt cx="1299021" cy="459314"/>
          </a:xfrm>
        </p:grpSpPr>
        <p:sp>
          <p:nvSpPr>
            <p:cNvPr id="276" name="SMARTInkShape-3627"/>
            <p:cNvSpPr/>
            <p:nvPr>
              <p:custDataLst>
                <p:tags r:id="rId44"/>
              </p:custDataLst>
            </p:nvPr>
          </p:nvSpPr>
          <p:spPr>
            <a:xfrm>
              <a:off x="7004049" y="3341103"/>
              <a:ext cx="114268" cy="401775"/>
            </a:xfrm>
            <a:custGeom>
              <a:avLst/>
              <a:gdLst/>
              <a:ahLst/>
              <a:cxnLst/>
              <a:rect l="0" t="0" r="0" b="0"/>
              <a:pathLst>
                <a:path w="114268" h="401775">
                  <a:moveTo>
                    <a:pt x="1" y="30747"/>
                  </a:moveTo>
                  <a:lnTo>
                    <a:pt x="1" y="30747"/>
                  </a:lnTo>
                  <a:lnTo>
                    <a:pt x="0" y="27376"/>
                  </a:lnTo>
                  <a:lnTo>
                    <a:pt x="1882" y="23839"/>
                  </a:lnTo>
                  <a:lnTo>
                    <a:pt x="6481" y="19210"/>
                  </a:lnTo>
                  <a:lnTo>
                    <a:pt x="29233" y="4080"/>
                  </a:lnTo>
                  <a:lnTo>
                    <a:pt x="45586" y="503"/>
                  </a:lnTo>
                  <a:lnTo>
                    <a:pt x="70075" y="0"/>
                  </a:lnTo>
                  <a:lnTo>
                    <a:pt x="82650" y="2500"/>
                  </a:lnTo>
                  <a:lnTo>
                    <a:pt x="87555" y="5566"/>
                  </a:lnTo>
                  <a:lnTo>
                    <a:pt x="94888" y="14616"/>
                  </a:lnTo>
                  <a:lnTo>
                    <a:pt x="102982" y="31612"/>
                  </a:lnTo>
                  <a:lnTo>
                    <a:pt x="106970" y="68574"/>
                  </a:lnTo>
                  <a:lnTo>
                    <a:pt x="107660" y="110707"/>
                  </a:lnTo>
                  <a:lnTo>
                    <a:pt x="107864" y="152746"/>
                  </a:lnTo>
                  <a:lnTo>
                    <a:pt x="107912" y="186569"/>
                  </a:lnTo>
                  <a:lnTo>
                    <a:pt x="107940" y="227827"/>
                  </a:lnTo>
                  <a:lnTo>
                    <a:pt x="111319" y="265765"/>
                  </a:lnTo>
                  <a:lnTo>
                    <a:pt x="113908" y="309102"/>
                  </a:lnTo>
                  <a:lnTo>
                    <a:pt x="114267" y="354714"/>
                  </a:lnTo>
                  <a:lnTo>
                    <a:pt x="113580" y="366644"/>
                  </a:lnTo>
                  <a:lnTo>
                    <a:pt x="109227" y="380587"/>
                  </a:lnTo>
                  <a:lnTo>
                    <a:pt x="105460" y="386844"/>
                  </a:lnTo>
                  <a:lnTo>
                    <a:pt x="87634" y="401022"/>
                  </a:lnTo>
                  <a:lnTo>
                    <a:pt x="83823" y="401774"/>
                  </a:lnTo>
                  <a:lnTo>
                    <a:pt x="73944" y="400729"/>
                  </a:lnTo>
                  <a:lnTo>
                    <a:pt x="50801" y="3863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3628"/>
            <p:cNvSpPr/>
            <p:nvPr>
              <p:custDataLst>
                <p:tags r:id="rId45"/>
              </p:custDataLst>
            </p:nvPr>
          </p:nvSpPr>
          <p:spPr>
            <a:xfrm>
              <a:off x="6915150" y="3432280"/>
              <a:ext cx="46522" cy="197999"/>
            </a:xfrm>
            <a:custGeom>
              <a:avLst/>
              <a:gdLst/>
              <a:ahLst/>
              <a:cxnLst/>
              <a:rect l="0" t="0" r="0" b="0"/>
              <a:pathLst>
                <a:path w="46522" h="197999">
                  <a:moveTo>
                    <a:pt x="12700" y="9420"/>
                  </a:moveTo>
                  <a:lnTo>
                    <a:pt x="12700" y="9420"/>
                  </a:lnTo>
                  <a:lnTo>
                    <a:pt x="12699" y="6049"/>
                  </a:lnTo>
                  <a:lnTo>
                    <a:pt x="14581" y="2513"/>
                  </a:lnTo>
                  <a:lnTo>
                    <a:pt x="16070" y="582"/>
                  </a:lnTo>
                  <a:lnTo>
                    <a:pt x="18475" y="0"/>
                  </a:lnTo>
                  <a:lnTo>
                    <a:pt x="24909" y="1235"/>
                  </a:lnTo>
                  <a:lnTo>
                    <a:pt x="27895" y="3963"/>
                  </a:lnTo>
                  <a:lnTo>
                    <a:pt x="35468" y="18621"/>
                  </a:lnTo>
                  <a:lnTo>
                    <a:pt x="44348" y="54146"/>
                  </a:lnTo>
                  <a:lnTo>
                    <a:pt x="46521" y="80804"/>
                  </a:lnTo>
                  <a:lnTo>
                    <a:pt x="40517" y="124723"/>
                  </a:lnTo>
                  <a:lnTo>
                    <a:pt x="32545" y="156865"/>
                  </a:lnTo>
                  <a:lnTo>
                    <a:pt x="14015" y="197998"/>
                  </a:lnTo>
                  <a:lnTo>
                    <a:pt x="0" y="193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3629"/>
            <p:cNvSpPr/>
            <p:nvPr>
              <p:custDataLst>
                <p:tags r:id="rId46"/>
              </p:custDataLst>
            </p:nvPr>
          </p:nvSpPr>
          <p:spPr>
            <a:xfrm>
              <a:off x="6744692" y="3503768"/>
              <a:ext cx="118051" cy="296649"/>
            </a:xfrm>
            <a:custGeom>
              <a:avLst/>
              <a:gdLst/>
              <a:ahLst/>
              <a:cxnLst/>
              <a:rect l="0" t="0" r="0" b="0"/>
              <a:pathLst>
                <a:path w="118051" h="296649">
                  <a:moveTo>
                    <a:pt x="56158" y="26832"/>
                  </a:moveTo>
                  <a:lnTo>
                    <a:pt x="56158" y="26832"/>
                  </a:lnTo>
                  <a:lnTo>
                    <a:pt x="56158" y="21365"/>
                  </a:lnTo>
                  <a:lnTo>
                    <a:pt x="52787" y="17372"/>
                  </a:lnTo>
                  <a:lnTo>
                    <a:pt x="51089" y="16998"/>
                  </a:lnTo>
                  <a:lnTo>
                    <a:pt x="49250" y="17454"/>
                  </a:lnTo>
                  <a:lnTo>
                    <a:pt x="45326" y="19136"/>
                  </a:lnTo>
                  <a:lnTo>
                    <a:pt x="41231" y="19884"/>
                  </a:lnTo>
                  <a:lnTo>
                    <a:pt x="37059" y="25861"/>
                  </a:lnTo>
                  <a:lnTo>
                    <a:pt x="33558" y="36983"/>
                  </a:lnTo>
                  <a:lnTo>
                    <a:pt x="31126" y="79552"/>
                  </a:lnTo>
                  <a:lnTo>
                    <a:pt x="30125" y="120057"/>
                  </a:lnTo>
                  <a:lnTo>
                    <a:pt x="25710" y="158563"/>
                  </a:lnTo>
                  <a:lnTo>
                    <a:pt x="17898" y="205775"/>
                  </a:lnTo>
                  <a:lnTo>
                    <a:pt x="9559" y="245545"/>
                  </a:lnTo>
                  <a:lnTo>
                    <a:pt x="1240" y="292606"/>
                  </a:lnTo>
                  <a:lnTo>
                    <a:pt x="0" y="296648"/>
                  </a:lnTo>
                  <a:lnTo>
                    <a:pt x="6044" y="288811"/>
                  </a:lnTo>
                  <a:lnTo>
                    <a:pt x="13400" y="276454"/>
                  </a:lnTo>
                  <a:lnTo>
                    <a:pt x="22914" y="238653"/>
                  </a:lnTo>
                  <a:lnTo>
                    <a:pt x="33886" y="193766"/>
                  </a:lnTo>
                  <a:lnTo>
                    <a:pt x="41753" y="147331"/>
                  </a:lnTo>
                  <a:lnTo>
                    <a:pt x="49889" y="107549"/>
                  </a:lnTo>
                  <a:lnTo>
                    <a:pt x="56182" y="70034"/>
                  </a:lnTo>
                  <a:lnTo>
                    <a:pt x="66744" y="24681"/>
                  </a:lnTo>
                  <a:lnTo>
                    <a:pt x="75208" y="4561"/>
                  </a:lnTo>
                  <a:lnTo>
                    <a:pt x="77324" y="1401"/>
                  </a:lnTo>
                  <a:lnTo>
                    <a:pt x="80146" y="0"/>
                  </a:lnTo>
                  <a:lnTo>
                    <a:pt x="87044" y="325"/>
                  </a:lnTo>
                  <a:lnTo>
                    <a:pt x="98863" y="7846"/>
                  </a:lnTo>
                  <a:lnTo>
                    <a:pt x="107931" y="22382"/>
                  </a:lnTo>
                  <a:lnTo>
                    <a:pt x="117626" y="50601"/>
                  </a:lnTo>
                  <a:lnTo>
                    <a:pt x="118050" y="61385"/>
                  </a:lnTo>
                  <a:lnTo>
                    <a:pt x="110700" y="92704"/>
                  </a:lnTo>
                  <a:lnTo>
                    <a:pt x="101324" y="110085"/>
                  </a:lnTo>
                  <a:lnTo>
                    <a:pt x="91754" y="118631"/>
                  </a:lnTo>
                  <a:lnTo>
                    <a:pt x="86239" y="121898"/>
                  </a:lnTo>
                  <a:lnTo>
                    <a:pt x="81151" y="123370"/>
                  </a:lnTo>
                  <a:lnTo>
                    <a:pt x="71734" y="123125"/>
                  </a:lnTo>
                  <a:lnTo>
                    <a:pt x="68659" y="122072"/>
                  </a:lnTo>
                  <a:lnTo>
                    <a:pt x="66609" y="120664"/>
                  </a:lnTo>
                  <a:lnTo>
                    <a:pt x="65241" y="119020"/>
                  </a:lnTo>
                  <a:lnTo>
                    <a:pt x="63723" y="113430"/>
                  </a:lnTo>
                  <a:lnTo>
                    <a:pt x="62508" y="90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3630"/>
            <p:cNvSpPr/>
            <p:nvPr>
              <p:custDataLst>
                <p:tags r:id="rId47"/>
              </p:custDataLst>
            </p:nvPr>
          </p:nvSpPr>
          <p:spPr>
            <a:xfrm>
              <a:off x="6771168" y="3487234"/>
              <a:ext cx="93172" cy="152426"/>
            </a:xfrm>
            <a:custGeom>
              <a:avLst/>
              <a:gdLst/>
              <a:ahLst/>
              <a:cxnLst/>
              <a:rect l="0" t="0" r="0" b="0"/>
              <a:pathLst>
                <a:path w="93172" h="152426">
                  <a:moveTo>
                    <a:pt x="80482" y="30666"/>
                  </a:moveTo>
                  <a:lnTo>
                    <a:pt x="80482" y="30666"/>
                  </a:lnTo>
                  <a:lnTo>
                    <a:pt x="80481" y="2573"/>
                  </a:lnTo>
                  <a:lnTo>
                    <a:pt x="79777" y="1354"/>
                  </a:lnTo>
                  <a:lnTo>
                    <a:pt x="78600" y="541"/>
                  </a:lnTo>
                  <a:lnTo>
                    <a:pt x="77111" y="0"/>
                  </a:lnTo>
                  <a:lnTo>
                    <a:pt x="71693" y="3161"/>
                  </a:lnTo>
                  <a:lnTo>
                    <a:pt x="43492" y="31596"/>
                  </a:lnTo>
                  <a:lnTo>
                    <a:pt x="18408" y="66197"/>
                  </a:lnTo>
                  <a:lnTo>
                    <a:pt x="1035" y="112175"/>
                  </a:lnTo>
                  <a:lnTo>
                    <a:pt x="0" y="118872"/>
                  </a:lnTo>
                  <a:lnTo>
                    <a:pt x="2614" y="131958"/>
                  </a:lnTo>
                  <a:lnTo>
                    <a:pt x="8479" y="143418"/>
                  </a:lnTo>
                  <a:lnTo>
                    <a:pt x="15790" y="150863"/>
                  </a:lnTo>
                  <a:lnTo>
                    <a:pt x="19715" y="152425"/>
                  </a:lnTo>
                  <a:lnTo>
                    <a:pt x="27839" y="152279"/>
                  </a:lnTo>
                  <a:lnTo>
                    <a:pt x="43717" y="141488"/>
                  </a:lnTo>
                  <a:lnTo>
                    <a:pt x="71761" y="112028"/>
                  </a:lnTo>
                  <a:lnTo>
                    <a:pt x="90097" y="80233"/>
                  </a:lnTo>
                  <a:lnTo>
                    <a:pt x="93171" y="68809"/>
                  </a:lnTo>
                  <a:lnTo>
                    <a:pt x="80482" y="814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3631"/>
            <p:cNvSpPr/>
            <p:nvPr>
              <p:custDataLst>
                <p:tags r:id="rId48"/>
              </p:custDataLst>
            </p:nvPr>
          </p:nvSpPr>
          <p:spPr>
            <a:xfrm>
              <a:off x="6656182" y="3384912"/>
              <a:ext cx="93300" cy="277374"/>
            </a:xfrm>
            <a:custGeom>
              <a:avLst/>
              <a:gdLst/>
              <a:ahLst/>
              <a:cxnLst/>
              <a:rect l="0" t="0" r="0" b="0"/>
              <a:pathLst>
                <a:path w="93300" h="277374">
                  <a:moveTo>
                    <a:pt x="68468" y="18688"/>
                  </a:moveTo>
                  <a:lnTo>
                    <a:pt x="68468" y="18688"/>
                  </a:lnTo>
                  <a:lnTo>
                    <a:pt x="75209" y="15317"/>
                  </a:lnTo>
                  <a:lnTo>
                    <a:pt x="77195" y="13618"/>
                  </a:lnTo>
                  <a:lnTo>
                    <a:pt x="81402" y="7857"/>
                  </a:lnTo>
                  <a:lnTo>
                    <a:pt x="93299" y="0"/>
                  </a:lnTo>
                  <a:lnTo>
                    <a:pt x="83616" y="5485"/>
                  </a:lnTo>
                  <a:lnTo>
                    <a:pt x="60628" y="30154"/>
                  </a:lnTo>
                  <a:lnTo>
                    <a:pt x="34821" y="70654"/>
                  </a:lnTo>
                  <a:lnTo>
                    <a:pt x="16718" y="113306"/>
                  </a:lnTo>
                  <a:lnTo>
                    <a:pt x="5616" y="149953"/>
                  </a:lnTo>
                  <a:lnTo>
                    <a:pt x="0" y="197331"/>
                  </a:lnTo>
                  <a:lnTo>
                    <a:pt x="5770" y="234837"/>
                  </a:lnTo>
                  <a:lnTo>
                    <a:pt x="19787" y="262649"/>
                  </a:lnTo>
                  <a:lnTo>
                    <a:pt x="27547" y="271754"/>
                  </a:lnTo>
                  <a:lnTo>
                    <a:pt x="30603" y="274182"/>
                  </a:lnTo>
                  <a:lnTo>
                    <a:pt x="39644" y="276880"/>
                  </a:lnTo>
                  <a:lnTo>
                    <a:pt x="51424" y="277373"/>
                  </a:lnTo>
                  <a:lnTo>
                    <a:pt x="81168" y="272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3632"/>
            <p:cNvSpPr/>
            <p:nvPr>
              <p:custDataLst>
                <p:tags r:id="rId49"/>
              </p:custDataLst>
            </p:nvPr>
          </p:nvSpPr>
          <p:spPr>
            <a:xfrm>
              <a:off x="6344827" y="3448050"/>
              <a:ext cx="170274" cy="204415"/>
            </a:xfrm>
            <a:custGeom>
              <a:avLst/>
              <a:gdLst/>
              <a:ahLst/>
              <a:cxnLst/>
              <a:rect l="0" t="0" r="0" b="0"/>
              <a:pathLst>
                <a:path w="170274" h="204415">
                  <a:moveTo>
                    <a:pt x="170273" y="0"/>
                  </a:moveTo>
                  <a:lnTo>
                    <a:pt x="170273" y="0"/>
                  </a:lnTo>
                  <a:lnTo>
                    <a:pt x="156458" y="11933"/>
                  </a:lnTo>
                  <a:lnTo>
                    <a:pt x="124503" y="39681"/>
                  </a:lnTo>
                  <a:lnTo>
                    <a:pt x="88455" y="86314"/>
                  </a:lnTo>
                  <a:lnTo>
                    <a:pt x="54051" y="133884"/>
                  </a:lnTo>
                  <a:lnTo>
                    <a:pt x="26432" y="178532"/>
                  </a:lnTo>
                  <a:lnTo>
                    <a:pt x="6235" y="199582"/>
                  </a:lnTo>
                  <a:lnTo>
                    <a:pt x="0" y="204414"/>
                  </a:lnTo>
                  <a:lnTo>
                    <a:pt x="5173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3633"/>
            <p:cNvSpPr/>
            <p:nvPr>
              <p:custDataLst>
                <p:tags r:id="rId50"/>
              </p:custDataLst>
            </p:nvPr>
          </p:nvSpPr>
          <p:spPr>
            <a:xfrm>
              <a:off x="6327292" y="3461633"/>
              <a:ext cx="137009" cy="183268"/>
            </a:xfrm>
            <a:custGeom>
              <a:avLst/>
              <a:gdLst/>
              <a:ahLst/>
              <a:cxnLst/>
              <a:rect l="0" t="0" r="0" b="0"/>
              <a:pathLst>
                <a:path w="137009" h="183268">
                  <a:moveTo>
                    <a:pt x="3658" y="5467"/>
                  </a:moveTo>
                  <a:lnTo>
                    <a:pt x="3658" y="5467"/>
                  </a:lnTo>
                  <a:lnTo>
                    <a:pt x="287" y="2096"/>
                  </a:lnTo>
                  <a:lnTo>
                    <a:pt x="0" y="1103"/>
                  </a:lnTo>
                  <a:lnTo>
                    <a:pt x="513" y="441"/>
                  </a:lnTo>
                  <a:lnTo>
                    <a:pt x="1561" y="0"/>
                  </a:lnTo>
                  <a:lnTo>
                    <a:pt x="2966" y="1116"/>
                  </a:lnTo>
                  <a:lnTo>
                    <a:pt x="30256" y="43722"/>
                  </a:lnTo>
                  <a:lnTo>
                    <a:pt x="54695" y="84206"/>
                  </a:lnTo>
                  <a:lnTo>
                    <a:pt x="80610" y="123535"/>
                  </a:lnTo>
                  <a:lnTo>
                    <a:pt x="118654" y="169614"/>
                  </a:lnTo>
                  <a:lnTo>
                    <a:pt x="137008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3634"/>
            <p:cNvSpPr/>
            <p:nvPr>
              <p:custDataLst>
                <p:tags r:id="rId51"/>
              </p:custDataLst>
            </p:nvPr>
          </p:nvSpPr>
          <p:spPr>
            <a:xfrm>
              <a:off x="6109877" y="3354161"/>
              <a:ext cx="176624" cy="341461"/>
            </a:xfrm>
            <a:custGeom>
              <a:avLst/>
              <a:gdLst/>
              <a:ahLst/>
              <a:cxnLst/>
              <a:rect l="0" t="0" r="0" b="0"/>
              <a:pathLst>
                <a:path w="176624" h="341461">
                  <a:moveTo>
                    <a:pt x="176623" y="17689"/>
                  </a:moveTo>
                  <a:lnTo>
                    <a:pt x="176623" y="17689"/>
                  </a:lnTo>
                  <a:lnTo>
                    <a:pt x="176623" y="8851"/>
                  </a:lnTo>
                  <a:lnTo>
                    <a:pt x="175918" y="7564"/>
                  </a:lnTo>
                  <a:lnTo>
                    <a:pt x="174742" y="6705"/>
                  </a:lnTo>
                  <a:lnTo>
                    <a:pt x="154969" y="114"/>
                  </a:lnTo>
                  <a:lnTo>
                    <a:pt x="143715" y="0"/>
                  </a:lnTo>
                  <a:lnTo>
                    <a:pt x="100356" y="11542"/>
                  </a:lnTo>
                  <a:lnTo>
                    <a:pt x="87693" y="17074"/>
                  </a:lnTo>
                  <a:lnTo>
                    <a:pt x="54690" y="45578"/>
                  </a:lnTo>
                  <a:lnTo>
                    <a:pt x="42109" y="63582"/>
                  </a:lnTo>
                  <a:lnTo>
                    <a:pt x="34305" y="87888"/>
                  </a:lnTo>
                  <a:lnTo>
                    <a:pt x="30973" y="122685"/>
                  </a:lnTo>
                  <a:lnTo>
                    <a:pt x="25831" y="165999"/>
                  </a:lnTo>
                  <a:lnTo>
                    <a:pt x="19839" y="202822"/>
                  </a:lnTo>
                  <a:lnTo>
                    <a:pt x="13375" y="247189"/>
                  </a:lnTo>
                  <a:lnTo>
                    <a:pt x="6697" y="288035"/>
                  </a:lnTo>
                  <a:lnTo>
                    <a:pt x="0" y="322133"/>
                  </a:lnTo>
                  <a:lnTo>
                    <a:pt x="1227" y="331268"/>
                  </a:lnTo>
                  <a:lnTo>
                    <a:pt x="2542" y="334691"/>
                  </a:lnTo>
                  <a:lnTo>
                    <a:pt x="4830" y="336974"/>
                  </a:lnTo>
                  <a:lnTo>
                    <a:pt x="11136" y="339510"/>
                  </a:lnTo>
                  <a:lnTo>
                    <a:pt x="58087" y="341460"/>
                  </a:lnTo>
                  <a:lnTo>
                    <a:pt x="97879" y="336459"/>
                  </a:lnTo>
                  <a:lnTo>
                    <a:pt x="135209" y="323240"/>
                  </a:lnTo>
                  <a:lnTo>
                    <a:pt x="151223" y="309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3635"/>
            <p:cNvSpPr/>
            <p:nvPr>
              <p:custDataLst>
                <p:tags r:id="rId52"/>
              </p:custDataLst>
            </p:nvPr>
          </p:nvSpPr>
          <p:spPr>
            <a:xfrm>
              <a:off x="5836533" y="3543300"/>
              <a:ext cx="126118" cy="57151"/>
            </a:xfrm>
            <a:custGeom>
              <a:avLst/>
              <a:gdLst/>
              <a:ahLst/>
              <a:cxnLst/>
              <a:rect l="0" t="0" r="0" b="0"/>
              <a:pathLst>
                <a:path w="12611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7150"/>
                  </a:lnTo>
                  <a:lnTo>
                    <a:pt x="2749" y="50408"/>
                  </a:lnTo>
                  <a:lnTo>
                    <a:pt x="18146" y="39473"/>
                  </a:lnTo>
                  <a:lnTo>
                    <a:pt x="59477" y="23842"/>
                  </a:lnTo>
                  <a:lnTo>
                    <a:pt x="126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SMARTInkShape-3636"/>
            <p:cNvSpPr/>
            <p:nvPr>
              <p:custDataLst>
                <p:tags r:id="rId53"/>
              </p:custDataLst>
            </p:nvPr>
          </p:nvSpPr>
          <p:spPr>
            <a:xfrm>
              <a:off x="5819296" y="3400168"/>
              <a:ext cx="143355" cy="276126"/>
            </a:xfrm>
            <a:custGeom>
              <a:avLst/>
              <a:gdLst/>
              <a:ahLst/>
              <a:cxnLst/>
              <a:rect l="0" t="0" r="0" b="0"/>
              <a:pathLst>
                <a:path w="143355" h="276126">
                  <a:moveTo>
                    <a:pt x="124304" y="16132"/>
                  </a:moveTo>
                  <a:lnTo>
                    <a:pt x="124304" y="16132"/>
                  </a:lnTo>
                  <a:lnTo>
                    <a:pt x="127675" y="12761"/>
                  </a:lnTo>
                  <a:lnTo>
                    <a:pt x="129330" y="9225"/>
                  </a:lnTo>
                  <a:lnTo>
                    <a:pt x="130392" y="4577"/>
                  </a:lnTo>
                  <a:lnTo>
                    <a:pt x="127205" y="400"/>
                  </a:lnTo>
                  <a:lnTo>
                    <a:pt x="124121" y="0"/>
                  </a:lnTo>
                  <a:lnTo>
                    <a:pt x="77033" y="10076"/>
                  </a:lnTo>
                  <a:lnTo>
                    <a:pt x="51031" y="18101"/>
                  </a:lnTo>
                  <a:lnTo>
                    <a:pt x="26653" y="33454"/>
                  </a:lnTo>
                  <a:lnTo>
                    <a:pt x="12664" y="55993"/>
                  </a:lnTo>
                  <a:lnTo>
                    <a:pt x="6323" y="78272"/>
                  </a:lnTo>
                  <a:lnTo>
                    <a:pt x="4181" y="118561"/>
                  </a:lnTo>
                  <a:lnTo>
                    <a:pt x="3758" y="158923"/>
                  </a:lnTo>
                  <a:lnTo>
                    <a:pt x="3684" y="194847"/>
                  </a:lnTo>
                  <a:lnTo>
                    <a:pt x="0" y="241638"/>
                  </a:lnTo>
                  <a:lnTo>
                    <a:pt x="1560" y="252999"/>
                  </a:lnTo>
                  <a:lnTo>
                    <a:pt x="6486" y="262753"/>
                  </a:lnTo>
                  <a:lnTo>
                    <a:pt x="9775" y="267329"/>
                  </a:lnTo>
                  <a:lnTo>
                    <a:pt x="14084" y="270380"/>
                  </a:lnTo>
                  <a:lnTo>
                    <a:pt x="24517" y="273770"/>
                  </a:lnTo>
                  <a:lnTo>
                    <a:pt x="71652" y="276125"/>
                  </a:lnTo>
                  <a:lnTo>
                    <a:pt x="110376" y="273040"/>
                  </a:lnTo>
                  <a:lnTo>
                    <a:pt x="125404" y="267662"/>
                  </a:lnTo>
                  <a:lnTo>
                    <a:pt x="135377" y="261273"/>
                  </a:lnTo>
                  <a:lnTo>
                    <a:pt x="143354" y="2510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9" name="SMARTInkShape-Group693"/>
          <p:cNvGrpSpPr/>
          <p:nvPr/>
        </p:nvGrpSpPr>
        <p:grpSpPr>
          <a:xfrm>
            <a:off x="7375041" y="3564472"/>
            <a:ext cx="137010" cy="127367"/>
            <a:chOff x="7375041" y="3564472"/>
            <a:chExt cx="137010" cy="127367"/>
          </a:xfrm>
        </p:grpSpPr>
        <p:sp>
          <p:nvSpPr>
            <p:cNvPr id="287" name="SMARTInkShape-3637"/>
            <p:cNvSpPr/>
            <p:nvPr>
              <p:custDataLst>
                <p:tags r:id="rId42"/>
              </p:custDataLst>
            </p:nvPr>
          </p:nvSpPr>
          <p:spPr>
            <a:xfrm>
              <a:off x="7389432" y="3670300"/>
              <a:ext cx="122619" cy="21539"/>
            </a:xfrm>
            <a:custGeom>
              <a:avLst/>
              <a:gdLst/>
              <a:ahLst/>
              <a:cxnLst/>
              <a:rect l="0" t="0" r="0" b="0"/>
              <a:pathLst>
                <a:path w="122619" h="21539">
                  <a:moveTo>
                    <a:pt x="21018" y="12700"/>
                  </a:moveTo>
                  <a:lnTo>
                    <a:pt x="21018" y="12700"/>
                  </a:lnTo>
                  <a:lnTo>
                    <a:pt x="4059" y="19607"/>
                  </a:lnTo>
                  <a:lnTo>
                    <a:pt x="1245" y="21538"/>
                  </a:lnTo>
                  <a:lnTo>
                    <a:pt x="74" y="21414"/>
                  </a:lnTo>
                  <a:lnTo>
                    <a:pt x="0" y="19920"/>
                  </a:lnTo>
                  <a:lnTo>
                    <a:pt x="656" y="17513"/>
                  </a:lnTo>
                  <a:lnTo>
                    <a:pt x="12674" y="14839"/>
                  </a:lnTo>
                  <a:lnTo>
                    <a:pt x="54883" y="9752"/>
                  </a:lnTo>
                  <a:lnTo>
                    <a:pt x="1226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3638"/>
            <p:cNvSpPr/>
            <p:nvPr>
              <p:custDataLst>
                <p:tags r:id="rId43"/>
              </p:custDataLst>
            </p:nvPr>
          </p:nvSpPr>
          <p:spPr>
            <a:xfrm>
              <a:off x="7375041" y="3564472"/>
              <a:ext cx="117960" cy="10579"/>
            </a:xfrm>
            <a:custGeom>
              <a:avLst/>
              <a:gdLst/>
              <a:ahLst/>
              <a:cxnLst/>
              <a:rect l="0" t="0" r="0" b="0"/>
              <a:pathLst>
                <a:path w="117960" h="10579">
                  <a:moveTo>
                    <a:pt x="3659" y="4228"/>
                  </a:moveTo>
                  <a:lnTo>
                    <a:pt x="3659" y="4228"/>
                  </a:lnTo>
                  <a:lnTo>
                    <a:pt x="288" y="4228"/>
                  </a:lnTo>
                  <a:lnTo>
                    <a:pt x="0" y="4933"/>
                  </a:lnTo>
                  <a:lnTo>
                    <a:pt x="1562" y="7599"/>
                  </a:lnTo>
                  <a:lnTo>
                    <a:pt x="4378" y="7886"/>
                  </a:lnTo>
                  <a:lnTo>
                    <a:pt x="49827" y="278"/>
                  </a:lnTo>
                  <a:lnTo>
                    <a:pt x="77703" y="0"/>
                  </a:lnTo>
                  <a:lnTo>
                    <a:pt x="117959" y="10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694"/>
          <p:cNvGrpSpPr/>
          <p:nvPr/>
        </p:nvGrpSpPr>
        <p:grpSpPr>
          <a:xfrm>
            <a:off x="7812265" y="3429427"/>
            <a:ext cx="1934986" cy="443724"/>
            <a:chOff x="7812265" y="3429427"/>
            <a:chExt cx="1934986" cy="443724"/>
          </a:xfrm>
        </p:grpSpPr>
        <p:sp>
          <p:nvSpPr>
            <p:cNvPr id="290" name="SMARTInkShape-3639"/>
            <p:cNvSpPr/>
            <p:nvPr>
              <p:custDataLst>
                <p:tags r:id="rId29"/>
              </p:custDataLst>
            </p:nvPr>
          </p:nvSpPr>
          <p:spPr>
            <a:xfrm>
              <a:off x="8712491" y="3631660"/>
              <a:ext cx="94476" cy="119372"/>
            </a:xfrm>
            <a:custGeom>
              <a:avLst/>
              <a:gdLst/>
              <a:ahLst/>
              <a:cxnLst/>
              <a:rect l="0" t="0" r="0" b="0"/>
              <a:pathLst>
                <a:path w="94476" h="119372">
                  <a:moveTo>
                    <a:pt x="37809" y="540"/>
                  </a:moveTo>
                  <a:lnTo>
                    <a:pt x="37809" y="540"/>
                  </a:lnTo>
                  <a:lnTo>
                    <a:pt x="34438" y="540"/>
                  </a:lnTo>
                  <a:lnTo>
                    <a:pt x="30902" y="2422"/>
                  </a:lnTo>
                  <a:lnTo>
                    <a:pt x="28971" y="3911"/>
                  </a:lnTo>
                  <a:lnTo>
                    <a:pt x="26824" y="7447"/>
                  </a:lnTo>
                  <a:lnTo>
                    <a:pt x="25209" y="18368"/>
                  </a:lnTo>
                  <a:lnTo>
                    <a:pt x="25108" y="32002"/>
                  </a:lnTo>
                  <a:lnTo>
                    <a:pt x="25108" y="26797"/>
                  </a:lnTo>
                  <a:lnTo>
                    <a:pt x="25108" y="29565"/>
                  </a:lnTo>
                  <a:lnTo>
                    <a:pt x="13864" y="70634"/>
                  </a:lnTo>
                  <a:lnTo>
                    <a:pt x="4696" y="111981"/>
                  </a:lnTo>
                  <a:lnTo>
                    <a:pt x="693" y="119371"/>
                  </a:lnTo>
                  <a:lnTo>
                    <a:pt x="365" y="118566"/>
                  </a:lnTo>
                  <a:lnTo>
                    <a:pt x="0" y="113909"/>
                  </a:lnTo>
                  <a:lnTo>
                    <a:pt x="14041" y="73613"/>
                  </a:lnTo>
                  <a:lnTo>
                    <a:pt x="33833" y="27131"/>
                  </a:lnTo>
                  <a:lnTo>
                    <a:pt x="49330" y="6537"/>
                  </a:lnTo>
                  <a:lnTo>
                    <a:pt x="53957" y="2422"/>
                  </a:lnTo>
                  <a:lnTo>
                    <a:pt x="58452" y="383"/>
                  </a:lnTo>
                  <a:lnTo>
                    <a:pt x="67210" y="0"/>
                  </a:lnTo>
                  <a:lnTo>
                    <a:pt x="80073" y="3751"/>
                  </a:lnTo>
                  <a:lnTo>
                    <a:pt x="86697" y="11139"/>
                  </a:lnTo>
                  <a:lnTo>
                    <a:pt x="89451" y="16073"/>
                  </a:lnTo>
                  <a:lnTo>
                    <a:pt x="94475" y="55781"/>
                  </a:lnTo>
                  <a:lnTo>
                    <a:pt x="93013" y="91845"/>
                  </a:lnTo>
                  <a:lnTo>
                    <a:pt x="88609" y="108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3640"/>
            <p:cNvSpPr/>
            <p:nvPr>
              <p:custDataLst>
                <p:tags r:id="rId30"/>
              </p:custDataLst>
            </p:nvPr>
          </p:nvSpPr>
          <p:spPr>
            <a:xfrm>
              <a:off x="8597900" y="3625850"/>
              <a:ext cx="69851" cy="74295"/>
            </a:xfrm>
            <a:custGeom>
              <a:avLst/>
              <a:gdLst/>
              <a:ahLst/>
              <a:cxnLst/>
              <a:rect l="0" t="0" r="0" b="0"/>
              <a:pathLst>
                <a:path w="69851" h="74295">
                  <a:moveTo>
                    <a:pt x="0" y="12700"/>
                  </a:moveTo>
                  <a:lnTo>
                    <a:pt x="0" y="12700"/>
                  </a:lnTo>
                  <a:lnTo>
                    <a:pt x="0" y="7233"/>
                  </a:lnTo>
                  <a:lnTo>
                    <a:pt x="6742" y="3240"/>
                  </a:lnTo>
                  <a:lnTo>
                    <a:pt x="9433" y="2866"/>
                  </a:lnTo>
                  <a:lnTo>
                    <a:pt x="14305" y="4331"/>
                  </a:lnTo>
                  <a:lnTo>
                    <a:pt x="24385" y="12494"/>
                  </a:lnTo>
                  <a:lnTo>
                    <a:pt x="36310" y="27220"/>
                  </a:lnTo>
                  <a:lnTo>
                    <a:pt x="40832" y="37028"/>
                  </a:lnTo>
                  <a:lnTo>
                    <a:pt x="42038" y="41618"/>
                  </a:lnTo>
                  <a:lnTo>
                    <a:pt x="40363" y="58193"/>
                  </a:lnTo>
                  <a:lnTo>
                    <a:pt x="35343" y="66550"/>
                  </a:lnTo>
                  <a:lnTo>
                    <a:pt x="29113" y="71911"/>
                  </a:lnTo>
                  <a:lnTo>
                    <a:pt x="23992" y="74294"/>
                  </a:lnTo>
                  <a:lnTo>
                    <a:pt x="22345" y="73518"/>
                  </a:lnTo>
                  <a:lnTo>
                    <a:pt x="21246" y="71590"/>
                  </a:lnTo>
                  <a:lnTo>
                    <a:pt x="19483" y="54985"/>
                  </a:lnTo>
                  <a:lnTo>
                    <a:pt x="24888" y="43488"/>
                  </a:lnTo>
                  <a:lnTo>
                    <a:pt x="50863" y="13984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3641"/>
            <p:cNvSpPr/>
            <p:nvPr>
              <p:custDataLst>
                <p:tags r:id="rId31"/>
              </p:custDataLst>
            </p:nvPr>
          </p:nvSpPr>
          <p:spPr>
            <a:xfrm>
              <a:off x="8491093" y="3610977"/>
              <a:ext cx="75058" cy="93299"/>
            </a:xfrm>
            <a:custGeom>
              <a:avLst/>
              <a:gdLst/>
              <a:ahLst/>
              <a:cxnLst/>
              <a:rect l="0" t="0" r="0" b="0"/>
              <a:pathLst>
                <a:path w="75058" h="93299">
                  <a:moveTo>
                    <a:pt x="11557" y="46623"/>
                  </a:moveTo>
                  <a:lnTo>
                    <a:pt x="11557" y="46623"/>
                  </a:lnTo>
                  <a:lnTo>
                    <a:pt x="0" y="46623"/>
                  </a:lnTo>
                  <a:lnTo>
                    <a:pt x="5937" y="46623"/>
                  </a:lnTo>
                  <a:lnTo>
                    <a:pt x="31539" y="32808"/>
                  </a:lnTo>
                  <a:lnTo>
                    <a:pt x="49448" y="20141"/>
                  </a:lnTo>
                  <a:lnTo>
                    <a:pt x="53092" y="13451"/>
                  </a:lnTo>
                  <a:lnTo>
                    <a:pt x="54064" y="9692"/>
                  </a:lnTo>
                  <a:lnTo>
                    <a:pt x="53300" y="6480"/>
                  </a:lnTo>
                  <a:lnTo>
                    <a:pt x="48690" y="1030"/>
                  </a:lnTo>
                  <a:lnTo>
                    <a:pt x="45484" y="0"/>
                  </a:lnTo>
                  <a:lnTo>
                    <a:pt x="38160" y="737"/>
                  </a:lnTo>
                  <a:lnTo>
                    <a:pt x="22732" y="11860"/>
                  </a:lnTo>
                  <a:lnTo>
                    <a:pt x="11497" y="28561"/>
                  </a:lnTo>
                  <a:lnTo>
                    <a:pt x="7070" y="50287"/>
                  </a:lnTo>
                  <a:lnTo>
                    <a:pt x="9797" y="64479"/>
                  </a:lnTo>
                  <a:lnTo>
                    <a:pt x="15713" y="76431"/>
                  </a:lnTo>
                  <a:lnTo>
                    <a:pt x="23047" y="84095"/>
                  </a:lnTo>
                  <a:lnTo>
                    <a:pt x="41851" y="92376"/>
                  </a:lnTo>
                  <a:lnTo>
                    <a:pt x="53478" y="93298"/>
                  </a:lnTo>
                  <a:lnTo>
                    <a:pt x="62645" y="91356"/>
                  </a:lnTo>
                  <a:lnTo>
                    <a:pt x="75057" y="84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3642"/>
            <p:cNvSpPr/>
            <p:nvPr>
              <p:custDataLst>
                <p:tags r:id="rId32"/>
              </p:custDataLst>
            </p:nvPr>
          </p:nvSpPr>
          <p:spPr>
            <a:xfrm>
              <a:off x="8362950" y="3477559"/>
              <a:ext cx="111159" cy="236621"/>
            </a:xfrm>
            <a:custGeom>
              <a:avLst/>
              <a:gdLst/>
              <a:ahLst/>
              <a:cxnLst/>
              <a:rect l="0" t="0" r="0" b="0"/>
              <a:pathLst>
                <a:path w="111159" h="236621">
                  <a:moveTo>
                    <a:pt x="6350" y="97491"/>
                  </a:moveTo>
                  <a:lnTo>
                    <a:pt x="6350" y="97491"/>
                  </a:lnTo>
                  <a:lnTo>
                    <a:pt x="6350" y="138933"/>
                  </a:lnTo>
                  <a:lnTo>
                    <a:pt x="6350" y="183347"/>
                  </a:lnTo>
                  <a:lnTo>
                    <a:pt x="6350" y="221158"/>
                  </a:lnTo>
                  <a:lnTo>
                    <a:pt x="6350" y="219953"/>
                  </a:lnTo>
                  <a:lnTo>
                    <a:pt x="882" y="185043"/>
                  </a:lnTo>
                  <a:lnTo>
                    <a:pt x="174" y="137467"/>
                  </a:lnTo>
                  <a:lnTo>
                    <a:pt x="1915" y="94935"/>
                  </a:lnTo>
                  <a:lnTo>
                    <a:pt x="11541" y="48157"/>
                  </a:lnTo>
                  <a:lnTo>
                    <a:pt x="22783" y="23920"/>
                  </a:lnTo>
                  <a:lnTo>
                    <a:pt x="33409" y="9760"/>
                  </a:lnTo>
                  <a:lnTo>
                    <a:pt x="45187" y="2055"/>
                  </a:lnTo>
                  <a:lnTo>
                    <a:pt x="51292" y="0"/>
                  </a:lnTo>
                  <a:lnTo>
                    <a:pt x="56773" y="42"/>
                  </a:lnTo>
                  <a:lnTo>
                    <a:pt x="66624" y="3851"/>
                  </a:lnTo>
                  <a:lnTo>
                    <a:pt x="73826" y="12128"/>
                  </a:lnTo>
                  <a:lnTo>
                    <a:pt x="78673" y="22863"/>
                  </a:lnTo>
                  <a:lnTo>
                    <a:pt x="80828" y="34689"/>
                  </a:lnTo>
                  <a:lnTo>
                    <a:pt x="75297" y="63361"/>
                  </a:lnTo>
                  <a:lnTo>
                    <a:pt x="53608" y="103954"/>
                  </a:lnTo>
                  <a:lnTo>
                    <a:pt x="47162" y="114693"/>
                  </a:lnTo>
                  <a:lnTo>
                    <a:pt x="44986" y="121272"/>
                  </a:lnTo>
                  <a:lnTo>
                    <a:pt x="83776" y="144518"/>
                  </a:lnTo>
                  <a:lnTo>
                    <a:pt x="101964" y="165125"/>
                  </a:lnTo>
                  <a:lnTo>
                    <a:pt x="108817" y="179056"/>
                  </a:lnTo>
                  <a:lnTo>
                    <a:pt x="111158" y="191597"/>
                  </a:lnTo>
                  <a:lnTo>
                    <a:pt x="109846" y="201875"/>
                  </a:lnTo>
                  <a:lnTo>
                    <a:pt x="98399" y="218965"/>
                  </a:lnTo>
                  <a:lnTo>
                    <a:pt x="85596" y="227444"/>
                  </a:lnTo>
                  <a:lnTo>
                    <a:pt x="69793" y="232859"/>
                  </a:lnTo>
                  <a:lnTo>
                    <a:pt x="27343" y="236620"/>
                  </a:lnTo>
                  <a:lnTo>
                    <a:pt x="13564" y="233174"/>
                  </a:lnTo>
                  <a:lnTo>
                    <a:pt x="6925" y="230280"/>
                  </a:lnTo>
                  <a:lnTo>
                    <a:pt x="3206" y="226939"/>
                  </a:lnTo>
                  <a:lnTo>
                    <a:pt x="0" y="211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3643"/>
            <p:cNvSpPr/>
            <p:nvPr>
              <p:custDataLst>
                <p:tags r:id="rId33"/>
              </p:custDataLst>
            </p:nvPr>
          </p:nvSpPr>
          <p:spPr>
            <a:xfrm>
              <a:off x="8055962" y="3436410"/>
              <a:ext cx="186339" cy="359519"/>
            </a:xfrm>
            <a:custGeom>
              <a:avLst/>
              <a:gdLst/>
              <a:ahLst/>
              <a:cxnLst/>
              <a:rect l="0" t="0" r="0" b="0"/>
              <a:pathLst>
                <a:path w="186339" h="359519">
                  <a:moveTo>
                    <a:pt x="148238" y="24340"/>
                  </a:moveTo>
                  <a:lnTo>
                    <a:pt x="148238" y="24340"/>
                  </a:lnTo>
                  <a:lnTo>
                    <a:pt x="151608" y="20969"/>
                  </a:lnTo>
                  <a:lnTo>
                    <a:pt x="153264" y="15551"/>
                  </a:lnTo>
                  <a:lnTo>
                    <a:pt x="154326" y="7317"/>
                  </a:lnTo>
                  <a:lnTo>
                    <a:pt x="150708" y="4309"/>
                  </a:lnTo>
                  <a:lnTo>
                    <a:pt x="147767" y="2519"/>
                  </a:lnTo>
                  <a:lnTo>
                    <a:pt x="133517" y="0"/>
                  </a:lnTo>
                  <a:lnTo>
                    <a:pt x="103522" y="5987"/>
                  </a:lnTo>
                  <a:lnTo>
                    <a:pt x="97260" y="7871"/>
                  </a:lnTo>
                  <a:lnTo>
                    <a:pt x="86541" y="15609"/>
                  </a:lnTo>
                  <a:lnTo>
                    <a:pt x="59444" y="45324"/>
                  </a:lnTo>
                  <a:lnTo>
                    <a:pt x="46591" y="72028"/>
                  </a:lnTo>
                  <a:lnTo>
                    <a:pt x="41532" y="110456"/>
                  </a:lnTo>
                  <a:lnTo>
                    <a:pt x="40533" y="155023"/>
                  </a:lnTo>
                  <a:lnTo>
                    <a:pt x="34560" y="202162"/>
                  </a:lnTo>
                  <a:lnTo>
                    <a:pt x="22406" y="242413"/>
                  </a:lnTo>
                  <a:lnTo>
                    <a:pt x="6444" y="287929"/>
                  </a:lnTo>
                  <a:lnTo>
                    <a:pt x="0" y="317478"/>
                  </a:lnTo>
                  <a:lnTo>
                    <a:pt x="745" y="333129"/>
                  </a:lnTo>
                  <a:lnTo>
                    <a:pt x="5310" y="345259"/>
                  </a:lnTo>
                  <a:lnTo>
                    <a:pt x="8502" y="350469"/>
                  </a:lnTo>
                  <a:lnTo>
                    <a:pt x="14864" y="353943"/>
                  </a:lnTo>
                  <a:lnTo>
                    <a:pt x="53610" y="359518"/>
                  </a:lnTo>
                  <a:lnTo>
                    <a:pt x="88685" y="358601"/>
                  </a:lnTo>
                  <a:lnTo>
                    <a:pt x="131300" y="355342"/>
                  </a:lnTo>
                  <a:lnTo>
                    <a:pt x="186338" y="34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3644"/>
            <p:cNvSpPr/>
            <p:nvPr>
              <p:custDataLst>
                <p:tags r:id="rId34"/>
              </p:custDataLst>
            </p:nvPr>
          </p:nvSpPr>
          <p:spPr>
            <a:xfrm>
              <a:off x="7812265" y="3638550"/>
              <a:ext cx="150636" cy="28772"/>
            </a:xfrm>
            <a:custGeom>
              <a:avLst/>
              <a:gdLst/>
              <a:ahLst/>
              <a:cxnLst/>
              <a:rect l="0" t="0" r="0" b="0"/>
              <a:pathLst>
                <a:path w="150636" h="28772">
                  <a:moveTo>
                    <a:pt x="10935" y="25400"/>
                  </a:moveTo>
                  <a:lnTo>
                    <a:pt x="10935" y="25400"/>
                  </a:lnTo>
                  <a:lnTo>
                    <a:pt x="4193" y="25400"/>
                  </a:lnTo>
                  <a:lnTo>
                    <a:pt x="2207" y="26105"/>
                  </a:lnTo>
                  <a:lnTo>
                    <a:pt x="884" y="27281"/>
                  </a:lnTo>
                  <a:lnTo>
                    <a:pt x="0" y="28771"/>
                  </a:lnTo>
                  <a:lnTo>
                    <a:pt x="39211" y="17183"/>
                  </a:lnTo>
                  <a:lnTo>
                    <a:pt x="80490" y="12880"/>
                  </a:lnTo>
                  <a:lnTo>
                    <a:pt x="1506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3645"/>
            <p:cNvSpPr/>
            <p:nvPr>
              <p:custDataLst>
                <p:tags r:id="rId35"/>
              </p:custDataLst>
            </p:nvPr>
          </p:nvSpPr>
          <p:spPr>
            <a:xfrm>
              <a:off x="7817190" y="3429427"/>
              <a:ext cx="144489" cy="340800"/>
            </a:xfrm>
            <a:custGeom>
              <a:avLst/>
              <a:gdLst/>
              <a:ahLst/>
              <a:cxnLst/>
              <a:rect l="0" t="0" r="0" b="0"/>
              <a:pathLst>
                <a:path w="144489" h="340800">
                  <a:moveTo>
                    <a:pt x="126660" y="12273"/>
                  </a:moveTo>
                  <a:lnTo>
                    <a:pt x="126660" y="12273"/>
                  </a:lnTo>
                  <a:lnTo>
                    <a:pt x="135499" y="12273"/>
                  </a:lnTo>
                  <a:lnTo>
                    <a:pt x="139525" y="10391"/>
                  </a:lnTo>
                  <a:lnTo>
                    <a:pt x="144488" y="6806"/>
                  </a:lnTo>
                  <a:lnTo>
                    <a:pt x="144190" y="5806"/>
                  </a:lnTo>
                  <a:lnTo>
                    <a:pt x="141977" y="2813"/>
                  </a:lnTo>
                  <a:lnTo>
                    <a:pt x="138641" y="1013"/>
                  </a:lnTo>
                  <a:lnTo>
                    <a:pt x="127152" y="0"/>
                  </a:lnTo>
                  <a:lnTo>
                    <a:pt x="107756" y="1581"/>
                  </a:lnTo>
                  <a:lnTo>
                    <a:pt x="75496" y="11807"/>
                  </a:lnTo>
                  <a:lnTo>
                    <a:pt x="45292" y="32485"/>
                  </a:lnTo>
                  <a:lnTo>
                    <a:pt x="26821" y="51423"/>
                  </a:lnTo>
                  <a:lnTo>
                    <a:pt x="16957" y="73889"/>
                  </a:lnTo>
                  <a:lnTo>
                    <a:pt x="12965" y="114017"/>
                  </a:lnTo>
                  <a:lnTo>
                    <a:pt x="12479" y="155241"/>
                  </a:lnTo>
                  <a:lnTo>
                    <a:pt x="11689" y="192452"/>
                  </a:lnTo>
                  <a:lnTo>
                    <a:pt x="7301" y="235777"/>
                  </a:lnTo>
                  <a:lnTo>
                    <a:pt x="1378" y="280893"/>
                  </a:lnTo>
                  <a:lnTo>
                    <a:pt x="0" y="323410"/>
                  </a:lnTo>
                  <a:lnTo>
                    <a:pt x="1692" y="334001"/>
                  </a:lnTo>
                  <a:lnTo>
                    <a:pt x="3131" y="336825"/>
                  </a:lnTo>
                  <a:lnTo>
                    <a:pt x="6913" y="338708"/>
                  </a:lnTo>
                  <a:lnTo>
                    <a:pt x="18641" y="340799"/>
                  </a:lnTo>
                  <a:lnTo>
                    <a:pt x="37739" y="338606"/>
                  </a:lnTo>
                  <a:lnTo>
                    <a:pt x="84585" y="324516"/>
                  </a:lnTo>
                  <a:lnTo>
                    <a:pt x="113175" y="311801"/>
                  </a:lnTo>
                  <a:lnTo>
                    <a:pt x="126660" y="298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3646"/>
            <p:cNvSpPr/>
            <p:nvPr>
              <p:custDataLst>
                <p:tags r:id="rId36"/>
              </p:custDataLst>
            </p:nvPr>
          </p:nvSpPr>
          <p:spPr>
            <a:xfrm>
              <a:off x="8966569" y="3538433"/>
              <a:ext cx="69482" cy="311340"/>
            </a:xfrm>
            <a:custGeom>
              <a:avLst/>
              <a:gdLst/>
              <a:ahLst/>
              <a:cxnLst/>
              <a:rect l="0" t="0" r="0" b="0"/>
              <a:pathLst>
                <a:path w="69482" h="311340">
                  <a:moveTo>
                    <a:pt x="31381" y="23917"/>
                  </a:moveTo>
                  <a:lnTo>
                    <a:pt x="31381" y="23917"/>
                  </a:lnTo>
                  <a:lnTo>
                    <a:pt x="31381" y="11707"/>
                  </a:lnTo>
                  <a:lnTo>
                    <a:pt x="29500" y="6026"/>
                  </a:lnTo>
                  <a:lnTo>
                    <a:pt x="25913" y="0"/>
                  </a:lnTo>
                  <a:lnTo>
                    <a:pt x="24913" y="917"/>
                  </a:lnTo>
                  <a:lnTo>
                    <a:pt x="21921" y="5698"/>
                  </a:lnTo>
                  <a:lnTo>
                    <a:pt x="12199" y="51935"/>
                  </a:lnTo>
                  <a:lnTo>
                    <a:pt x="5941" y="90074"/>
                  </a:lnTo>
                  <a:lnTo>
                    <a:pt x="877" y="137095"/>
                  </a:lnTo>
                  <a:lnTo>
                    <a:pt x="0" y="174887"/>
                  </a:lnTo>
                  <a:lnTo>
                    <a:pt x="3111" y="213993"/>
                  </a:lnTo>
                  <a:lnTo>
                    <a:pt x="9365" y="260901"/>
                  </a:lnTo>
                  <a:lnTo>
                    <a:pt x="18865" y="296137"/>
                  </a:lnTo>
                  <a:lnTo>
                    <a:pt x="24878" y="303183"/>
                  </a:lnTo>
                  <a:lnTo>
                    <a:pt x="42938" y="311117"/>
                  </a:lnTo>
                  <a:lnTo>
                    <a:pt x="48962" y="311339"/>
                  </a:lnTo>
                  <a:lnTo>
                    <a:pt x="69481" y="303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3647"/>
            <p:cNvSpPr/>
            <p:nvPr>
              <p:custDataLst>
                <p:tags r:id="rId37"/>
              </p:custDataLst>
            </p:nvPr>
          </p:nvSpPr>
          <p:spPr>
            <a:xfrm>
              <a:off x="9061649" y="3600262"/>
              <a:ext cx="77729" cy="272889"/>
            </a:xfrm>
            <a:custGeom>
              <a:avLst/>
              <a:gdLst/>
              <a:ahLst/>
              <a:cxnLst/>
              <a:rect l="0" t="0" r="0" b="0"/>
              <a:pathLst>
                <a:path w="77729" h="272889">
                  <a:moveTo>
                    <a:pt x="18851" y="152588"/>
                  </a:moveTo>
                  <a:lnTo>
                    <a:pt x="18851" y="152588"/>
                  </a:lnTo>
                  <a:lnTo>
                    <a:pt x="18850" y="139392"/>
                  </a:lnTo>
                  <a:lnTo>
                    <a:pt x="18850" y="139557"/>
                  </a:lnTo>
                  <a:lnTo>
                    <a:pt x="10013" y="167649"/>
                  </a:lnTo>
                  <a:lnTo>
                    <a:pt x="6659" y="211651"/>
                  </a:lnTo>
                  <a:lnTo>
                    <a:pt x="6923" y="256426"/>
                  </a:lnTo>
                  <a:lnTo>
                    <a:pt x="9829" y="271392"/>
                  </a:lnTo>
                  <a:lnTo>
                    <a:pt x="9308" y="272713"/>
                  </a:lnTo>
                  <a:lnTo>
                    <a:pt x="8256" y="272888"/>
                  </a:lnTo>
                  <a:lnTo>
                    <a:pt x="7086" y="267438"/>
                  </a:lnTo>
                  <a:lnTo>
                    <a:pt x="6274" y="229174"/>
                  </a:lnTo>
                  <a:lnTo>
                    <a:pt x="6176" y="182036"/>
                  </a:lnTo>
                  <a:lnTo>
                    <a:pt x="6156" y="134808"/>
                  </a:lnTo>
                  <a:lnTo>
                    <a:pt x="6152" y="92443"/>
                  </a:lnTo>
                  <a:lnTo>
                    <a:pt x="11176" y="44871"/>
                  </a:lnTo>
                  <a:lnTo>
                    <a:pt x="13324" y="28513"/>
                  </a:lnTo>
                  <a:lnTo>
                    <a:pt x="18982" y="14188"/>
                  </a:lnTo>
                  <a:lnTo>
                    <a:pt x="28081" y="4528"/>
                  </a:lnTo>
                  <a:lnTo>
                    <a:pt x="33471" y="965"/>
                  </a:lnTo>
                  <a:lnTo>
                    <a:pt x="38476" y="0"/>
                  </a:lnTo>
                  <a:lnTo>
                    <a:pt x="43223" y="768"/>
                  </a:lnTo>
                  <a:lnTo>
                    <a:pt x="47800" y="2692"/>
                  </a:lnTo>
                  <a:lnTo>
                    <a:pt x="56646" y="12354"/>
                  </a:lnTo>
                  <a:lnTo>
                    <a:pt x="70453" y="38182"/>
                  </a:lnTo>
                  <a:lnTo>
                    <a:pt x="77728" y="60677"/>
                  </a:lnTo>
                  <a:lnTo>
                    <a:pt x="76534" y="76931"/>
                  </a:lnTo>
                  <a:lnTo>
                    <a:pt x="71299" y="92152"/>
                  </a:lnTo>
                  <a:lnTo>
                    <a:pt x="64268" y="103620"/>
                  </a:lnTo>
                  <a:lnTo>
                    <a:pt x="52677" y="111539"/>
                  </a:lnTo>
                  <a:lnTo>
                    <a:pt x="38117" y="116705"/>
                  </a:lnTo>
                  <a:lnTo>
                    <a:pt x="15467" y="118907"/>
                  </a:lnTo>
                  <a:lnTo>
                    <a:pt x="4176" y="116923"/>
                  </a:lnTo>
                  <a:lnTo>
                    <a:pt x="1306" y="113995"/>
                  </a:lnTo>
                  <a:lnTo>
                    <a:pt x="99" y="109925"/>
                  </a:lnTo>
                  <a:lnTo>
                    <a:pt x="0" y="105097"/>
                  </a:lnTo>
                  <a:lnTo>
                    <a:pt x="2050" y="100466"/>
                  </a:lnTo>
                  <a:lnTo>
                    <a:pt x="18851" y="827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3648"/>
            <p:cNvSpPr/>
            <p:nvPr>
              <p:custDataLst>
                <p:tags r:id="rId38"/>
              </p:custDataLst>
            </p:nvPr>
          </p:nvSpPr>
          <p:spPr>
            <a:xfrm>
              <a:off x="9188450" y="3565804"/>
              <a:ext cx="64537" cy="204684"/>
            </a:xfrm>
            <a:custGeom>
              <a:avLst/>
              <a:gdLst/>
              <a:ahLst/>
              <a:cxnLst/>
              <a:rect l="0" t="0" r="0" b="0"/>
              <a:pathLst>
                <a:path w="64537" h="204684">
                  <a:moveTo>
                    <a:pt x="0" y="15596"/>
                  </a:moveTo>
                  <a:lnTo>
                    <a:pt x="0" y="15596"/>
                  </a:lnTo>
                  <a:lnTo>
                    <a:pt x="0" y="669"/>
                  </a:lnTo>
                  <a:lnTo>
                    <a:pt x="705" y="0"/>
                  </a:lnTo>
                  <a:lnTo>
                    <a:pt x="1881" y="260"/>
                  </a:lnTo>
                  <a:lnTo>
                    <a:pt x="10670" y="7759"/>
                  </a:lnTo>
                  <a:lnTo>
                    <a:pt x="41067" y="44567"/>
                  </a:lnTo>
                  <a:lnTo>
                    <a:pt x="55619" y="73844"/>
                  </a:lnTo>
                  <a:lnTo>
                    <a:pt x="64536" y="103331"/>
                  </a:lnTo>
                  <a:lnTo>
                    <a:pt x="61533" y="141153"/>
                  </a:lnTo>
                  <a:lnTo>
                    <a:pt x="51707" y="173527"/>
                  </a:lnTo>
                  <a:lnTo>
                    <a:pt x="36487" y="197622"/>
                  </a:lnTo>
                  <a:lnTo>
                    <a:pt x="31380" y="201857"/>
                  </a:lnTo>
                  <a:lnTo>
                    <a:pt x="26564" y="203976"/>
                  </a:lnTo>
                  <a:lnTo>
                    <a:pt x="21943" y="204683"/>
                  </a:lnTo>
                  <a:lnTo>
                    <a:pt x="18862" y="203037"/>
                  </a:lnTo>
                  <a:lnTo>
                    <a:pt x="12700" y="1870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3649"/>
            <p:cNvSpPr/>
            <p:nvPr>
              <p:custDataLst>
                <p:tags r:id="rId39"/>
              </p:custDataLst>
            </p:nvPr>
          </p:nvSpPr>
          <p:spPr>
            <a:xfrm>
              <a:off x="9290050" y="3500172"/>
              <a:ext cx="120041" cy="366845"/>
            </a:xfrm>
            <a:custGeom>
              <a:avLst/>
              <a:gdLst/>
              <a:ahLst/>
              <a:cxnLst/>
              <a:rect l="0" t="0" r="0" b="0"/>
              <a:pathLst>
                <a:path w="120041" h="366845">
                  <a:moveTo>
                    <a:pt x="19050" y="30428"/>
                  </a:moveTo>
                  <a:lnTo>
                    <a:pt x="19050" y="30428"/>
                  </a:lnTo>
                  <a:lnTo>
                    <a:pt x="15679" y="27057"/>
                  </a:lnTo>
                  <a:lnTo>
                    <a:pt x="14024" y="21639"/>
                  </a:lnTo>
                  <a:lnTo>
                    <a:pt x="13582" y="18218"/>
                  </a:lnTo>
                  <a:lnTo>
                    <a:pt x="16110" y="15233"/>
                  </a:lnTo>
                  <a:lnTo>
                    <a:pt x="41388" y="3140"/>
                  </a:lnTo>
                  <a:lnTo>
                    <a:pt x="68237" y="0"/>
                  </a:lnTo>
                  <a:lnTo>
                    <a:pt x="99321" y="4008"/>
                  </a:lnTo>
                  <a:lnTo>
                    <a:pt x="110230" y="7632"/>
                  </a:lnTo>
                  <a:lnTo>
                    <a:pt x="113702" y="10997"/>
                  </a:lnTo>
                  <a:lnTo>
                    <a:pt x="117562" y="20381"/>
                  </a:lnTo>
                  <a:lnTo>
                    <a:pt x="120040" y="62519"/>
                  </a:lnTo>
                  <a:lnTo>
                    <a:pt x="118648" y="108159"/>
                  </a:lnTo>
                  <a:lnTo>
                    <a:pt x="111788" y="150988"/>
                  </a:lnTo>
                  <a:lnTo>
                    <a:pt x="108002" y="194648"/>
                  </a:lnTo>
                  <a:lnTo>
                    <a:pt x="103074" y="231494"/>
                  </a:lnTo>
                  <a:lnTo>
                    <a:pt x="102037" y="268508"/>
                  </a:lnTo>
                  <a:lnTo>
                    <a:pt x="105057" y="315150"/>
                  </a:lnTo>
                  <a:lnTo>
                    <a:pt x="106673" y="345059"/>
                  </a:lnTo>
                  <a:lnTo>
                    <a:pt x="104325" y="353238"/>
                  </a:lnTo>
                  <a:lnTo>
                    <a:pt x="99048" y="359225"/>
                  </a:lnTo>
                  <a:lnTo>
                    <a:pt x="95665" y="361810"/>
                  </a:lnTo>
                  <a:lnTo>
                    <a:pt x="66300" y="365957"/>
                  </a:lnTo>
                  <a:lnTo>
                    <a:pt x="32118" y="366844"/>
                  </a:lnTo>
                  <a:lnTo>
                    <a:pt x="0" y="354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3650"/>
            <p:cNvSpPr/>
            <p:nvPr>
              <p:custDataLst>
                <p:tags r:id="rId40"/>
              </p:custDataLst>
            </p:nvPr>
          </p:nvSpPr>
          <p:spPr>
            <a:xfrm>
              <a:off x="9591191" y="3677581"/>
              <a:ext cx="130660" cy="11770"/>
            </a:xfrm>
            <a:custGeom>
              <a:avLst/>
              <a:gdLst/>
              <a:ahLst/>
              <a:cxnLst/>
              <a:rect l="0" t="0" r="0" b="0"/>
              <a:pathLst>
                <a:path w="130660" h="11770">
                  <a:moveTo>
                    <a:pt x="3659" y="11769"/>
                  </a:moveTo>
                  <a:lnTo>
                    <a:pt x="3659" y="11769"/>
                  </a:lnTo>
                  <a:lnTo>
                    <a:pt x="288" y="8398"/>
                  </a:lnTo>
                  <a:lnTo>
                    <a:pt x="0" y="6699"/>
                  </a:lnTo>
                  <a:lnTo>
                    <a:pt x="514" y="4862"/>
                  </a:lnTo>
                  <a:lnTo>
                    <a:pt x="1563" y="2931"/>
                  </a:lnTo>
                  <a:lnTo>
                    <a:pt x="8372" y="785"/>
                  </a:lnTo>
                  <a:lnTo>
                    <a:pt x="38147" y="0"/>
                  </a:lnTo>
                  <a:lnTo>
                    <a:pt x="79772" y="4140"/>
                  </a:lnTo>
                  <a:lnTo>
                    <a:pt x="130659" y="11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3651"/>
            <p:cNvSpPr/>
            <p:nvPr>
              <p:custDataLst>
                <p:tags r:id="rId41"/>
              </p:custDataLst>
            </p:nvPr>
          </p:nvSpPr>
          <p:spPr>
            <a:xfrm>
              <a:off x="9629579" y="3752850"/>
              <a:ext cx="117672" cy="16403"/>
            </a:xfrm>
            <a:custGeom>
              <a:avLst/>
              <a:gdLst/>
              <a:ahLst/>
              <a:cxnLst/>
              <a:rect l="0" t="0" r="0" b="0"/>
              <a:pathLst>
                <a:path w="117672" h="16403">
                  <a:moveTo>
                    <a:pt x="3371" y="0"/>
                  </a:moveTo>
                  <a:lnTo>
                    <a:pt x="3371" y="0"/>
                  </a:lnTo>
                  <a:lnTo>
                    <a:pt x="0" y="10113"/>
                  </a:lnTo>
                  <a:lnTo>
                    <a:pt x="1829" y="13092"/>
                  </a:lnTo>
                  <a:lnTo>
                    <a:pt x="11388" y="16402"/>
                  </a:lnTo>
                  <a:lnTo>
                    <a:pt x="52360" y="13675"/>
                  </a:lnTo>
                  <a:lnTo>
                    <a:pt x="1176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4" name="SMARTInkShape-3652"/>
          <p:cNvSpPr/>
          <p:nvPr>
            <p:custDataLst>
              <p:tags r:id="rId4"/>
            </p:custDataLst>
          </p:nvPr>
        </p:nvSpPr>
        <p:spPr>
          <a:xfrm>
            <a:off x="10147300" y="3648284"/>
            <a:ext cx="114501" cy="287578"/>
          </a:xfrm>
          <a:custGeom>
            <a:avLst/>
            <a:gdLst/>
            <a:ahLst/>
            <a:cxnLst/>
            <a:rect l="0" t="0" r="0" b="0"/>
            <a:pathLst>
              <a:path w="114501" h="287578">
                <a:moveTo>
                  <a:pt x="31750" y="85516"/>
                </a:moveTo>
                <a:lnTo>
                  <a:pt x="31750" y="85516"/>
                </a:lnTo>
                <a:lnTo>
                  <a:pt x="31749" y="74581"/>
                </a:lnTo>
                <a:lnTo>
                  <a:pt x="28379" y="117675"/>
                </a:lnTo>
                <a:lnTo>
                  <a:pt x="26693" y="158687"/>
                </a:lnTo>
                <a:lnTo>
                  <a:pt x="28660" y="201178"/>
                </a:lnTo>
                <a:lnTo>
                  <a:pt x="28249" y="227501"/>
                </a:lnTo>
                <a:lnTo>
                  <a:pt x="31058" y="268000"/>
                </a:lnTo>
                <a:lnTo>
                  <a:pt x="29561" y="281390"/>
                </a:lnTo>
                <a:lnTo>
                  <a:pt x="27249" y="287577"/>
                </a:lnTo>
                <a:lnTo>
                  <a:pt x="26632" y="287251"/>
                </a:lnTo>
                <a:lnTo>
                  <a:pt x="25765" y="272524"/>
                </a:lnTo>
                <a:lnTo>
                  <a:pt x="25472" y="226251"/>
                </a:lnTo>
                <a:lnTo>
                  <a:pt x="25421" y="184051"/>
                </a:lnTo>
                <a:lnTo>
                  <a:pt x="25405" y="147010"/>
                </a:lnTo>
                <a:lnTo>
                  <a:pt x="25401" y="106951"/>
                </a:lnTo>
                <a:lnTo>
                  <a:pt x="32142" y="60430"/>
                </a:lnTo>
                <a:lnTo>
                  <a:pt x="42697" y="20196"/>
                </a:lnTo>
                <a:lnTo>
                  <a:pt x="49787" y="8037"/>
                </a:lnTo>
                <a:lnTo>
                  <a:pt x="57640" y="1692"/>
                </a:lnTo>
                <a:lnTo>
                  <a:pt x="61709" y="0"/>
                </a:lnTo>
                <a:lnTo>
                  <a:pt x="66540" y="283"/>
                </a:lnTo>
                <a:lnTo>
                  <a:pt x="77551" y="4360"/>
                </a:lnTo>
                <a:lnTo>
                  <a:pt x="95650" y="21332"/>
                </a:lnTo>
                <a:lnTo>
                  <a:pt x="111047" y="50976"/>
                </a:lnTo>
                <a:lnTo>
                  <a:pt x="114500" y="70635"/>
                </a:lnTo>
                <a:lnTo>
                  <a:pt x="112272" y="90191"/>
                </a:lnTo>
                <a:lnTo>
                  <a:pt x="99117" y="122885"/>
                </a:lnTo>
                <a:lnTo>
                  <a:pt x="81815" y="145507"/>
                </a:lnTo>
                <a:lnTo>
                  <a:pt x="62577" y="157305"/>
                </a:lnTo>
                <a:lnTo>
                  <a:pt x="47332" y="162813"/>
                </a:lnTo>
                <a:lnTo>
                  <a:pt x="19512" y="163138"/>
                </a:lnTo>
                <a:lnTo>
                  <a:pt x="13009" y="159842"/>
                </a:lnTo>
                <a:lnTo>
                  <a:pt x="0" y="13631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" name="SMARTInkShape-Group696"/>
          <p:cNvGrpSpPr/>
          <p:nvPr/>
        </p:nvGrpSpPr>
        <p:grpSpPr>
          <a:xfrm>
            <a:off x="2245502" y="4817423"/>
            <a:ext cx="441967" cy="313378"/>
            <a:chOff x="2245502" y="4817423"/>
            <a:chExt cx="441967" cy="313378"/>
          </a:xfrm>
        </p:grpSpPr>
        <p:sp>
          <p:nvSpPr>
            <p:cNvPr id="305" name="SMARTInkShape-3653"/>
            <p:cNvSpPr/>
            <p:nvPr>
              <p:custDataLst>
                <p:tags r:id="rId24"/>
              </p:custDataLst>
            </p:nvPr>
          </p:nvSpPr>
          <p:spPr>
            <a:xfrm>
              <a:off x="2584450" y="4838700"/>
              <a:ext cx="103019" cy="266701"/>
            </a:xfrm>
            <a:custGeom>
              <a:avLst/>
              <a:gdLst/>
              <a:ahLst/>
              <a:cxnLst/>
              <a:rect l="0" t="0" r="0" b="0"/>
              <a:pathLst>
                <a:path w="103019" h="266701">
                  <a:moveTo>
                    <a:pt x="31750" y="0"/>
                  </a:moveTo>
                  <a:lnTo>
                    <a:pt x="31750" y="0"/>
                  </a:lnTo>
                  <a:lnTo>
                    <a:pt x="37217" y="0"/>
                  </a:lnTo>
                  <a:lnTo>
                    <a:pt x="65213" y="21669"/>
                  </a:lnTo>
                  <a:lnTo>
                    <a:pt x="83058" y="52360"/>
                  </a:lnTo>
                  <a:lnTo>
                    <a:pt x="95008" y="89362"/>
                  </a:lnTo>
                  <a:lnTo>
                    <a:pt x="103018" y="127137"/>
                  </a:lnTo>
                  <a:lnTo>
                    <a:pt x="99747" y="165140"/>
                  </a:lnTo>
                  <a:lnTo>
                    <a:pt x="89657" y="201405"/>
                  </a:lnTo>
                  <a:lnTo>
                    <a:pt x="80064" y="218159"/>
                  </a:lnTo>
                  <a:lnTo>
                    <a:pt x="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3654"/>
            <p:cNvSpPr/>
            <p:nvPr>
              <p:custDataLst>
                <p:tags r:id="rId25"/>
              </p:custDataLst>
            </p:nvPr>
          </p:nvSpPr>
          <p:spPr>
            <a:xfrm>
              <a:off x="2245502" y="4878206"/>
              <a:ext cx="186549" cy="252595"/>
            </a:xfrm>
            <a:custGeom>
              <a:avLst/>
              <a:gdLst/>
              <a:ahLst/>
              <a:cxnLst/>
              <a:rect l="0" t="0" r="0" b="0"/>
              <a:pathLst>
                <a:path w="186549" h="252595">
                  <a:moveTo>
                    <a:pt x="78598" y="17644"/>
                  </a:moveTo>
                  <a:lnTo>
                    <a:pt x="78598" y="17644"/>
                  </a:lnTo>
                  <a:lnTo>
                    <a:pt x="75227" y="10902"/>
                  </a:lnTo>
                  <a:lnTo>
                    <a:pt x="67928" y="5710"/>
                  </a:lnTo>
                  <a:lnTo>
                    <a:pt x="53800" y="703"/>
                  </a:lnTo>
                  <a:lnTo>
                    <a:pt x="49365" y="0"/>
                  </a:lnTo>
                  <a:lnTo>
                    <a:pt x="44999" y="942"/>
                  </a:lnTo>
                  <a:lnTo>
                    <a:pt x="36384" y="5752"/>
                  </a:lnTo>
                  <a:lnTo>
                    <a:pt x="20229" y="33249"/>
                  </a:lnTo>
                  <a:lnTo>
                    <a:pt x="8779" y="72676"/>
                  </a:lnTo>
                  <a:lnTo>
                    <a:pt x="0" y="117859"/>
                  </a:lnTo>
                  <a:lnTo>
                    <a:pt x="3490" y="160775"/>
                  </a:lnTo>
                  <a:lnTo>
                    <a:pt x="12056" y="187796"/>
                  </a:lnTo>
                  <a:lnTo>
                    <a:pt x="34207" y="212036"/>
                  </a:lnTo>
                  <a:lnTo>
                    <a:pt x="74852" y="237990"/>
                  </a:lnTo>
                  <a:lnTo>
                    <a:pt x="111120" y="248267"/>
                  </a:lnTo>
                  <a:lnTo>
                    <a:pt x="186548" y="2525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3655"/>
            <p:cNvSpPr/>
            <p:nvPr>
              <p:custDataLst>
                <p:tags r:id="rId26"/>
              </p:custDataLst>
            </p:nvPr>
          </p:nvSpPr>
          <p:spPr>
            <a:xfrm>
              <a:off x="2381250" y="4911529"/>
              <a:ext cx="25401" cy="143072"/>
            </a:xfrm>
            <a:custGeom>
              <a:avLst/>
              <a:gdLst/>
              <a:ahLst/>
              <a:cxnLst/>
              <a:rect l="0" t="0" r="0" b="0"/>
              <a:pathLst>
                <a:path w="25401" h="143072">
                  <a:moveTo>
                    <a:pt x="0" y="3371"/>
                  </a:moveTo>
                  <a:lnTo>
                    <a:pt x="0" y="3371"/>
                  </a:lnTo>
                  <a:lnTo>
                    <a:pt x="0" y="0"/>
                  </a:lnTo>
                  <a:lnTo>
                    <a:pt x="0" y="17055"/>
                  </a:lnTo>
                  <a:lnTo>
                    <a:pt x="18823" y="64570"/>
                  </a:lnTo>
                  <a:lnTo>
                    <a:pt x="24534" y="108901"/>
                  </a:lnTo>
                  <a:lnTo>
                    <a:pt x="25400" y="143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3656"/>
            <p:cNvSpPr/>
            <p:nvPr>
              <p:custDataLst>
                <p:tags r:id="rId27"/>
              </p:custDataLst>
            </p:nvPr>
          </p:nvSpPr>
          <p:spPr>
            <a:xfrm>
              <a:off x="2381250" y="4817423"/>
              <a:ext cx="19051" cy="14928"/>
            </a:xfrm>
            <a:custGeom>
              <a:avLst/>
              <a:gdLst/>
              <a:ahLst/>
              <a:cxnLst/>
              <a:rect l="0" t="0" r="0" b="0"/>
              <a:pathLst>
                <a:path w="19051" h="14928">
                  <a:moveTo>
                    <a:pt x="19050" y="14927"/>
                  </a:moveTo>
                  <a:lnTo>
                    <a:pt x="19050" y="14927"/>
                  </a:lnTo>
                  <a:lnTo>
                    <a:pt x="19050" y="11556"/>
                  </a:lnTo>
                  <a:lnTo>
                    <a:pt x="17168" y="8019"/>
                  </a:lnTo>
                  <a:lnTo>
                    <a:pt x="13275" y="4095"/>
                  </a:lnTo>
                  <a:lnTo>
                    <a:pt x="6841" y="0"/>
                  </a:lnTo>
                  <a:lnTo>
                    <a:pt x="4560" y="36"/>
                  </a:lnTo>
                  <a:lnTo>
                    <a:pt x="0" y="85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3657"/>
            <p:cNvSpPr/>
            <p:nvPr>
              <p:custDataLst>
                <p:tags r:id="rId28"/>
              </p:custDataLst>
            </p:nvPr>
          </p:nvSpPr>
          <p:spPr>
            <a:xfrm>
              <a:off x="2476500" y="4876800"/>
              <a:ext cx="95251" cy="160942"/>
            </a:xfrm>
            <a:custGeom>
              <a:avLst/>
              <a:gdLst/>
              <a:ahLst/>
              <a:cxnLst/>
              <a:rect l="0" t="0" r="0" b="0"/>
              <a:pathLst>
                <a:path w="95251" h="160942">
                  <a:moveTo>
                    <a:pt x="0" y="31750"/>
                  </a:moveTo>
                  <a:lnTo>
                    <a:pt x="0" y="31750"/>
                  </a:lnTo>
                  <a:lnTo>
                    <a:pt x="10831" y="56234"/>
                  </a:lnTo>
                  <a:lnTo>
                    <a:pt x="24570" y="102760"/>
                  </a:lnTo>
                  <a:lnTo>
                    <a:pt x="37712" y="144042"/>
                  </a:lnTo>
                  <a:lnTo>
                    <a:pt x="42161" y="155741"/>
                  </a:lnTo>
                  <a:lnTo>
                    <a:pt x="46490" y="160941"/>
                  </a:lnTo>
                  <a:lnTo>
                    <a:pt x="50043" y="160210"/>
                  </a:lnTo>
                  <a:lnTo>
                    <a:pt x="59636" y="153755"/>
                  </a:lnTo>
                  <a:lnTo>
                    <a:pt x="73565" y="124736"/>
                  </a:lnTo>
                  <a:lnTo>
                    <a:pt x="85845" y="83776"/>
                  </a:lnTo>
                  <a:lnTo>
                    <a:pt x="93183" y="39727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SMARTInkShape-3658"/>
          <p:cNvSpPr/>
          <p:nvPr>
            <p:custDataLst>
              <p:tags r:id="rId5"/>
            </p:custDataLst>
          </p:nvPr>
        </p:nvSpPr>
        <p:spPr>
          <a:xfrm>
            <a:off x="4523670" y="2990854"/>
            <a:ext cx="715081" cy="56726"/>
          </a:xfrm>
          <a:custGeom>
            <a:avLst/>
            <a:gdLst/>
            <a:ahLst/>
            <a:cxnLst/>
            <a:rect l="0" t="0" r="0" b="0"/>
            <a:pathLst>
              <a:path w="715081" h="56726">
                <a:moveTo>
                  <a:pt x="16580" y="6346"/>
                </a:moveTo>
                <a:lnTo>
                  <a:pt x="16580" y="6346"/>
                </a:lnTo>
                <a:lnTo>
                  <a:pt x="3487" y="11416"/>
                </a:lnTo>
                <a:lnTo>
                  <a:pt x="178" y="15184"/>
                </a:lnTo>
                <a:lnTo>
                  <a:pt x="0" y="15766"/>
                </a:lnTo>
                <a:lnTo>
                  <a:pt x="1685" y="14531"/>
                </a:lnTo>
                <a:lnTo>
                  <a:pt x="45414" y="7989"/>
                </a:lnTo>
                <a:lnTo>
                  <a:pt x="81136" y="4018"/>
                </a:lnTo>
                <a:lnTo>
                  <a:pt x="114886" y="1784"/>
                </a:lnTo>
                <a:lnTo>
                  <a:pt x="161654" y="525"/>
                </a:lnTo>
                <a:lnTo>
                  <a:pt x="206791" y="153"/>
                </a:lnTo>
                <a:lnTo>
                  <a:pt x="253326" y="43"/>
                </a:lnTo>
                <a:lnTo>
                  <a:pt x="286900" y="17"/>
                </a:lnTo>
                <a:lnTo>
                  <a:pt x="322989" y="5"/>
                </a:lnTo>
                <a:lnTo>
                  <a:pt x="358313" y="0"/>
                </a:lnTo>
                <a:lnTo>
                  <a:pt x="392829" y="704"/>
                </a:lnTo>
                <a:lnTo>
                  <a:pt x="426983" y="3368"/>
                </a:lnTo>
                <a:lnTo>
                  <a:pt x="460977" y="6904"/>
                </a:lnTo>
                <a:lnTo>
                  <a:pt x="508087" y="10980"/>
                </a:lnTo>
                <a:lnTo>
                  <a:pt x="538416" y="12639"/>
                </a:lnTo>
                <a:lnTo>
                  <a:pt x="575414" y="15728"/>
                </a:lnTo>
                <a:lnTo>
                  <a:pt x="622005" y="18390"/>
                </a:lnTo>
                <a:lnTo>
                  <a:pt x="624808" y="18609"/>
                </a:lnTo>
                <a:lnTo>
                  <a:pt x="625265" y="18754"/>
                </a:lnTo>
                <a:lnTo>
                  <a:pt x="592760" y="18988"/>
                </a:lnTo>
                <a:lnTo>
                  <a:pt x="559586" y="19020"/>
                </a:lnTo>
                <a:lnTo>
                  <a:pt x="517561" y="19035"/>
                </a:lnTo>
                <a:lnTo>
                  <a:pt x="474893" y="19746"/>
                </a:lnTo>
                <a:lnTo>
                  <a:pt x="441819" y="22415"/>
                </a:lnTo>
                <a:lnTo>
                  <a:pt x="396028" y="24513"/>
                </a:lnTo>
                <a:lnTo>
                  <a:pt x="354552" y="28505"/>
                </a:lnTo>
                <a:lnTo>
                  <a:pt x="315451" y="34157"/>
                </a:lnTo>
                <a:lnTo>
                  <a:pt x="270313" y="40300"/>
                </a:lnTo>
                <a:lnTo>
                  <a:pt x="231303" y="49960"/>
                </a:lnTo>
                <a:lnTo>
                  <a:pt x="226756" y="52355"/>
                </a:lnTo>
                <a:lnTo>
                  <a:pt x="227253" y="53952"/>
                </a:lnTo>
                <a:lnTo>
                  <a:pt x="240740" y="55727"/>
                </a:lnTo>
                <a:lnTo>
                  <a:pt x="285884" y="56725"/>
                </a:lnTo>
                <a:lnTo>
                  <a:pt x="332186" y="56316"/>
                </a:lnTo>
                <a:lnTo>
                  <a:pt x="364753" y="53719"/>
                </a:lnTo>
                <a:lnTo>
                  <a:pt x="399924" y="52096"/>
                </a:lnTo>
                <a:lnTo>
                  <a:pt x="436722" y="52079"/>
                </a:lnTo>
                <a:lnTo>
                  <a:pt x="474243" y="54424"/>
                </a:lnTo>
                <a:lnTo>
                  <a:pt x="512085" y="55936"/>
                </a:lnTo>
                <a:lnTo>
                  <a:pt x="549366" y="55902"/>
                </a:lnTo>
                <a:lnTo>
                  <a:pt x="584750" y="53536"/>
                </a:lnTo>
                <a:lnTo>
                  <a:pt x="619290" y="52014"/>
                </a:lnTo>
                <a:lnTo>
                  <a:pt x="652751" y="50631"/>
                </a:lnTo>
                <a:lnTo>
                  <a:pt x="715080" y="4444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2" name="SMARTInkShape-3659"/>
          <p:cNvSpPr/>
          <p:nvPr>
            <p:custDataLst>
              <p:tags r:id="rId6"/>
            </p:custDataLst>
          </p:nvPr>
        </p:nvSpPr>
        <p:spPr>
          <a:xfrm>
            <a:off x="10029095" y="4127500"/>
            <a:ext cx="280077" cy="107951"/>
          </a:xfrm>
          <a:custGeom>
            <a:avLst/>
            <a:gdLst/>
            <a:ahLst/>
            <a:cxnLst/>
            <a:rect l="0" t="0" r="0" b="0"/>
            <a:pathLst>
              <a:path w="280077" h="107951">
                <a:moveTo>
                  <a:pt x="169005" y="0"/>
                </a:moveTo>
                <a:lnTo>
                  <a:pt x="169005" y="0"/>
                </a:lnTo>
                <a:lnTo>
                  <a:pt x="175747" y="3371"/>
                </a:lnTo>
                <a:lnTo>
                  <a:pt x="214194" y="9721"/>
                </a:lnTo>
                <a:lnTo>
                  <a:pt x="261030" y="27320"/>
                </a:lnTo>
                <a:lnTo>
                  <a:pt x="280076" y="41648"/>
                </a:lnTo>
                <a:lnTo>
                  <a:pt x="278330" y="46815"/>
                </a:lnTo>
                <a:lnTo>
                  <a:pt x="263219" y="58201"/>
                </a:lnTo>
                <a:lnTo>
                  <a:pt x="240429" y="69769"/>
                </a:lnTo>
                <a:lnTo>
                  <a:pt x="200046" y="74295"/>
                </a:lnTo>
                <a:lnTo>
                  <a:pt x="163986" y="75353"/>
                </a:lnTo>
                <a:lnTo>
                  <a:pt x="125146" y="75824"/>
                </a:lnTo>
                <a:lnTo>
                  <a:pt x="86718" y="76033"/>
                </a:lnTo>
                <a:lnTo>
                  <a:pt x="52235" y="74244"/>
                </a:lnTo>
                <a:lnTo>
                  <a:pt x="12580" y="71152"/>
                </a:lnTo>
                <a:lnTo>
                  <a:pt x="3339" y="70718"/>
                </a:lnTo>
                <a:lnTo>
                  <a:pt x="0" y="69723"/>
                </a:lnTo>
                <a:lnTo>
                  <a:pt x="595" y="68354"/>
                </a:lnTo>
                <a:lnTo>
                  <a:pt x="3816" y="66736"/>
                </a:lnTo>
                <a:lnTo>
                  <a:pt x="42353" y="68503"/>
                </a:lnTo>
                <a:lnTo>
                  <a:pt x="74721" y="70862"/>
                </a:lnTo>
                <a:lnTo>
                  <a:pt x="108286" y="76414"/>
                </a:lnTo>
                <a:lnTo>
                  <a:pt x="146624" y="87474"/>
                </a:lnTo>
                <a:lnTo>
                  <a:pt x="189342" y="96317"/>
                </a:lnTo>
                <a:lnTo>
                  <a:pt x="234376" y="103406"/>
                </a:lnTo>
                <a:lnTo>
                  <a:pt x="264255" y="1079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6" name="SMARTInkShape-Group699"/>
          <p:cNvGrpSpPr/>
          <p:nvPr/>
        </p:nvGrpSpPr>
        <p:grpSpPr>
          <a:xfrm>
            <a:off x="3467340" y="5043603"/>
            <a:ext cx="304561" cy="570379"/>
            <a:chOff x="3467340" y="5043603"/>
            <a:chExt cx="304561" cy="570379"/>
          </a:xfrm>
        </p:grpSpPr>
        <p:sp>
          <p:nvSpPr>
            <p:cNvPr id="313" name="SMARTInkShape-3660"/>
            <p:cNvSpPr/>
            <p:nvPr>
              <p:custDataLst>
                <p:tags r:id="rId21"/>
              </p:custDataLst>
            </p:nvPr>
          </p:nvSpPr>
          <p:spPr>
            <a:xfrm>
              <a:off x="3541627" y="5043603"/>
              <a:ext cx="58824" cy="239598"/>
            </a:xfrm>
            <a:custGeom>
              <a:avLst/>
              <a:gdLst/>
              <a:ahLst/>
              <a:cxnLst/>
              <a:rect l="0" t="0" r="0" b="0"/>
              <a:pathLst>
                <a:path w="58824" h="239598">
                  <a:moveTo>
                    <a:pt x="8023" y="61797"/>
                  </a:moveTo>
                  <a:lnTo>
                    <a:pt x="8023" y="61797"/>
                  </a:lnTo>
                  <a:lnTo>
                    <a:pt x="1281" y="65168"/>
                  </a:lnTo>
                  <a:lnTo>
                    <a:pt x="0" y="64044"/>
                  </a:lnTo>
                  <a:lnTo>
                    <a:pt x="1313" y="44741"/>
                  </a:lnTo>
                  <a:lnTo>
                    <a:pt x="7158" y="34461"/>
                  </a:lnTo>
                  <a:lnTo>
                    <a:pt x="23301" y="10168"/>
                  </a:lnTo>
                  <a:lnTo>
                    <a:pt x="26661" y="2128"/>
                  </a:lnTo>
                  <a:lnTo>
                    <a:pt x="28209" y="851"/>
                  </a:lnTo>
                  <a:lnTo>
                    <a:pt x="29947" y="0"/>
                  </a:lnTo>
                  <a:lnTo>
                    <a:pt x="31106" y="843"/>
                  </a:lnTo>
                  <a:lnTo>
                    <a:pt x="40195" y="44816"/>
                  </a:lnTo>
                  <a:lnTo>
                    <a:pt x="44952" y="88860"/>
                  </a:lnTo>
                  <a:lnTo>
                    <a:pt x="45969" y="133957"/>
                  </a:lnTo>
                  <a:lnTo>
                    <a:pt x="46092" y="174437"/>
                  </a:lnTo>
                  <a:lnTo>
                    <a:pt x="51145" y="221312"/>
                  </a:lnTo>
                  <a:lnTo>
                    <a:pt x="52588" y="231470"/>
                  </a:lnTo>
                  <a:lnTo>
                    <a:pt x="58823" y="239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3661"/>
            <p:cNvSpPr/>
            <p:nvPr>
              <p:custDataLst>
                <p:tags r:id="rId22"/>
              </p:custDataLst>
            </p:nvPr>
          </p:nvSpPr>
          <p:spPr>
            <a:xfrm>
              <a:off x="3467340" y="5314950"/>
              <a:ext cx="304561" cy="50131"/>
            </a:xfrm>
            <a:custGeom>
              <a:avLst/>
              <a:gdLst/>
              <a:ahLst/>
              <a:cxnLst/>
              <a:rect l="0" t="0" r="0" b="0"/>
              <a:pathLst>
                <a:path w="304561" h="50131">
                  <a:moveTo>
                    <a:pt x="44210" y="12700"/>
                  </a:moveTo>
                  <a:lnTo>
                    <a:pt x="44210" y="12700"/>
                  </a:lnTo>
                  <a:lnTo>
                    <a:pt x="1359" y="45717"/>
                  </a:lnTo>
                  <a:lnTo>
                    <a:pt x="120" y="47411"/>
                  </a:lnTo>
                  <a:lnTo>
                    <a:pt x="0" y="48540"/>
                  </a:lnTo>
                  <a:lnTo>
                    <a:pt x="13315" y="50130"/>
                  </a:lnTo>
                  <a:lnTo>
                    <a:pt x="55354" y="44893"/>
                  </a:lnTo>
                  <a:lnTo>
                    <a:pt x="101134" y="35566"/>
                  </a:lnTo>
                  <a:lnTo>
                    <a:pt x="137668" y="28020"/>
                  </a:lnTo>
                  <a:lnTo>
                    <a:pt x="184320" y="21315"/>
                  </a:lnTo>
                  <a:lnTo>
                    <a:pt x="223150" y="14155"/>
                  </a:lnTo>
                  <a:lnTo>
                    <a:pt x="263192" y="4821"/>
                  </a:lnTo>
                  <a:lnTo>
                    <a:pt x="30456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5" name="SMARTInkShape-3662"/>
            <p:cNvSpPr/>
            <p:nvPr>
              <p:custDataLst>
                <p:tags r:id="rId23"/>
              </p:custDataLst>
            </p:nvPr>
          </p:nvSpPr>
          <p:spPr>
            <a:xfrm>
              <a:off x="3536950" y="5466837"/>
              <a:ext cx="152401" cy="147145"/>
            </a:xfrm>
            <a:custGeom>
              <a:avLst/>
              <a:gdLst/>
              <a:ahLst/>
              <a:cxnLst/>
              <a:rect l="0" t="0" r="0" b="0"/>
              <a:pathLst>
                <a:path w="152401" h="147145">
                  <a:moveTo>
                    <a:pt x="0" y="25913"/>
                  </a:moveTo>
                  <a:lnTo>
                    <a:pt x="0" y="25913"/>
                  </a:lnTo>
                  <a:lnTo>
                    <a:pt x="5467" y="20446"/>
                  </a:lnTo>
                  <a:lnTo>
                    <a:pt x="5762" y="20857"/>
                  </a:lnTo>
                  <a:lnTo>
                    <a:pt x="11404" y="65420"/>
                  </a:lnTo>
                  <a:lnTo>
                    <a:pt x="19212" y="103227"/>
                  </a:lnTo>
                  <a:lnTo>
                    <a:pt x="25158" y="147144"/>
                  </a:lnTo>
                  <a:lnTo>
                    <a:pt x="26084" y="109178"/>
                  </a:lnTo>
                  <a:lnTo>
                    <a:pt x="30463" y="68145"/>
                  </a:lnTo>
                  <a:lnTo>
                    <a:pt x="34236" y="46564"/>
                  </a:lnTo>
                  <a:lnTo>
                    <a:pt x="43909" y="27565"/>
                  </a:lnTo>
                  <a:lnTo>
                    <a:pt x="61458" y="6648"/>
                  </a:lnTo>
                  <a:lnTo>
                    <a:pt x="66372" y="2486"/>
                  </a:lnTo>
                  <a:lnTo>
                    <a:pt x="71059" y="418"/>
                  </a:lnTo>
                  <a:lnTo>
                    <a:pt x="80030" y="0"/>
                  </a:lnTo>
                  <a:lnTo>
                    <a:pt x="93013" y="3732"/>
                  </a:lnTo>
                  <a:lnTo>
                    <a:pt x="109169" y="16048"/>
                  </a:lnTo>
                  <a:lnTo>
                    <a:pt x="123990" y="36474"/>
                  </a:lnTo>
                  <a:lnTo>
                    <a:pt x="140935" y="78799"/>
                  </a:lnTo>
                  <a:lnTo>
                    <a:pt x="152400" y="140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2" name="SMARTInkShape-Group700"/>
          <p:cNvGrpSpPr/>
          <p:nvPr/>
        </p:nvGrpSpPr>
        <p:grpSpPr>
          <a:xfrm>
            <a:off x="4049987" y="5035658"/>
            <a:ext cx="629964" cy="303509"/>
            <a:chOff x="4049987" y="5035658"/>
            <a:chExt cx="629964" cy="303509"/>
          </a:xfrm>
        </p:grpSpPr>
        <p:sp>
          <p:nvSpPr>
            <p:cNvPr id="317" name="SMARTInkShape-3663"/>
            <p:cNvSpPr/>
            <p:nvPr>
              <p:custDataLst>
                <p:tags r:id="rId16"/>
              </p:custDataLst>
            </p:nvPr>
          </p:nvSpPr>
          <p:spPr>
            <a:xfrm>
              <a:off x="4049987" y="5035658"/>
              <a:ext cx="287064" cy="303509"/>
            </a:xfrm>
            <a:custGeom>
              <a:avLst/>
              <a:gdLst/>
              <a:ahLst/>
              <a:cxnLst/>
              <a:rect l="0" t="0" r="0" b="0"/>
              <a:pathLst>
                <a:path w="287064" h="303509">
                  <a:moveTo>
                    <a:pt x="198163" y="18942"/>
                  </a:moveTo>
                  <a:lnTo>
                    <a:pt x="198163" y="18942"/>
                  </a:lnTo>
                  <a:lnTo>
                    <a:pt x="208288" y="8111"/>
                  </a:lnTo>
                  <a:lnTo>
                    <a:pt x="210762" y="254"/>
                  </a:lnTo>
                  <a:lnTo>
                    <a:pt x="207462" y="0"/>
                  </a:lnTo>
                  <a:lnTo>
                    <a:pt x="188476" y="6394"/>
                  </a:lnTo>
                  <a:lnTo>
                    <a:pt x="142133" y="32498"/>
                  </a:lnTo>
                  <a:lnTo>
                    <a:pt x="102010" y="60869"/>
                  </a:lnTo>
                  <a:lnTo>
                    <a:pt x="58788" y="89435"/>
                  </a:lnTo>
                  <a:lnTo>
                    <a:pt x="14599" y="112643"/>
                  </a:lnTo>
                  <a:lnTo>
                    <a:pt x="10170" y="117393"/>
                  </a:lnTo>
                  <a:lnTo>
                    <a:pt x="5249" y="128314"/>
                  </a:lnTo>
                  <a:lnTo>
                    <a:pt x="6054" y="132073"/>
                  </a:lnTo>
                  <a:lnTo>
                    <a:pt x="8707" y="134579"/>
                  </a:lnTo>
                  <a:lnTo>
                    <a:pt x="47588" y="147941"/>
                  </a:lnTo>
                  <a:lnTo>
                    <a:pt x="94295" y="163713"/>
                  </a:lnTo>
                  <a:lnTo>
                    <a:pt x="108255" y="173595"/>
                  </a:lnTo>
                  <a:lnTo>
                    <a:pt x="112119" y="180605"/>
                  </a:lnTo>
                  <a:lnTo>
                    <a:pt x="114531" y="197802"/>
                  </a:lnTo>
                  <a:lnTo>
                    <a:pt x="112069" y="205915"/>
                  </a:lnTo>
                  <a:lnTo>
                    <a:pt x="101808" y="220575"/>
                  </a:lnTo>
                  <a:lnTo>
                    <a:pt x="56295" y="261431"/>
                  </a:lnTo>
                  <a:lnTo>
                    <a:pt x="11733" y="293201"/>
                  </a:lnTo>
                  <a:lnTo>
                    <a:pt x="0" y="300698"/>
                  </a:lnTo>
                  <a:lnTo>
                    <a:pt x="438" y="302029"/>
                  </a:lnTo>
                  <a:lnTo>
                    <a:pt x="6568" y="303508"/>
                  </a:lnTo>
                  <a:lnTo>
                    <a:pt x="49452" y="302655"/>
                  </a:lnTo>
                  <a:lnTo>
                    <a:pt x="90549" y="295822"/>
                  </a:lnTo>
                  <a:lnTo>
                    <a:pt x="134057" y="289756"/>
                  </a:lnTo>
                  <a:lnTo>
                    <a:pt x="180423" y="283490"/>
                  </a:lnTo>
                  <a:lnTo>
                    <a:pt x="225834" y="275757"/>
                  </a:lnTo>
                  <a:lnTo>
                    <a:pt x="287063" y="2665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8" name="SMARTInkShape-3664"/>
            <p:cNvSpPr/>
            <p:nvPr>
              <p:custDataLst>
                <p:tags r:id="rId17"/>
              </p:custDataLst>
            </p:nvPr>
          </p:nvSpPr>
          <p:spPr>
            <a:xfrm>
              <a:off x="4438650" y="5074533"/>
              <a:ext cx="133351" cy="208668"/>
            </a:xfrm>
            <a:custGeom>
              <a:avLst/>
              <a:gdLst/>
              <a:ahLst/>
              <a:cxnLst/>
              <a:rect l="0" t="0" r="0" b="0"/>
              <a:pathLst>
                <a:path w="133351" h="208668">
                  <a:moveTo>
                    <a:pt x="0" y="5467"/>
                  </a:moveTo>
                  <a:lnTo>
                    <a:pt x="0" y="5467"/>
                  </a:lnTo>
                  <a:lnTo>
                    <a:pt x="0" y="0"/>
                  </a:lnTo>
                  <a:lnTo>
                    <a:pt x="3371" y="2749"/>
                  </a:lnTo>
                  <a:lnTo>
                    <a:pt x="38669" y="43576"/>
                  </a:lnTo>
                  <a:lnTo>
                    <a:pt x="66554" y="86067"/>
                  </a:lnTo>
                  <a:lnTo>
                    <a:pt x="95652" y="131444"/>
                  </a:lnTo>
                  <a:lnTo>
                    <a:pt x="119571" y="171244"/>
                  </a:lnTo>
                  <a:lnTo>
                    <a:pt x="133350" y="208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3665"/>
            <p:cNvSpPr/>
            <p:nvPr>
              <p:custDataLst>
                <p:tags r:id="rId18"/>
              </p:custDataLst>
            </p:nvPr>
          </p:nvSpPr>
          <p:spPr>
            <a:xfrm>
              <a:off x="4464050" y="5062715"/>
              <a:ext cx="158751" cy="220486"/>
            </a:xfrm>
            <a:custGeom>
              <a:avLst/>
              <a:gdLst/>
              <a:ahLst/>
              <a:cxnLst/>
              <a:rect l="0" t="0" r="0" b="0"/>
              <a:pathLst>
                <a:path w="158751" h="220486">
                  <a:moveTo>
                    <a:pt x="158750" y="10935"/>
                  </a:moveTo>
                  <a:lnTo>
                    <a:pt x="158750" y="10935"/>
                  </a:lnTo>
                  <a:lnTo>
                    <a:pt x="155379" y="4193"/>
                  </a:lnTo>
                  <a:lnTo>
                    <a:pt x="152975" y="2207"/>
                  </a:lnTo>
                  <a:lnTo>
                    <a:pt x="146541" y="0"/>
                  </a:lnTo>
                  <a:lnTo>
                    <a:pt x="143555" y="823"/>
                  </a:lnTo>
                  <a:lnTo>
                    <a:pt x="121349" y="22808"/>
                  </a:lnTo>
                  <a:lnTo>
                    <a:pt x="94018" y="64065"/>
                  </a:lnTo>
                  <a:lnTo>
                    <a:pt x="71360" y="105525"/>
                  </a:lnTo>
                  <a:lnTo>
                    <a:pt x="41409" y="149221"/>
                  </a:lnTo>
                  <a:lnTo>
                    <a:pt x="13194" y="191639"/>
                  </a:lnTo>
                  <a:lnTo>
                    <a:pt x="0" y="2204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3666"/>
            <p:cNvSpPr/>
            <p:nvPr>
              <p:custDataLst>
                <p:tags r:id="rId19"/>
              </p:custDataLst>
            </p:nvPr>
          </p:nvSpPr>
          <p:spPr>
            <a:xfrm>
              <a:off x="4629150" y="5270500"/>
              <a:ext cx="22468" cy="63501"/>
            </a:xfrm>
            <a:custGeom>
              <a:avLst/>
              <a:gdLst/>
              <a:ahLst/>
              <a:cxnLst/>
              <a:rect l="0" t="0" r="0" b="0"/>
              <a:pathLst>
                <a:path w="22468" h="63501">
                  <a:moveTo>
                    <a:pt x="0" y="0"/>
                  </a:moveTo>
                  <a:lnTo>
                    <a:pt x="0" y="0"/>
                  </a:lnTo>
                  <a:lnTo>
                    <a:pt x="12865" y="32019"/>
                  </a:lnTo>
                  <a:lnTo>
                    <a:pt x="14927" y="34046"/>
                  </a:lnTo>
                  <a:lnTo>
                    <a:pt x="17218" y="41942"/>
                  </a:lnTo>
                  <a:lnTo>
                    <a:pt x="18941" y="51096"/>
                  </a:lnTo>
                  <a:lnTo>
                    <a:pt x="22467" y="59511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3667"/>
            <p:cNvSpPr/>
            <p:nvPr>
              <p:custDataLst>
                <p:tags r:id="rId20"/>
              </p:custDataLst>
            </p:nvPr>
          </p:nvSpPr>
          <p:spPr>
            <a:xfrm>
              <a:off x="4673600" y="51816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5" name="SMARTInkShape-Group701"/>
          <p:cNvGrpSpPr/>
          <p:nvPr/>
        </p:nvGrpSpPr>
        <p:grpSpPr>
          <a:xfrm>
            <a:off x="4979283" y="5149850"/>
            <a:ext cx="195968" cy="110258"/>
            <a:chOff x="4979283" y="5149850"/>
            <a:chExt cx="195968" cy="110258"/>
          </a:xfrm>
        </p:grpSpPr>
        <p:sp>
          <p:nvSpPr>
            <p:cNvPr id="323" name="SMARTInkShape-3668"/>
            <p:cNvSpPr/>
            <p:nvPr>
              <p:custDataLst>
                <p:tags r:id="rId14"/>
              </p:custDataLst>
            </p:nvPr>
          </p:nvSpPr>
          <p:spPr>
            <a:xfrm>
              <a:off x="4979283" y="5149850"/>
              <a:ext cx="138818" cy="6351"/>
            </a:xfrm>
            <a:custGeom>
              <a:avLst/>
              <a:gdLst/>
              <a:ahLst/>
              <a:cxnLst/>
              <a:rect l="0" t="0" r="0" b="0"/>
              <a:pathLst>
                <a:path w="138818" h="6351">
                  <a:moveTo>
                    <a:pt x="5467" y="0"/>
                  </a:moveTo>
                  <a:lnTo>
                    <a:pt x="5467" y="0"/>
                  </a:lnTo>
                  <a:lnTo>
                    <a:pt x="0" y="0"/>
                  </a:lnTo>
                  <a:lnTo>
                    <a:pt x="43722" y="0"/>
                  </a:lnTo>
                  <a:lnTo>
                    <a:pt x="84206" y="0"/>
                  </a:lnTo>
                  <a:lnTo>
                    <a:pt x="1388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3669"/>
            <p:cNvSpPr/>
            <p:nvPr>
              <p:custDataLst>
                <p:tags r:id="rId15"/>
              </p:custDataLst>
            </p:nvPr>
          </p:nvSpPr>
          <p:spPr>
            <a:xfrm>
              <a:off x="5028739" y="5238750"/>
              <a:ext cx="146512" cy="21358"/>
            </a:xfrm>
            <a:custGeom>
              <a:avLst/>
              <a:gdLst/>
              <a:ahLst/>
              <a:cxnLst/>
              <a:rect l="0" t="0" r="0" b="0"/>
              <a:pathLst>
                <a:path w="146512" h="21358">
                  <a:moveTo>
                    <a:pt x="25861" y="0"/>
                  </a:moveTo>
                  <a:lnTo>
                    <a:pt x="25861" y="0"/>
                  </a:lnTo>
                  <a:lnTo>
                    <a:pt x="0" y="20394"/>
                  </a:lnTo>
                  <a:lnTo>
                    <a:pt x="153" y="21357"/>
                  </a:lnTo>
                  <a:lnTo>
                    <a:pt x="47370" y="12340"/>
                  </a:lnTo>
                  <a:lnTo>
                    <a:pt x="86327" y="8125"/>
                  </a:lnTo>
                  <a:lnTo>
                    <a:pt x="146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6" name="SMARTInkShape-3670"/>
          <p:cNvSpPr/>
          <p:nvPr>
            <p:custDataLst>
              <p:tags r:id="rId7"/>
            </p:custDataLst>
          </p:nvPr>
        </p:nvSpPr>
        <p:spPr>
          <a:xfrm>
            <a:off x="9986302" y="4174647"/>
            <a:ext cx="370744" cy="47842"/>
          </a:xfrm>
          <a:custGeom>
            <a:avLst/>
            <a:gdLst/>
            <a:ahLst/>
            <a:cxnLst/>
            <a:rect l="0" t="0" r="0" b="0"/>
            <a:pathLst>
              <a:path w="370744" h="47842">
                <a:moveTo>
                  <a:pt x="59398" y="41753"/>
                </a:moveTo>
                <a:lnTo>
                  <a:pt x="59398" y="41753"/>
                </a:lnTo>
                <a:lnTo>
                  <a:pt x="52656" y="45124"/>
                </a:lnTo>
                <a:lnTo>
                  <a:pt x="30819" y="47841"/>
                </a:lnTo>
                <a:lnTo>
                  <a:pt x="30468" y="47223"/>
                </a:lnTo>
                <a:lnTo>
                  <a:pt x="31959" y="44654"/>
                </a:lnTo>
                <a:lnTo>
                  <a:pt x="75563" y="37962"/>
                </a:lnTo>
                <a:lnTo>
                  <a:pt x="111268" y="36540"/>
                </a:lnTo>
                <a:lnTo>
                  <a:pt x="154181" y="35740"/>
                </a:lnTo>
                <a:lnTo>
                  <a:pt x="189247" y="35553"/>
                </a:lnTo>
                <a:lnTo>
                  <a:pt x="229998" y="35469"/>
                </a:lnTo>
                <a:lnTo>
                  <a:pt x="271628" y="35432"/>
                </a:lnTo>
                <a:lnTo>
                  <a:pt x="314505" y="35412"/>
                </a:lnTo>
                <a:lnTo>
                  <a:pt x="357230" y="35405"/>
                </a:lnTo>
                <a:lnTo>
                  <a:pt x="370743" y="35403"/>
                </a:lnTo>
                <a:lnTo>
                  <a:pt x="370678" y="33992"/>
                </a:lnTo>
                <a:lnTo>
                  <a:pt x="359316" y="28661"/>
                </a:lnTo>
                <a:lnTo>
                  <a:pt x="322378" y="21097"/>
                </a:lnTo>
                <a:lnTo>
                  <a:pt x="287990" y="16580"/>
                </a:lnTo>
                <a:lnTo>
                  <a:pt x="252011" y="12926"/>
                </a:lnTo>
                <a:lnTo>
                  <a:pt x="207956" y="10164"/>
                </a:lnTo>
                <a:lnTo>
                  <a:pt x="168091" y="5895"/>
                </a:lnTo>
                <a:lnTo>
                  <a:pt x="129469" y="4317"/>
                </a:lnTo>
                <a:lnTo>
                  <a:pt x="82254" y="3784"/>
                </a:lnTo>
                <a:lnTo>
                  <a:pt x="35220" y="3679"/>
                </a:lnTo>
                <a:lnTo>
                  <a:pt x="5128" y="0"/>
                </a:lnTo>
                <a:lnTo>
                  <a:pt x="2051" y="512"/>
                </a:lnTo>
                <a:lnTo>
                  <a:pt x="0" y="1559"/>
                </a:lnTo>
                <a:lnTo>
                  <a:pt x="46672" y="12166"/>
                </a:lnTo>
                <a:lnTo>
                  <a:pt x="85497" y="21462"/>
                </a:lnTo>
                <a:lnTo>
                  <a:pt x="120518" y="28686"/>
                </a:lnTo>
                <a:lnTo>
                  <a:pt x="160293" y="35294"/>
                </a:lnTo>
                <a:lnTo>
                  <a:pt x="202295" y="46842"/>
                </a:lnTo>
                <a:lnTo>
                  <a:pt x="194401" y="40988"/>
                </a:lnTo>
                <a:lnTo>
                  <a:pt x="184310" y="37885"/>
                </a:lnTo>
                <a:lnTo>
                  <a:pt x="174181" y="35801"/>
                </a:lnTo>
                <a:lnTo>
                  <a:pt x="167327" y="32522"/>
                </a:lnTo>
                <a:lnTo>
                  <a:pt x="167334" y="29954"/>
                </a:lnTo>
                <a:lnTo>
                  <a:pt x="172986" y="23339"/>
                </a:lnTo>
                <a:lnTo>
                  <a:pt x="188198" y="19458"/>
                </a:lnTo>
                <a:lnTo>
                  <a:pt x="225717" y="16966"/>
                </a:lnTo>
                <a:lnTo>
                  <a:pt x="268603" y="19905"/>
                </a:lnTo>
                <a:lnTo>
                  <a:pt x="314786" y="25245"/>
                </a:lnTo>
                <a:lnTo>
                  <a:pt x="364198" y="3540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703"/>
          <p:cNvGrpSpPr/>
          <p:nvPr/>
        </p:nvGrpSpPr>
        <p:grpSpPr>
          <a:xfrm>
            <a:off x="5569211" y="4887588"/>
            <a:ext cx="145790" cy="572922"/>
            <a:chOff x="5569211" y="4887588"/>
            <a:chExt cx="145790" cy="572922"/>
          </a:xfrm>
        </p:grpSpPr>
        <p:sp>
          <p:nvSpPr>
            <p:cNvPr id="327" name="SMARTInkShape-3671"/>
            <p:cNvSpPr/>
            <p:nvPr>
              <p:custDataLst>
                <p:tags r:id="rId12"/>
              </p:custDataLst>
            </p:nvPr>
          </p:nvSpPr>
          <p:spPr>
            <a:xfrm>
              <a:off x="5569211" y="5092935"/>
              <a:ext cx="131491" cy="367575"/>
            </a:xfrm>
            <a:custGeom>
              <a:avLst/>
              <a:gdLst/>
              <a:ahLst/>
              <a:cxnLst/>
              <a:rect l="0" t="0" r="0" b="0"/>
              <a:pathLst>
                <a:path w="131491" h="367575">
                  <a:moveTo>
                    <a:pt x="6089" y="120415"/>
                  </a:moveTo>
                  <a:lnTo>
                    <a:pt x="6089" y="120415"/>
                  </a:lnTo>
                  <a:lnTo>
                    <a:pt x="2718" y="120415"/>
                  </a:lnTo>
                  <a:lnTo>
                    <a:pt x="1725" y="119004"/>
                  </a:lnTo>
                  <a:lnTo>
                    <a:pt x="0" y="109480"/>
                  </a:lnTo>
                  <a:lnTo>
                    <a:pt x="3188" y="114980"/>
                  </a:lnTo>
                  <a:lnTo>
                    <a:pt x="14496" y="154854"/>
                  </a:lnTo>
                  <a:lnTo>
                    <a:pt x="23867" y="199293"/>
                  </a:lnTo>
                  <a:lnTo>
                    <a:pt x="29230" y="246327"/>
                  </a:lnTo>
                  <a:lnTo>
                    <a:pt x="31043" y="292983"/>
                  </a:lnTo>
                  <a:lnTo>
                    <a:pt x="30695" y="337085"/>
                  </a:lnTo>
                  <a:lnTo>
                    <a:pt x="26445" y="367329"/>
                  </a:lnTo>
                  <a:lnTo>
                    <a:pt x="26009" y="367574"/>
                  </a:lnTo>
                  <a:lnTo>
                    <a:pt x="27135" y="336608"/>
                  </a:lnTo>
                  <a:lnTo>
                    <a:pt x="30629" y="297410"/>
                  </a:lnTo>
                  <a:lnTo>
                    <a:pt x="27864" y="250861"/>
                  </a:lnTo>
                  <a:lnTo>
                    <a:pt x="26350" y="214375"/>
                  </a:lnTo>
                  <a:lnTo>
                    <a:pt x="25677" y="179814"/>
                  </a:lnTo>
                  <a:lnTo>
                    <a:pt x="25299" y="139112"/>
                  </a:lnTo>
                  <a:lnTo>
                    <a:pt x="25892" y="96400"/>
                  </a:lnTo>
                  <a:lnTo>
                    <a:pt x="30223" y="53171"/>
                  </a:lnTo>
                  <a:lnTo>
                    <a:pt x="37385" y="16765"/>
                  </a:lnTo>
                  <a:lnTo>
                    <a:pt x="46809" y="4263"/>
                  </a:lnTo>
                  <a:lnTo>
                    <a:pt x="52992" y="1352"/>
                  </a:lnTo>
                  <a:lnTo>
                    <a:pt x="67387" y="0"/>
                  </a:lnTo>
                  <a:lnTo>
                    <a:pt x="85073" y="7396"/>
                  </a:lnTo>
                  <a:lnTo>
                    <a:pt x="102577" y="20795"/>
                  </a:lnTo>
                  <a:lnTo>
                    <a:pt x="120364" y="48878"/>
                  </a:lnTo>
                  <a:lnTo>
                    <a:pt x="130020" y="71687"/>
                  </a:lnTo>
                  <a:lnTo>
                    <a:pt x="131490" y="95937"/>
                  </a:lnTo>
                  <a:lnTo>
                    <a:pt x="126734" y="118708"/>
                  </a:lnTo>
                  <a:lnTo>
                    <a:pt x="117564" y="135884"/>
                  </a:lnTo>
                  <a:lnTo>
                    <a:pt x="102671" y="148692"/>
                  </a:lnTo>
                  <a:lnTo>
                    <a:pt x="93760" y="154083"/>
                  </a:lnTo>
                  <a:lnTo>
                    <a:pt x="76333" y="158191"/>
                  </a:lnTo>
                  <a:lnTo>
                    <a:pt x="54419" y="156538"/>
                  </a:lnTo>
                  <a:lnTo>
                    <a:pt x="48892" y="155080"/>
                  </a:lnTo>
                  <a:lnTo>
                    <a:pt x="44502" y="151286"/>
                  </a:lnTo>
                  <a:lnTo>
                    <a:pt x="31489" y="126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3672"/>
            <p:cNvSpPr/>
            <p:nvPr>
              <p:custDataLst>
                <p:tags r:id="rId13"/>
              </p:custDataLst>
            </p:nvPr>
          </p:nvSpPr>
          <p:spPr>
            <a:xfrm>
              <a:off x="5619890" y="4887588"/>
              <a:ext cx="95111" cy="88023"/>
            </a:xfrm>
            <a:custGeom>
              <a:avLst/>
              <a:gdLst/>
              <a:ahLst/>
              <a:cxnLst/>
              <a:rect l="0" t="0" r="0" b="0"/>
              <a:pathLst>
                <a:path w="95111" h="88023">
                  <a:moveTo>
                    <a:pt x="37960" y="20962"/>
                  </a:moveTo>
                  <a:lnTo>
                    <a:pt x="37960" y="20962"/>
                  </a:lnTo>
                  <a:lnTo>
                    <a:pt x="37960" y="17591"/>
                  </a:lnTo>
                  <a:lnTo>
                    <a:pt x="44048" y="2512"/>
                  </a:lnTo>
                  <a:lnTo>
                    <a:pt x="22229" y="47473"/>
                  </a:lnTo>
                  <a:lnTo>
                    <a:pt x="1450" y="87685"/>
                  </a:lnTo>
                  <a:lnTo>
                    <a:pt x="920" y="88022"/>
                  </a:lnTo>
                  <a:lnTo>
                    <a:pt x="567" y="87541"/>
                  </a:lnTo>
                  <a:lnTo>
                    <a:pt x="0" y="71586"/>
                  </a:lnTo>
                  <a:lnTo>
                    <a:pt x="14178" y="26083"/>
                  </a:lnTo>
                  <a:lnTo>
                    <a:pt x="24250" y="11269"/>
                  </a:lnTo>
                  <a:lnTo>
                    <a:pt x="39542" y="1314"/>
                  </a:lnTo>
                  <a:lnTo>
                    <a:pt x="49482" y="0"/>
                  </a:lnTo>
                  <a:lnTo>
                    <a:pt x="54108" y="637"/>
                  </a:lnTo>
                  <a:lnTo>
                    <a:pt x="63011" y="6990"/>
                  </a:lnTo>
                  <a:lnTo>
                    <a:pt x="70966" y="16869"/>
                  </a:lnTo>
                  <a:lnTo>
                    <a:pt x="95110" y="654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4" name="SMARTInkShape-Group704"/>
          <p:cNvGrpSpPr/>
          <p:nvPr/>
        </p:nvGrpSpPr>
        <p:grpSpPr>
          <a:xfrm>
            <a:off x="5778500" y="5368044"/>
            <a:ext cx="438151" cy="145672"/>
            <a:chOff x="5778500" y="5368044"/>
            <a:chExt cx="438151" cy="145672"/>
          </a:xfrm>
        </p:grpSpPr>
        <p:sp>
          <p:nvSpPr>
            <p:cNvPr id="330" name="SMARTInkShape-3673"/>
            <p:cNvSpPr/>
            <p:nvPr>
              <p:custDataLst>
                <p:tags r:id="rId8"/>
              </p:custDataLst>
            </p:nvPr>
          </p:nvSpPr>
          <p:spPr>
            <a:xfrm>
              <a:off x="6153150" y="5441950"/>
              <a:ext cx="57151" cy="50801"/>
            </a:xfrm>
            <a:custGeom>
              <a:avLst/>
              <a:gdLst/>
              <a:ahLst/>
              <a:cxnLst/>
              <a:rect l="0" t="0" r="0" b="0"/>
              <a:pathLst>
                <a:path w="57151" h="50801">
                  <a:moveTo>
                    <a:pt x="0" y="50800"/>
                  </a:moveTo>
                  <a:lnTo>
                    <a:pt x="0" y="50800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3674"/>
            <p:cNvSpPr/>
            <p:nvPr>
              <p:custDataLst>
                <p:tags r:id="rId9"/>
              </p:custDataLst>
            </p:nvPr>
          </p:nvSpPr>
          <p:spPr>
            <a:xfrm>
              <a:off x="6140531" y="5372186"/>
              <a:ext cx="76120" cy="141530"/>
            </a:xfrm>
            <a:custGeom>
              <a:avLst/>
              <a:gdLst/>
              <a:ahLst/>
              <a:cxnLst/>
              <a:rect l="0" t="0" r="0" b="0"/>
              <a:pathLst>
                <a:path w="76120" h="141530">
                  <a:moveTo>
                    <a:pt x="57069" y="18964"/>
                  </a:moveTo>
                  <a:lnTo>
                    <a:pt x="57069" y="18964"/>
                  </a:lnTo>
                  <a:lnTo>
                    <a:pt x="60440" y="15593"/>
                  </a:lnTo>
                  <a:lnTo>
                    <a:pt x="62095" y="12056"/>
                  </a:lnTo>
                  <a:lnTo>
                    <a:pt x="62536" y="10125"/>
                  </a:lnTo>
                  <a:lnTo>
                    <a:pt x="63536" y="8838"/>
                  </a:lnTo>
                  <a:lnTo>
                    <a:pt x="66529" y="7408"/>
                  </a:lnTo>
                  <a:lnTo>
                    <a:pt x="67609" y="6321"/>
                  </a:lnTo>
                  <a:lnTo>
                    <a:pt x="69485" y="897"/>
                  </a:lnTo>
                  <a:lnTo>
                    <a:pt x="68874" y="570"/>
                  </a:lnTo>
                  <a:lnTo>
                    <a:pt x="57535" y="0"/>
                  </a:lnTo>
                  <a:lnTo>
                    <a:pt x="51867" y="1834"/>
                  </a:lnTo>
                  <a:lnTo>
                    <a:pt x="23860" y="20896"/>
                  </a:lnTo>
                  <a:lnTo>
                    <a:pt x="16909" y="28995"/>
                  </a:lnTo>
                  <a:lnTo>
                    <a:pt x="8580" y="47678"/>
                  </a:lnTo>
                  <a:lnTo>
                    <a:pt x="1995" y="89190"/>
                  </a:lnTo>
                  <a:lnTo>
                    <a:pt x="0" y="130790"/>
                  </a:lnTo>
                  <a:lnTo>
                    <a:pt x="1384" y="134437"/>
                  </a:lnTo>
                  <a:lnTo>
                    <a:pt x="6685" y="140371"/>
                  </a:lnTo>
                  <a:lnTo>
                    <a:pt x="10779" y="141529"/>
                  </a:lnTo>
                  <a:lnTo>
                    <a:pt x="20974" y="140936"/>
                  </a:lnTo>
                  <a:lnTo>
                    <a:pt x="66711" y="124721"/>
                  </a:lnTo>
                  <a:lnTo>
                    <a:pt x="76119" y="1205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SMARTInkShape-3675"/>
            <p:cNvSpPr/>
            <p:nvPr>
              <p:custDataLst>
                <p:tags r:id="rId10"/>
              </p:custDataLst>
            </p:nvPr>
          </p:nvSpPr>
          <p:spPr>
            <a:xfrm>
              <a:off x="5943600" y="5373989"/>
              <a:ext cx="133351" cy="120191"/>
            </a:xfrm>
            <a:custGeom>
              <a:avLst/>
              <a:gdLst/>
              <a:ahLst/>
              <a:cxnLst/>
              <a:rect l="0" t="0" r="0" b="0"/>
              <a:pathLst>
                <a:path w="133351" h="120191">
                  <a:moveTo>
                    <a:pt x="0" y="36211"/>
                  </a:moveTo>
                  <a:lnTo>
                    <a:pt x="0" y="36211"/>
                  </a:lnTo>
                  <a:lnTo>
                    <a:pt x="0" y="32840"/>
                  </a:lnTo>
                  <a:lnTo>
                    <a:pt x="1881" y="29303"/>
                  </a:lnTo>
                  <a:lnTo>
                    <a:pt x="5467" y="24655"/>
                  </a:lnTo>
                  <a:lnTo>
                    <a:pt x="5958" y="27782"/>
                  </a:lnTo>
                  <a:lnTo>
                    <a:pt x="6343" y="73281"/>
                  </a:lnTo>
                  <a:lnTo>
                    <a:pt x="7054" y="102460"/>
                  </a:lnTo>
                  <a:lnTo>
                    <a:pt x="11817" y="119846"/>
                  </a:lnTo>
                  <a:lnTo>
                    <a:pt x="12112" y="120190"/>
                  </a:lnTo>
                  <a:lnTo>
                    <a:pt x="21515" y="74073"/>
                  </a:lnTo>
                  <a:lnTo>
                    <a:pt x="31795" y="31990"/>
                  </a:lnTo>
                  <a:lnTo>
                    <a:pt x="36854" y="14994"/>
                  </a:lnTo>
                  <a:lnTo>
                    <a:pt x="37269" y="14306"/>
                  </a:lnTo>
                  <a:lnTo>
                    <a:pt x="37547" y="14552"/>
                  </a:lnTo>
                  <a:lnTo>
                    <a:pt x="39933" y="28865"/>
                  </a:lnTo>
                  <a:lnTo>
                    <a:pt x="41438" y="31314"/>
                  </a:lnTo>
                  <a:lnTo>
                    <a:pt x="44560" y="48336"/>
                  </a:lnTo>
                  <a:lnTo>
                    <a:pt x="45934" y="50644"/>
                  </a:lnTo>
                  <a:lnTo>
                    <a:pt x="47555" y="52183"/>
                  </a:lnTo>
                  <a:lnTo>
                    <a:pt x="51240" y="53892"/>
                  </a:lnTo>
                  <a:lnTo>
                    <a:pt x="53210" y="54349"/>
                  </a:lnTo>
                  <a:lnTo>
                    <a:pt x="59161" y="49211"/>
                  </a:lnTo>
                  <a:lnTo>
                    <a:pt x="97550" y="2361"/>
                  </a:lnTo>
                  <a:lnTo>
                    <a:pt x="99800" y="0"/>
                  </a:lnTo>
                  <a:lnTo>
                    <a:pt x="101105" y="782"/>
                  </a:lnTo>
                  <a:lnTo>
                    <a:pt x="113651" y="19324"/>
                  </a:lnTo>
                  <a:lnTo>
                    <a:pt x="124604" y="65396"/>
                  </a:lnTo>
                  <a:lnTo>
                    <a:pt x="133350" y="112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SMARTInkShape-3676"/>
            <p:cNvSpPr/>
            <p:nvPr>
              <p:custDataLst>
                <p:tags r:id="rId11"/>
              </p:custDataLst>
            </p:nvPr>
          </p:nvSpPr>
          <p:spPr>
            <a:xfrm>
              <a:off x="5778500" y="5368044"/>
              <a:ext cx="120651" cy="118826"/>
            </a:xfrm>
            <a:custGeom>
              <a:avLst/>
              <a:gdLst/>
              <a:ahLst/>
              <a:cxnLst/>
              <a:rect l="0" t="0" r="0" b="0"/>
              <a:pathLst>
                <a:path w="120651" h="118826">
                  <a:moveTo>
                    <a:pt x="0" y="42156"/>
                  </a:moveTo>
                  <a:lnTo>
                    <a:pt x="0" y="42156"/>
                  </a:lnTo>
                  <a:lnTo>
                    <a:pt x="0" y="36689"/>
                  </a:lnTo>
                  <a:lnTo>
                    <a:pt x="0" y="39438"/>
                  </a:lnTo>
                  <a:lnTo>
                    <a:pt x="6088" y="84770"/>
                  </a:lnTo>
                  <a:lnTo>
                    <a:pt x="6340" y="118825"/>
                  </a:lnTo>
                  <a:lnTo>
                    <a:pt x="6349" y="73552"/>
                  </a:lnTo>
                  <a:lnTo>
                    <a:pt x="6349" y="29688"/>
                  </a:lnTo>
                  <a:lnTo>
                    <a:pt x="6349" y="5748"/>
                  </a:lnTo>
                  <a:lnTo>
                    <a:pt x="7055" y="3068"/>
                  </a:lnTo>
                  <a:lnTo>
                    <a:pt x="8232" y="1281"/>
                  </a:lnTo>
                  <a:lnTo>
                    <a:pt x="9721" y="89"/>
                  </a:lnTo>
                  <a:lnTo>
                    <a:pt x="11419" y="0"/>
                  </a:lnTo>
                  <a:lnTo>
                    <a:pt x="15189" y="1783"/>
                  </a:lnTo>
                  <a:lnTo>
                    <a:pt x="21277" y="10124"/>
                  </a:lnTo>
                  <a:lnTo>
                    <a:pt x="46308" y="55243"/>
                  </a:lnTo>
                  <a:lnTo>
                    <a:pt x="49217" y="56525"/>
                  </a:lnTo>
                  <a:lnTo>
                    <a:pt x="56210" y="56068"/>
                  </a:lnTo>
                  <a:lnTo>
                    <a:pt x="59346" y="53548"/>
                  </a:lnTo>
                  <a:lnTo>
                    <a:pt x="77563" y="23139"/>
                  </a:lnTo>
                  <a:lnTo>
                    <a:pt x="81778" y="10337"/>
                  </a:lnTo>
                  <a:lnTo>
                    <a:pt x="83447" y="8243"/>
                  </a:lnTo>
                  <a:lnTo>
                    <a:pt x="85265" y="6848"/>
                  </a:lnTo>
                  <a:lnTo>
                    <a:pt x="87182" y="6623"/>
                  </a:lnTo>
                  <a:lnTo>
                    <a:pt x="91193" y="8254"/>
                  </a:lnTo>
                  <a:lnTo>
                    <a:pt x="92546" y="9677"/>
                  </a:lnTo>
                  <a:lnTo>
                    <a:pt x="94049" y="13139"/>
                  </a:lnTo>
                  <a:lnTo>
                    <a:pt x="106011" y="55504"/>
                  </a:lnTo>
                  <a:lnTo>
                    <a:pt x="120650" y="105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547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819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18</cp:revision>
  <dcterms:created xsi:type="dcterms:W3CDTF">2018-01-24T20:53:56Z</dcterms:created>
  <dcterms:modified xsi:type="dcterms:W3CDTF">2018-03-20T00:00:48Z</dcterms:modified>
</cp:coreProperties>
</file>